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heme/themeOverride1.xml" ContentType="application/vnd.openxmlformats-officedocument.themeOverr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70" r:id="rId5"/>
    <p:sldId id="259" r:id="rId6"/>
    <p:sldId id="260" r:id="rId7"/>
    <p:sldId id="261" r:id="rId8"/>
    <p:sldId id="262" r:id="rId9"/>
    <p:sldId id="269" r:id="rId10"/>
    <p:sldId id="263" r:id="rId11"/>
    <p:sldId id="271" r:id="rId12"/>
    <p:sldId id="264" r:id="rId13"/>
    <p:sldId id="272" r:id="rId14"/>
    <p:sldId id="265" r:id="rId15"/>
    <p:sldId id="266" r:id="rId16"/>
    <p:sldId id="267" r:id="rId17"/>
    <p:sldId id="273" r:id="rId18"/>
    <p:sldId id="268" r:id="rId1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22F0504-7589-489D-A326-A116C7B220E1}" v="56" dt="2025-01-06T18:18:52.96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64" d="100"/>
          <a:sy n="64" d="100"/>
        </p:scale>
        <p:origin x="870" y="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hivya Dharani" userId="6fa5cd29-a86e-4040-bbbb-709e4e2a1140" providerId="ADAL" clId="{D22F0504-7589-489D-A326-A116C7B220E1}"/>
    <pc:docChg chg="undo redo custSel addSld delSld modSld sldOrd">
      <pc:chgData name="Dhivya Dharani" userId="6fa5cd29-a86e-4040-bbbb-709e4e2a1140" providerId="ADAL" clId="{D22F0504-7589-489D-A326-A116C7B220E1}" dt="2025-01-06T18:19:32.077" v="869"/>
      <pc:docMkLst>
        <pc:docMk/>
      </pc:docMkLst>
      <pc:sldChg chg="addSp delSp modSp mod modMedia setBg addAnim delAnim">
        <pc:chgData name="Dhivya Dharani" userId="6fa5cd29-a86e-4040-bbbb-709e4e2a1140" providerId="ADAL" clId="{D22F0504-7589-489D-A326-A116C7B220E1}" dt="2025-01-06T16:00:28.566" v="95" actId="26606"/>
        <pc:sldMkLst>
          <pc:docMk/>
          <pc:sldMk cId="0" sldId="256"/>
        </pc:sldMkLst>
        <pc:spChg chg="mod">
          <ac:chgData name="Dhivya Dharani" userId="6fa5cd29-a86e-4040-bbbb-709e4e2a1140" providerId="ADAL" clId="{D22F0504-7589-489D-A326-A116C7B220E1}" dt="2025-01-06T16:00:28.566" v="95" actId="26606"/>
          <ac:spMkLst>
            <pc:docMk/>
            <pc:sldMk cId="0" sldId="256"/>
            <ac:spMk id="2" creationId="{00000000-0000-0000-0000-000000000000}"/>
          </ac:spMkLst>
        </pc:spChg>
        <pc:spChg chg="mod">
          <ac:chgData name="Dhivya Dharani" userId="6fa5cd29-a86e-4040-bbbb-709e4e2a1140" providerId="ADAL" clId="{D22F0504-7589-489D-A326-A116C7B220E1}" dt="2025-01-06T16:00:28.566" v="95" actId="26606"/>
          <ac:spMkLst>
            <pc:docMk/>
            <pc:sldMk cId="0" sldId="256"/>
            <ac:spMk id="3" creationId="{00000000-0000-0000-0000-000000000000}"/>
          </ac:spMkLst>
        </pc:spChg>
        <pc:spChg chg="add del">
          <ac:chgData name="Dhivya Dharani" userId="6fa5cd29-a86e-4040-bbbb-709e4e2a1140" providerId="ADAL" clId="{D22F0504-7589-489D-A326-A116C7B220E1}" dt="2025-01-06T16:00:28.566" v="95" actId="26606"/>
          <ac:spMkLst>
            <pc:docMk/>
            <pc:sldMk cId="0" sldId="256"/>
            <ac:spMk id="6" creationId="{C1DD1A8A-57D5-4A81-AD04-532B043C5611}"/>
          </ac:spMkLst>
        </pc:spChg>
        <pc:spChg chg="add del">
          <ac:chgData name="Dhivya Dharani" userId="6fa5cd29-a86e-4040-bbbb-709e4e2a1140" providerId="ADAL" clId="{D22F0504-7589-489D-A326-A116C7B220E1}" dt="2025-01-06T16:00:28.566" v="95" actId="26606"/>
          <ac:spMkLst>
            <pc:docMk/>
            <pc:sldMk cId="0" sldId="256"/>
            <ac:spMk id="8" creationId="{007891EC-4501-44ED-A8C8-B11B6DB767AB}"/>
          </ac:spMkLst>
        </pc:spChg>
        <pc:spChg chg="add del">
          <ac:chgData name="Dhivya Dharani" userId="6fa5cd29-a86e-4040-bbbb-709e4e2a1140" providerId="ADAL" clId="{D22F0504-7589-489D-A326-A116C7B220E1}" dt="2025-01-06T15:48:31.770" v="38" actId="26606"/>
          <ac:spMkLst>
            <pc:docMk/>
            <pc:sldMk cId="0" sldId="256"/>
            <ac:spMk id="9" creationId="{C1DD1A8A-57D5-4A81-AD04-532B043C5611}"/>
          </ac:spMkLst>
        </pc:spChg>
        <pc:spChg chg="add del">
          <ac:chgData name="Dhivya Dharani" userId="6fa5cd29-a86e-4040-bbbb-709e4e2a1140" providerId="ADAL" clId="{D22F0504-7589-489D-A326-A116C7B220E1}" dt="2025-01-06T16:00:28.552" v="94" actId="26606"/>
          <ac:spMkLst>
            <pc:docMk/>
            <pc:sldMk cId="0" sldId="256"/>
            <ac:spMk id="10" creationId="{A4E37431-20F0-4DD6-84A9-ED2B644943A2}"/>
          </ac:spMkLst>
        </pc:spChg>
        <pc:spChg chg="add del">
          <ac:chgData name="Dhivya Dharani" userId="6fa5cd29-a86e-4040-bbbb-709e4e2a1140" providerId="ADAL" clId="{D22F0504-7589-489D-A326-A116C7B220E1}" dt="2025-01-06T15:48:31.770" v="38" actId="26606"/>
          <ac:spMkLst>
            <pc:docMk/>
            <pc:sldMk cId="0" sldId="256"/>
            <ac:spMk id="11" creationId="{007891EC-4501-44ED-A8C8-B11B6DB767AB}"/>
          </ac:spMkLst>
        </pc:spChg>
        <pc:spChg chg="add del">
          <ac:chgData name="Dhivya Dharani" userId="6fa5cd29-a86e-4040-bbbb-709e4e2a1140" providerId="ADAL" clId="{D22F0504-7589-489D-A326-A116C7B220E1}" dt="2025-01-06T16:00:28.552" v="94" actId="26606"/>
          <ac:spMkLst>
            <pc:docMk/>
            <pc:sldMk cId="0" sldId="256"/>
            <ac:spMk id="12" creationId="{0AE98B72-66C6-4AB4-AF0D-BA830DE86393}"/>
          </ac:spMkLst>
        </pc:spChg>
        <pc:spChg chg="add del">
          <ac:chgData name="Dhivya Dharani" userId="6fa5cd29-a86e-4040-bbbb-709e4e2a1140" providerId="ADAL" clId="{D22F0504-7589-489D-A326-A116C7B220E1}" dt="2025-01-06T15:48:38.034" v="42" actId="26606"/>
          <ac:spMkLst>
            <pc:docMk/>
            <pc:sldMk cId="0" sldId="256"/>
            <ac:spMk id="13" creationId="{C8320351-9FA2-4A26-885B-BB8F3E4902D2}"/>
          </ac:spMkLst>
        </pc:spChg>
        <pc:spChg chg="add del">
          <ac:chgData name="Dhivya Dharani" userId="6fa5cd29-a86e-4040-bbbb-709e4e2a1140" providerId="ADAL" clId="{D22F0504-7589-489D-A326-A116C7B220E1}" dt="2025-01-06T15:48:38.034" v="42" actId="26606"/>
          <ac:spMkLst>
            <pc:docMk/>
            <pc:sldMk cId="0" sldId="256"/>
            <ac:spMk id="14" creationId="{68CD2EFB-78C2-4C6E-A6B9-4ED12FAD5B99}"/>
          </ac:spMkLst>
        </pc:spChg>
        <pc:spChg chg="add del">
          <ac:chgData name="Dhivya Dharani" userId="6fa5cd29-a86e-4040-bbbb-709e4e2a1140" providerId="ADAL" clId="{D22F0504-7589-489D-A326-A116C7B220E1}" dt="2025-01-06T16:00:28.552" v="94" actId="26606"/>
          <ac:spMkLst>
            <pc:docMk/>
            <pc:sldMk cId="0" sldId="256"/>
            <ac:spMk id="16" creationId="{407EAFC6-733F-403D-BB4D-05A3A28742F1}"/>
          </ac:spMkLst>
        </pc:spChg>
        <pc:spChg chg="add del">
          <ac:chgData name="Dhivya Dharani" userId="6fa5cd29-a86e-4040-bbbb-709e4e2a1140" providerId="ADAL" clId="{D22F0504-7589-489D-A326-A116C7B220E1}" dt="2025-01-06T15:48:59.142" v="46" actId="26606"/>
          <ac:spMkLst>
            <pc:docMk/>
            <pc:sldMk cId="0" sldId="256"/>
            <ac:spMk id="18" creationId="{4D60F200-5EB0-B223-2439-C96C67F0FEE1}"/>
          </ac:spMkLst>
        </pc:spChg>
        <pc:spChg chg="add del">
          <ac:chgData name="Dhivya Dharani" userId="6fa5cd29-a86e-4040-bbbb-709e4e2a1140" providerId="ADAL" clId="{D22F0504-7589-489D-A326-A116C7B220E1}" dt="2025-01-06T15:48:59.142" v="46" actId="26606"/>
          <ac:spMkLst>
            <pc:docMk/>
            <pc:sldMk cId="0" sldId="256"/>
            <ac:spMk id="19" creationId="{F92CB243-67C5-E304-31A0-4D7D607BAFBA}"/>
          </ac:spMkLst>
        </pc:spChg>
        <pc:spChg chg="add del">
          <ac:chgData name="Dhivya Dharani" userId="6fa5cd29-a86e-4040-bbbb-709e4e2a1140" providerId="ADAL" clId="{D22F0504-7589-489D-A326-A116C7B220E1}" dt="2025-01-06T15:48:59.142" v="46" actId="26606"/>
          <ac:spMkLst>
            <pc:docMk/>
            <pc:sldMk cId="0" sldId="256"/>
            <ac:spMk id="20" creationId="{11A95761-C93E-94BF-087D-D2A823789EAB}"/>
          </ac:spMkLst>
        </pc:spChg>
        <pc:spChg chg="add del">
          <ac:chgData name="Dhivya Dharani" userId="6fa5cd29-a86e-4040-bbbb-709e4e2a1140" providerId="ADAL" clId="{D22F0504-7589-489D-A326-A116C7B220E1}" dt="2025-01-06T15:48:59.142" v="46" actId="26606"/>
          <ac:spMkLst>
            <pc:docMk/>
            <pc:sldMk cId="0" sldId="256"/>
            <ac:spMk id="21" creationId="{6E63D1A5-FD49-4756-F62E-786C34E631EF}"/>
          </ac:spMkLst>
        </pc:spChg>
        <pc:spChg chg="add del">
          <ac:chgData name="Dhivya Dharani" userId="6fa5cd29-a86e-4040-bbbb-709e4e2a1140" providerId="ADAL" clId="{D22F0504-7589-489D-A326-A116C7B220E1}" dt="2025-01-06T16:00:28.552" v="94" actId="26606"/>
          <ac:spMkLst>
            <pc:docMk/>
            <pc:sldMk cId="0" sldId="256"/>
            <ac:spMk id="22" creationId="{17A36730-4CB0-4F61-AD11-A44C9765833F}"/>
          </ac:spMkLst>
        </pc:spChg>
        <pc:spChg chg="add del">
          <ac:chgData name="Dhivya Dharani" userId="6fa5cd29-a86e-4040-bbbb-709e4e2a1140" providerId="ADAL" clId="{D22F0504-7589-489D-A326-A116C7B220E1}" dt="2025-01-06T16:00:28.552" v="94" actId="26606"/>
          <ac:spMkLst>
            <pc:docMk/>
            <pc:sldMk cId="0" sldId="256"/>
            <ac:spMk id="23" creationId="{767334AB-16BD-4EC7-8C6B-4B5171600933}"/>
          </ac:spMkLst>
        </pc:spChg>
        <pc:spChg chg="add del">
          <ac:chgData name="Dhivya Dharani" userId="6fa5cd29-a86e-4040-bbbb-709e4e2a1140" providerId="ADAL" clId="{D22F0504-7589-489D-A326-A116C7B220E1}" dt="2025-01-06T16:00:28.552" v="94" actId="26606"/>
          <ac:spMkLst>
            <pc:docMk/>
            <pc:sldMk cId="0" sldId="256"/>
            <ac:spMk id="24" creationId="{C69C79E1-F916-4929-A4F3-DE763D4BFA57}"/>
          </ac:spMkLst>
        </pc:spChg>
        <pc:spChg chg="add">
          <ac:chgData name="Dhivya Dharani" userId="6fa5cd29-a86e-4040-bbbb-709e4e2a1140" providerId="ADAL" clId="{D22F0504-7589-489D-A326-A116C7B220E1}" dt="2025-01-06T16:00:28.566" v="95" actId="26606"/>
          <ac:spMkLst>
            <pc:docMk/>
            <pc:sldMk cId="0" sldId="256"/>
            <ac:spMk id="26" creationId="{FB5B0058-AF13-4859-B429-4EDDE2A26F7F}"/>
          </ac:spMkLst>
        </pc:spChg>
        <pc:spChg chg="add">
          <ac:chgData name="Dhivya Dharani" userId="6fa5cd29-a86e-4040-bbbb-709e4e2a1140" providerId="ADAL" clId="{D22F0504-7589-489D-A326-A116C7B220E1}" dt="2025-01-06T16:00:28.566" v="95" actId="26606"/>
          <ac:spMkLst>
            <pc:docMk/>
            <pc:sldMk cId="0" sldId="256"/>
            <ac:spMk id="27" creationId="{1A89CBBC-7743-43D9-A324-25CB472E9B2E}"/>
          </ac:spMkLst>
        </pc:spChg>
        <pc:picChg chg="add del mod">
          <ac:chgData name="Dhivya Dharani" userId="6fa5cd29-a86e-4040-bbbb-709e4e2a1140" providerId="ADAL" clId="{D22F0504-7589-489D-A326-A116C7B220E1}" dt="2025-01-06T15:48:31.770" v="38" actId="26606"/>
          <ac:picMkLst>
            <pc:docMk/>
            <pc:sldMk cId="0" sldId="256"/>
            <ac:picMk id="5" creationId="{C22E9AFD-39E9-9B77-A9D4-3F66CD98395B}"/>
          </ac:picMkLst>
        </pc:picChg>
        <pc:picChg chg="add mod ord">
          <ac:chgData name="Dhivya Dharani" userId="6fa5cd29-a86e-4040-bbbb-709e4e2a1140" providerId="ADAL" clId="{D22F0504-7589-489D-A326-A116C7B220E1}" dt="2025-01-06T16:00:28.566" v="95" actId="26606"/>
          <ac:picMkLst>
            <pc:docMk/>
            <pc:sldMk cId="0" sldId="256"/>
            <ac:picMk id="7" creationId="{7F022645-FFE0-B710-79C7-92CED89848C6}"/>
          </ac:picMkLst>
        </pc:picChg>
        <pc:picChg chg="add del">
          <ac:chgData name="Dhivya Dharani" userId="6fa5cd29-a86e-4040-bbbb-709e4e2a1140" providerId="ADAL" clId="{D22F0504-7589-489D-A326-A116C7B220E1}" dt="2025-01-06T15:48:38.034" v="42" actId="26606"/>
          <ac:picMkLst>
            <pc:docMk/>
            <pc:sldMk cId="0" sldId="256"/>
            <ac:picMk id="15" creationId="{219EA28E-2B16-2C58-7C31-86AD027B2AD9}"/>
          </ac:picMkLst>
        </pc:picChg>
        <pc:picChg chg="add del">
          <ac:chgData name="Dhivya Dharani" userId="6fa5cd29-a86e-4040-bbbb-709e4e2a1140" providerId="ADAL" clId="{D22F0504-7589-489D-A326-A116C7B220E1}" dt="2025-01-06T15:48:59.142" v="46" actId="26606"/>
          <ac:picMkLst>
            <pc:docMk/>
            <pc:sldMk cId="0" sldId="256"/>
            <ac:picMk id="17" creationId="{139C466B-68F5-0E6B-DE4D-F87AC373FF5F}"/>
          </ac:picMkLst>
        </pc:picChg>
      </pc:sldChg>
      <pc:sldChg chg="addSp delSp modSp mod setBg">
        <pc:chgData name="Dhivya Dharani" userId="6fa5cd29-a86e-4040-bbbb-709e4e2a1140" providerId="ADAL" clId="{D22F0504-7589-489D-A326-A116C7B220E1}" dt="2025-01-06T16:00:13.006" v="92" actId="26606"/>
        <pc:sldMkLst>
          <pc:docMk/>
          <pc:sldMk cId="0" sldId="257"/>
        </pc:sldMkLst>
        <pc:spChg chg="mod">
          <ac:chgData name="Dhivya Dharani" userId="6fa5cd29-a86e-4040-bbbb-709e4e2a1140" providerId="ADAL" clId="{D22F0504-7589-489D-A326-A116C7B220E1}" dt="2025-01-06T16:00:13.006" v="92" actId="26606"/>
          <ac:spMkLst>
            <pc:docMk/>
            <pc:sldMk cId="0" sldId="257"/>
            <ac:spMk id="2" creationId="{00000000-0000-0000-0000-000000000000}"/>
          </ac:spMkLst>
        </pc:spChg>
        <pc:spChg chg="add del mod">
          <ac:chgData name="Dhivya Dharani" userId="6fa5cd29-a86e-4040-bbbb-709e4e2a1140" providerId="ADAL" clId="{D22F0504-7589-489D-A326-A116C7B220E1}" dt="2025-01-06T16:00:13.006" v="92" actId="26606"/>
          <ac:spMkLst>
            <pc:docMk/>
            <pc:sldMk cId="0" sldId="257"/>
            <ac:spMk id="3" creationId="{00000000-0000-0000-0000-000000000000}"/>
          </ac:spMkLst>
        </pc:spChg>
        <pc:spChg chg="add del">
          <ac:chgData name="Dhivya Dharani" userId="6fa5cd29-a86e-4040-bbbb-709e4e2a1140" providerId="ADAL" clId="{D22F0504-7589-489D-A326-A116C7B220E1}" dt="2025-01-06T15:55:10.763" v="68" actId="26606"/>
          <ac:spMkLst>
            <pc:docMk/>
            <pc:sldMk cId="0" sldId="257"/>
            <ac:spMk id="8" creationId="{A7AE9375-4664-4DB2-922D-2782A6E439AC}"/>
          </ac:spMkLst>
        </pc:spChg>
        <pc:spChg chg="add del">
          <ac:chgData name="Dhivya Dharani" userId="6fa5cd29-a86e-4040-bbbb-709e4e2a1140" providerId="ADAL" clId="{D22F0504-7589-489D-A326-A116C7B220E1}" dt="2025-01-06T15:55:23.741" v="76" actId="26606"/>
          <ac:spMkLst>
            <pc:docMk/>
            <pc:sldMk cId="0" sldId="257"/>
            <ac:spMk id="9" creationId="{9F7D5CDA-D291-4307-BF55-1381FED29634}"/>
          </ac:spMkLst>
        </pc:spChg>
        <pc:spChg chg="add del">
          <ac:chgData name="Dhivya Dharani" userId="6fa5cd29-a86e-4040-bbbb-709e4e2a1140" providerId="ADAL" clId="{D22F0504-7589-489D-A326-A116C7B220E1}" dt="2025-01-06T15:54:29.739" v="57"/>
          <ac:spMkLst>
            <pc:docMk/>
            <pc:sldMk cId="0" sldId="257"/>
            <ac:spMk id="10" creationId="{D1D34770-47A8-402C-AF23-2B653F2D88C1}"/>
          </ac:spMkLst>
        </pc:spChg>
        <pc:spChg chg="add del">
          <ac:chgData name="Dhivya Dharani" userId="6fa5cd29-a86e-4040-bbbb-709e4e2a1140" providerId="ADAL" clId="{D22F0504-7589-489D-A326-A116C7B220E1}" dt="2025-01-06T15:55:25.504" v="78" actId="26606"/>
          <ac:spMkLst>
            <pc:docMk/>
            <pc:sldMk cId="0" sldId="257"/>
            <ac:spMk id="11" creationId="{D1EA859B-E555-4109-94F3-6700E046E008}"/>
          </ac:spMkLst>
        </pc:spChg>
        <pc:spChg chg="add del">
          <ac:chgData name="Dhivya Dharani" userId="6fa5cd29-a86e-4040-bbbb-709e4e2a1140" providerId="ADAL" clId="{D22F0504-7589-489D-A326-A116C7B220E1}" dt="2025-01-06T15:55:10.763" v="68" actId="26606"/>
          <ac:spMkLst>
            <pc:docMk/>
            <pc:sldMk cId="0" sldId="257"/>
            <ac:spMk id="12" creationId="{9DD005C1-8C51-42D6-9BEE-B9B83849743D}"/>
          </ac:spMkLst>
        </pc:spChg>
        <pc:spChg chg="add del">
          <ac:chgData name="Dhivya Dharani" userId="6fa5cd29-a86e-4040-bbbb-709e4e2a1140" providerId="ADAL" clId="{D22F0504-7589-489D-A326-A116C7B220E1}" dt="2025-01-06T15:55:15.910" v="70" actId="26606"/>
          <ac:spMkLst>
            <pc:docMk/>
            <pc:sldMk cId="0" sldId="257"/>
            <ac:spMk id="14" creationId="{907EF6B7-1338-4443-8C46-6A318D952DFD}"/>
          </ac:spMkLst>
        </pc:spChg>
        <pc:spChg chg="add del">
          <ac:chgData name="Dhivya Dharani" userId="6fa5cd29-a86e-4040-bbbb-709e4e2a1140" providerId="ADAL" clId="{D22F0504-7589-489D-A326-A116C7B220E1}" dt="2025-01-06T15:55:15.910" v="70" actId="26606"/>
          <ac:spMkLst>
            <pc:docMk/>
            <pc:sldMk cId="0" sldId="257"/>
            <ac:spMk id="15" creationId="{DAAE4CDD-124C-4DCF-9584-B6033B545DD5}"/>
          </ac:spMkLst>
        </pc:spChg>
        <pc:spChg chg="add del">
          <ac:chgData name="Dhivya Dharani" userId="6fa5cd29-a86e-4040-bbbb-709e4e2a1140" providerId="ADAL" clId="{D22F0504-7589-489D-A326-A116C7B220E1}" dt="2025-01-06T15:55:15.910" v="70" actId="26606"/>
          <ac:spMkLst>
            <pc:docMk/>
            <pc:sldMk cId="0" sldId="257"/>
            <ac:spMk id="16" creationId="{081E4A58-353D-44AE-B2FC-2A74E2E400F7}"/>
          </ac:spMkLst>
        </pc:spChg>
        <pc:spChg chg="add del">
          <ac:chgData name="Dhivya Dharani" userId="6fa5cd29-a86e-4040-bbbb-709e4e2a1140" providerId="ADAL" clId="{D22F0504-7589-489D-A326-A116C7B220E1}" dt="2025-01-06T15:55:18.064" v="72" actId="26606"/>
          <ac:spMkLst>
            <pc:docMk/>
            <pc:sldMk cId="0" sldId="257"/>
            <ac:spMk id="18" creationId="{081EA652-8C6A-4E69-BEB9-170809474553}"/>
          </ac:spMkLst>
        </pc:spChg>
        <pc:spChg chg="add del">
          <ac:chgData name="Dhivya Dharani" userId="6fa5cd29-a86e-4040-bbbb-709e4e2a1140" providerId="ADAL" clId="{D22F0504-7589-489D-A326-A116C7B220E1}" dt="2025-01-06T15:55:18.064" v="72" actId="26606"/>
          <ac:spMkLst>
            <pc:docMk/>
            <pc:sldMk cId="0" sldId="257"/>
            <ac:spMk id="19" creationId="{5298780A-33B9-4EA2-8F67-DE68AD62841B}"/>
          </ac:spMkLst>
        </pc:spChg>
        <pc:spChg chg="add del">
          <ac:chgData name="Dhivya Dharani" userId="6fa5cd29-a86e-4040-bbbb-709e4e2a1140" providerId="ADAL" clId="{D22F0504-7589-489D-A326-A116C7B220E1}" dt="2025-01-06T15:55:18.064" v="72" actId="26606"/>
          <ac:spMkLst>
            <pc:docMk/>
            <pc:sldMk cId="0" sldId="257"/>
            <ac:spMk id="20" creationId="{7F488E8B-4E1E-4402-8935-D4E6C02615C7}"/>
          </ac:spMkLst>
        </pc:spChg>
        <pc:spChg chg="add del">
          <ac:chgData name="Dhivya Dharani" userId="6fa5cd29-a86e-4040-bbbb-709e4e2a1140" providerId="ADAL" clId="{D22F0504-7589-489D-A326-A116C7B220E1}" dt="2025-01-06T15:58:00.960" v="86" actId="26606"/>
          <ac:spMkLst>
            <pc:docMk/>
            <pc:sldMk cId="0" sldId="257"/>
            <ac:spMk id="22" creationId="{09192968-3AE7-4470-A61C-97294BB92731}"/>
          </ac:spMkLst>
        </pc:spChg>
        <pc:spChg chg="add del">
          <ac:chgData name="Dhivya Dharani" userId="6fa5cd29-a86e-4040-bbbb-709e4e2a1140" providerId="ADAL" clId="{D22F0504-7589-489D-A326-A116C7B220E1}" dt="2025-01-06T15:58:00.960" v="86" actId="26606"/>
          <ac:spMkLst>
            <pc:docMk/>
            <pc:sldMk cId="0" sldId="257"/>
            <ac:spMk id="24" creationId="{3AB72E55-43E4-4356-BFE8-E2102CB0B505}"/>
          </ac:spMkLst>
        </pc:spChg>
        <pc:spChg chg="add del">
          <ac:chgData name="Dhivya Dharani" userId="6fa5cd29-a86e-4040-bbbb-709e4e2a1140" providerId="ADAL" clId="{D22F0504-7589-489D-A326-A116C7B220E1}" dt="2025-01-06T15:55:21.199" v="74" actId="26606"/>
          <ac:spMkLst>
            <pc:docMk/>
            <pc:sldMk cId="0" sldId="257"/>
            <ac:spMk id="190" creationId="{5A0118C5-4F8D-4CF4-BADD-53FEACC6C42A}"/>
          </ac:spMkLst>
        </pc:spChg>
        <pc:spChg chg="add del">
          <ac:chgData name="Dhivya Dharani" userId="6fa5cd29-a86e-4040-bbbb-709e4e2a1140" providerId="ADAL" clId="{D22F0504-7589-489D-A326-A116C7B220E1}" dt="2025-01-06T15:55:21.199" v="74" actId="26606"/>
          <ac:spMkLst>
            <pc:docMk/>
            <pc:sldMk cId="0" sldId="257"/>
            <ac:spMk id="361" creationId="{A99050EE-26AF-4253-BD50-F0FCD965A8F6}"/>
          </ac:spMkLst>
        </pc:spChg>
        <pc:spChg chg="add del">
          <ac:chgData name="Dhivya Dharani" userId="6fa5cd29-a86e-4040-bbbb-709e4e2a1140" providerId="ADAL" clId="{D22F0504-7589-489D-A326-A116C7B220E1}" dt="2025-01-06T15:55:21.199" v="74" actId="26606"/>
          <ac:spMkLst>
            <pc:docMk/>
            <pc:sldMk cId="0" sldId="257"/>
            <ac:spMk id="364" creationId="{D0C78466-EB6E-45A0-99A6-A00789ACD90A}"/>
          </ac:spMkLst>
        </pc:spChg>
        <pc:spChg chg="add del">
          <ac:chgData name="Dhivya Dharani" userId="6fa5cd29-a86e-4040-bbbb-709e4e2a1140" providerId="ADAL" clId="{D22F0504-7589-489D-A326-A116C7B220E1}" dt="2025-01-06T15:55:21.199" v="74" actId="26606"/>
          <ac:spMkLst>
            <pc:docMk/>
            <pc:sldMk cId="0" sldId="257"/>
            <ac:spMk id="365" creationId="{E99F76E4-5DFD-4DBE-B042-66FBCD1182C9}"/>
          </ac:spMkLst>
        </pc:spChg>
        <pc:spChg chg="add del">
          <ac:chgData name="Dhivya Dharani" userId="6fa5cd29-a86e-4040-bbbb-709e4e2a1140" providerId="ADAL" clId="{D22F0504-7589-489D-A326-A116C7B220E1}" dt="2025-01-06T15:55:25.504" v="78" actId="26606"/>
          <ac:spMkLst>
            <pc:docMk/>
            <pc:sldMk cId="0" sldId="257"/>
            <ac:spMk id="370" creationId="{04812C46-200A-4DEB-A05E-3ED6C68C2387}"/>
          </ac:spMkLst>
        </pc:spChg>
        <pc:spChg chg="add del">
          <ac:chgData name="Dhivya Dharani" userId="6fa5cd29-a86e-4040-bbbb-709e4e2a1140" providerId="ADAL" clId="{D22F0504-7589-489D-A326-A116C7B220E1}" dt="2025-01-06T15:55:43.130" v="80" actId="26606"/>
          <ac:spMkLst>
            <pc:docMk/>
            <pc:sldMk cId="0" sldId="257"/>
            <ac:spMk id="373" creationId="{D1D34770-47A8-402C-AF23-2B653F2D88C1}"/>
          </ac:spMkLst>
        </pc:spChg>
        <pc:spChg chg="add del">
          <ac:chgData name="Dhivya Dharani" userId="6fa5cd29-a86e-4040-bbbb-709e4e2a1140" providerId="ADAL" clId="{D22F0504-7589-489D-A326-A116C7B220E1}" dt="2025-01-06T15:58:00.960" v="86" actId="26606"/>
          <ac:spMkLst>
            <pc:docMk/>
            <pc:sldMk cId="0" sldId="257"/>
            <ac:spMk id="376" creationId="{F837543A-6020-4505-A233-C9DB4BF74011}"/>
          </ac:spMkLst>
        </pc:spChg>
        <pc:spChg chg="add del">
          <ac:chgData name="Dhivya Dharani" userId="6fa5cd29-a86e-4040-bbbb-709e4e2a1140" providerId="ADAL" clId="{D22F0504-7589-489D-A326-A116C7B220E1}" dt="2025-01-06T15:58:00.960" v="86" actId="26606"/>
          <ac:spMkLst>
            <pc:docMk/>
            <pc:sldMk cId="0" sldId="257"/>
            <ac:spMk id="377" creationId="{35B16301-FB18-48BA-A6DD-C37CAF6F9A18}"/>
          </ac:spMkLst>
        </pc:spChg>
        <pc:spChg chg="add del">
          <ac:chgData name="Dhivya Dharani" userId="6fa5cd29-a86e-4040-bbbb-709e4e2a1140" providerId="ADAL" clId="{D22F0504-7589-489D-A326-A116C7B220E1}" dt="2025-01-06T15:58:00.960" v="86" actId="26606"/>
          <ac:spMkLst>
            <pc:docMk/>
            <pc:sldMk cId="0" sldId="257"/>
            <ac:spMk id="378" creationId="{C3C0D90E-074A-4F52-9B11-B52BEF4BCBE5}"/>
          </ac:spMkLst>
        </pc:spChg>
        <pc:spChg chg="add del">
          <ac:chgData name="Dhivya Dharani" userId="6fa5cd29-a86e-4040-bbbb-709e4e2a1140" providerId="ADAL" clId="{D22F0504-7589-489D-A326-A116C7B220E1}" dt="2025-01-06T15:58:00.960" v="86" actId="26606"/>
          <ac:spMkLst>
            <pc:docMk/>
            <pc:sldMk cId="0" sldId="257"/>
            <ac:spMk id="379" creationId="{CABBD4C1-E6F8-46F6-8152-A8A97490BF4D}"/>
          </ac:spMkLst>
        </pc:spChg>
        <pc:spChg chg="add del">
          <ac:chgData name="Dhivya Dharani" userId="6fa5cd29-a86e-4040-bbbb-709e4e2a1140" providerId="ADAL" clId="{D22F0504-7589-489D-A326-A116C7B220E1}" dt="2025-01-06T15:58:00.960" v="86" actId="26606"/>
          <ac:spMkLst>
            <pc:docMk/>
            <pc:sldMk cId="0" sldId="257"/>
            <ac:spMk id="380" creationId="{83BA5EF5-1FE9-4BF9-83BB-269BCDDF6156}"/>
          </ac:spMkLst>
        </pc:spChg>
        <pc:spChg chg="add del">
          <ac:chgData name="Dhivya Dharani" userId="6fa5cd29-a86e-4040-bbbb-709e4e2a1140" providerId="ADAL" clId="{D22F0504-7589-489D-A326-A116C7B220E1}" dt="2025-01-06T15:58:00.960" v="86" actId="26606"/>
          <ac:spMkLst>
            <pc:docMk/>
            <pc:sldMk cId="0" sldId="257"/>
            <ac:spMk id="382" creationId="{88853921-7BC9-4BDE-ACAB-133C683C82D6}"/>
          </ac:spMkLst>
        </pc:spChg>
        <pc:spChg chg="add del">
          <ac:chgData name="Dhivya Dharani" userId="6fa5cd29-a86e-4040-bbbb-709e4e2a1140" providerId="ADAL" clId="{D22F0504-7589-489D-A326-A116C7B220E1}" dt="2025-01-06T15:56:58.837" v="83" actId="26606"/>
          <ac:spMkLst>
            <pc:docMk/>
            <pc:sldMk cId="0" sldId="257"/>
            <ac:spMk id="388" creationId="{D1D34770-47A8-402C-AF23-2B653F2D88C1}"/>
          </ac:spMkLst>
        </pc:spChg>
        <pc:spChg chg="add del">
          <ac:chgData name="Dhivya Dharani" userId="6fa5cd29-a86e-4040-bbbb-709e4e2a1140" providerId="ADAL" clId="{D22F0504-7589-489D-A326-A116C7B220E1}" dt="2025-01-06T15:58:00.946" v="85" actId="26606"/>
          <ac:spMkLst>
            <pc:docMk/>
            <pc:sldMk cId="0" sldId="257"/>
            <ac:spMk id="390" creationId="{D009D6D5-DAC2-4A8B-A17A-E206B9012D09}"/>
          </ac:spMkLst>
        </pc:spChg>
        <pc:spChg chg="add del">
          <ac:chgData name="Dhivya Dharani" userId="6fa5cd29-a86e-4040-bbbb-709e4e2a1140" providerId="ADAL" clId="{D22F0504-7589-489D-A326-A116C7B220E1}" dt="2025-01-06T15:58:49.582" v="87" actId="26606"/>
          <ac:spMkLst>
            <pc:docMk/>
            <pc:sldMk cId="0" sldId="257"/>
            <ac:spMk id="393" creationId="{04812C46-200A-4DEB-A05E-3ED6C68C2387}"/>
          </ac:spMkLst>
        </pc:spChg>
        <pc:spChg chg="add del">
          <ac:chgData name="Dhivya Dharani" userId="6fa5cd29-a86e-4040-bbbb-709e4e2a1140" providerId="ADAL" clId="{D22F0504-7589-489D-A326-A116C7B220E1}" dt="2025-01-06T15:58:49.582" v="87" actId="26606"/>
          <ac:spMkLst>
            <pc:docMk/>
            <pc:sldMk cId="0" sldId="257"/>
            <ac:spMk id="395" creationId="{D1EA859B-E555-4109-94F3-6700E046E008}"/>
          </ac:spMkLst>
        </pc:spChg>
        <pc:spChg chg="add del">
          <ac:chgData name="Dhivya Dharani" userId="6fa5cd29-a86e-4040-bbbb-709e4e2a1140" providerId="ADAL" clId="{D22F0504-7589-489D-A326-A116C7B220E1}" dt="2025-01-06T16:00:13.006" v="92" actId="26606"/>
          <ac:spMkLst>
            <pc:docMk/>
            <pc:sldMk cId="0" sldId="257"/>
            <ac:spMk id="400" creationId="{F13C74B1-5B17-4795-BED0-7140497B445A}"/>
          </ac:spMkLst>
        </pc:spChg>
        <pc:spChg chg="add del">
          <ac:chgData name="Dhivya Dharani" userId="6fa5cd29-a86e-4040-bbbb-709e4e2a1140" providerId="ADAL" clId="{D22F0504-7589-489D-A326-A116C7B220E1}" dt="2025-01-06T16:00:13.006" v="92" actId="26606"/>
          <ac:spMkLst>
            <pc:docMk/>
            <pc:sldMk cId="0" sldId="257"/>
            <ac:spMk id="402" creationId="{D4974D33-8DC5-464E-8C6D-BE58F0669C17}"/>
          </ac:spMkLst>
        </pc:spChg>
        <pc:spChg chg="add">
          <ac:chgData name="Dhivya Dharani" userId="6fa5cd29-a86e-4040-bbbb-709e4e2a1140" providerId="ADAL" clId="{D22F0504-7589-489D-A326-A116C7B220E1}" dt="2025-01-06T16:00:13.006" v="92" actId="26606"/>
          <ac:spMkLst>
            <pc:docMk/>
            <pc:sldMk cId="0" sldId="257"/>
            <ac:spMk id="407" creationId="{C3D6EC93-F369-413E-AA67-5D4104161046}"/>
          </ac:spMkLst>
        </pc:spChg>
        <pc:grpChg chg="add del">
          <ac:chgData name="Dhivya Dharani" userId="6fa5cd29-a86e-4040-bbbb-709e4e2a1140" providerId="ADAL" clId="{D22F0504-7589-489D-A326-A116C7B220E1}" dt="2025-01-06T15:55:21.199" v="74" actId="26606"/>
          <ac:grpSpMkLst>
            <pc:docMk/>
            <pc:sldMk cId="0" sldId="257"/>
            <ac:grpSpMk id="191" creationId="{773717CC-ECEE-4ABF-BA61-C59F46801775}"/>
          </ac:grpSpMkLst>
        </pc:grpChg>
        <pc:grpChg chg="add del">
          <ac:chgData name="Dhivya Dharani" userId="6fa5cd29-a86e-4040-bbbb-709e4e2a1140" providerId="ADAL" clId="{D22F0504-7589-489D-A326-A116C7B220E1}" dt="2025-01-06T15:55:21.199" v="74" actId="26606"/>
          <ac:grpSpMkLst>
            <pc:docMk/>
            <pc:sldMk cId="0" sldId="257"/>
            <ac:grpSpMk id="362" creationId="{00E015F5-1A99-4E40-BC3D-7707802996B5}"/>
          </ac:grpSpMkLst>
        </pc:grpChg>
        <pc:grpChg chg="add del">
          <ac:chgData name="Dhivya Dharani" userId="6fa5cd29-a86e-4040-bbbb-709e4e2a1140" providerId="ADAL" clId="{D22F0504-7589-489D-A326-A116C7B220E1}" dt="2025-01-06T15:55:21.199" v="74" actId="26606"/>
          <ac:grpSpMkLst>
            <pc:docMk/>
            <pc:sldMk cId="0" sldId="257"/>
            <ac:grpSpMk id="366" creationId="{5468B3A9-705E-43C3-A742-0619B0D8F2EE}"/>
          </ac:grpSpMkLst>
        </pc:grpChg>
        <pc:grpChg chg="add">
          <ac:chgData name="Dhivya Dharani" userId="6fa5cd29-a86e-4040-bbbb-709e4e2a1140" providerId="ADAL" clId="{D22F0504-7589-489D-A326-A116C7B220E1}" dt="2025-01-06T16:00:13.006" v="92" actId="26606"/>
          <ac:grpSpMkLst>
            <pc:docMk/>
            <pc:sldMk cId="0" sldId="257"/>
            <ac:grpSpMk id="409" creationId="{4EA04677-6B2C-40F4-975C-ED9196552771}"/>
          </ac:grpSpMkLst>
        </pc:grpChg>
        <pc:graphicFrameChg chg="add del mod">
          <ac:chgData name="Dhivya Dharani" userId="6fa5cd29-a86e-4040-bbbb-709e4e2a1140" providerId="ADAL" clId="{D22F0504-7589-489D-A326-A116C7B220E1}" dt="2025-01-06T15:54:29.739" v="57"/>
          <ac:graphicFrameMkLst>
            <pc:docMk/>
            <pc:sldMk cId="0" sldId="257"/>
            <ac:graphicFrameMk id="5" creationId="{91CB6875-C2D5-7FFD-C566-220C69C74079}"/>
          </ac:graphicFrameMkLst>
        </pc:graphicFrameChg>
        <pc:picChg chg="add del">
          <ac:chgData name="Dhivya Dharani" userId="6fa5cd29-a86e-4040-bbbb-709e4e2a1140" providerId="ADAL" clId="{D22F0504-7589-489D-A326-A116C7B220E1}" dt="2025-01-06T15:54:29.739" v="57"/>
          <ac:picMkLst>
            <pc:docMk/>
            <pc:sldMk cId="0" sldId="257"/>
            <ac:picMk id="6" creationId="{C57A1088-73EC-9ACF-1D37-02AA9DB1D94B}"/>
          </ac:picMkLst>
        </pc:picChg>
        <pc:picChg chg="add del">
          <ac:chgData name="Dhivya Dharani" userId="6fa5cd29-a86e-4040-bbbb-709e4e2a1140" providerId="ADAL" clId="{D22F0504-7589-489D-A326-A116C7B220E1}" dt="2025-01-06T15:55:23.741" v="76" actId="26606"/>
          <ac:picMkLst>
            <pc:docMk/>
            <pc:sldMk cId="0" sldId="257"/>
            <ac:picMk id="368" creationId="{6C11D553-2883-F965-325F-53BF28B76418}"/>
          </ac:picMkLst>
        </pc:picChg>
        <pc:picChg chg="add del">
          <ac:chgData name="Dhivya Dharani" userId="6fa5cd29-a86e-4040-bbbb-709e4e2a1140" providerId="ADAL" clId="{D22F0504-7589-489D-A326-A116C7B220E1}" dt="2025-01-06T15:55:25.504" v="78" actId="26606"/>
          <ac:picMkLst>
            <pc:docMk/>
            <pc:sldMk cId="0" sldId="257"/>
            <ac:picMk id="371" creationId="{EDB973F0-4B41-004F-033C-AA360CABCD23}"/>
          </ac:picMkLst>
        </pc:picChg>
        <pc:picChg chg="add del">
          <ac:chgData name="Dhivya Dharani" userId="6fa5cd29-a86e-4040-bbbb-709e4e2a1140" providerId="ADAL" clId="{D22F0504-7589-489D-A326-A116C7B220E1}" dt="2025-01-06T15:55:43.130" v="80" actId="26606"/>
          <ac:picMkLst>
            <pc:docMk/>
            <pc:sldMk cId="0" sldId="257"/>
            <ac:picMk id="374" creationId="{52C32C07-D5FE-C9A0-EACE-ABDA14D41FA5}"/>
          </ac:picMkLst>
        </pc:picChg>
        <pc:picChg chg="add del">
          <ac:chgData name="Dhivya Dharani" userId="6fa5cd29-a86e-4040-bbbb-709e4e2a1140" providerId="ADAL" clId="{D22F0504-7589-489D-A326-A116C7B220E1}" dt="2025-01-06T15:56:58.837" v="83" actId="26606"/>
          <ac:picMkLst>
            <pc:docMk/>
            <pc:sldMk cId="0" sldId="257"/>
            <ac:picMk id="384" creationId="{591D7C9C-7CBF-6A78-2D2A-F0364E290F3C}"/>
          </ac:picMkLst>
        </pc:picChg>
        <pc:picChg chg="add del">
          <ac:chgData name="Dhivya Dharani" userId="6fa5cd29-a86e-4040-bbbb-709e4e2a1140" providerId="ADAL" clId="{D22F0504-7589-489D-A326-A116C7B220E1}" dt="2025-01-06T15:58:00.946" v="85" actId="26606"/>
          <ac:picMkLst>
            <pc:docMk/>
            <pc:sldMk cId="0" sldId="257"/>
            <ac:picMk id="391" creationId="{42B38CB8-146E-13DE-0E58-4CB8225F94F5}"/>
          </ac:picMkLst>
        </pc:picChg>
        <pc:picChg chg="add mod ord">
          <ac:chgData name="Dhivya Dharani" userId="6fa5cd29-a86e-4040-bbbb-709e4e2a1140" providerId="ADAL" clId="{D22F0504-7589-489D-A326-A116C7B220E1}" dt="2025-01-06T16:00:13.006" v="92" actId="26606"/>
          <ac:picMkLst>
            <pc:docMk/>
            <pc:sldMk cId="0" sldId="257"/>
            <ac:picMk id="394" creationId="{40A3C588-0997-D35D-F769-7E2DAD4A3729}"/>
          </ac:picMkLst>
        </pc:picChg>
        <pc:cxnChg chg="add del">
          <ac:chgData name="Dhivya Dharani" userId="6fa5cd29-a86e-4040-bbbb-709e4e2a1140" providerId="ADAL" clId="{D22F0504-7589-489D-A326-A116C7B220E1}" dt="2025-01-06T15:55:10.763" v="68" actId="26606"/>
          <ac:cxnSpMkLst>
            <pc:docMk/>
            <pc:sldMk cId="0" sldId="257"/>
            <ac:cxnSpMk id="7" creationId="{EE504C98-6397-41C1-A8D8-2D9C4ED307E0}"/>
          </ac:cxnSpMkLst>
        </pc:cxnChg>
        <pc:cxnChg chg="add del">
          <ac:chgData name="Dhivya Dharani" userId="6fa5cd29-a86e-4040-bbbb-709e4e2a1140" providerId="ADAL" clId="{D22F0504-7589-489D-A326-A116C7B220E1}" dt="2025-01-06T15:58:00.960" v="86" actId="26606"/>
          <ac:cxnSpMkLst>
            <pc:docMk/>
            <pc:sldMk cId="0" sldId="257"/>
            <ac:cxnSpMk id="381" creationId="{4B3BCACB-5880-460B-9606-8C433A9AF99D}"/>
          </ac:cxnSpMkLst>
        </pc:cxnChg>
      </pc:sldChg>
      <pc:sldChg chg="addSp delSp modSp mod setBg">
        <pc:chgData name="Dhivya Dharani" userId="6fa5cd29-a86e-4040-bbbb-709e4e2a1140" providerId="ADAL" clId="{D22F0504-7589-489D-A326-A116C7B220E1}" dt="2025-01-06T16:00:02.302" v="91" actId="26606"/>
        <pc:sldMkLst>
          <pc:docMk/>
          <pc:sldMk cId="0" sldId="258"/>
        </pc:sldMkLst>
        <pc:spChg chg="mod">
          <ac:chgData name="Dhivya Dharani" userId="6fa5cd29-a86e-4040-bbbb-709e4e2a1140" providerId="ADAL" clId="{D22F0504-7589-489D-A326-A116C7B220E1}" dt="2025-01-06T16:00:02.302" v="91" actId="26606"/>
          <ac:spMkLst>
            <pc:docMk/>
            <pc:sldMk cId="0" sldId="258"/>
            <ac:spMk id="2" creationId="{00000000-0000-0000-0000-000000000000}"/>
          </ac:spMkLst>
        </pc:spChg>
        <pc:spChg chg="del">
          <ac:chgData name="Dhivya Dharani" userId="6fa5cd29-a86e-4040-bbbb-709e4e2a1140" providerId="ADAL" clId="{D22F0504-7589-489D-A326-A116C7B220E1}" dt="2025-01-06T16:00:02.302" v="91" actId="26606"/>
          <ac:spMkLst>
            <pc:docMk/>
            <pc:sldMk cId="0" sldId="258"/>
            <ac:spMk id="3" creationId="{00000000-0000-0000-0000-000000000000}"/>
          </ac:spMkLst>
        </pc:spChg>
        <pc:spChg chg="add">
          <ac:chgData name="Dhivya Dharani" userId="6fa5cd29-a86e-4040-bbbb-709e4e2a1140" providerId="ADAL" clId="{D22F0504-7589-489D-A326-A116C7B220E1}" dt="2025-01-06T16:00:02.302" v="91" actId="26606"/>
          <ac:spMkLst>
            <pc:docMk/>
            <pc:sldMk cId="0" sldId="258"/>
            <ac:spMk id="9" creationId="{0C541B88-1AE9-40C3-AFD5-967787C1979F}"/>
          </ac:spMkLst>
        </pc:spChg>
        <pc:spChg chg="add">
          <ac:chgData name="Dhivya Dharani" userId="6fa5cd29-a86e-4040-bbbb-709e4e2a1140" providerId="ADAL" clId="{D22F0504-7589-489D-A326-A116C7B220E1}" dt="2025-01-06T16:00:02.302" v="91" actId="26606"/>
          <ac:spMkLst>
            <pc:docMk/>
            <pc:sldMk cId="0" sldId="258"/>
            <ac:spMk id="11" creationId="{E5F17139-31EE-46AC-B04F-DBBD852DD6CB}"/>
          </ac:spMkLst>
        </pc:spChg>
        <pc:spChg chg="add">
          <ac:chgData name="Dhivya Dharani" userId="6fa5cd29-a86e-4040-bbbb-709e4e2a1140" providerId="ADAL" clId="{D22F0504-7589-489D-A326-A116C7B220E1}" dt="2025-01-06T16:00:02.302" v="91" actId="26606"/>
          <ac:spMkLst>
            <pc:docMk/>
            <pc:sldMk cId="0" sldId="258"/>
            <ac:spMk id="17" creationId="{89D16701-DA76-4F72-BB63-E2C3FFBDFE0F}"/>
          </ac:spMkLst>
        </pc:spChg>
        <pc:spChg chg="add">
          <ac:chgData name="Dhivya Dharani" userId="6fa5cd29-a86e-4040-bbbb-709e4e2a1140" providerId="ADAL" clId="{D22F0504-7589-489D-A326-A116C7B220E1}" dt="2025-01-06T16:00:02.302" v="91" actId="26606"/>
          <ac:spMkLst>
            <pc:docMk/>
            <pc:sldMk cId="0" sldId="258"/>
            <ac:spMk id="19" creationId="{1CC28BE1-9DC6-43FE-9582-39F091098D77}"/>
          </ac:spMkLst>
        </pc:spChg>
        <pc:grpChg chg="add">
          <ac:chgData name="Dhivya Dharani" userId="6fa5cd29-a86e-4040-bbbb-709e4e2a1140" providerId="ADAL" clId="{D22F0504-7589-489D-A326-A116C7B220E1}" dt="2025-01-06T16:00:02.302" v="91" actId="26606"/>
          <ac:grpSpMkLst>
            <pc:docMk/>
            <pc:sldMk cId="0" sldId="258"/>
            <ac:grpSpMk id="13" creationId="{7CF625D3-71A3-4F30-A096-8EF334E959D0}"/>
          </ac:grpSpMkLst>
        </pc:grpChg>
        <pc:grpChg chg="add">
          <ac:chgData name="Dhivya Dharani" userId="6fa5cd29-a86e-4040-bbbb-709e4e2a1140" providerId="ADAL" clId="{D22F0504-7589-489D-A326-A116C7B220E1}" dt="2025-01-06T16:00:02.302" v="91" actId="26606"/>
          <ac:grpSpMkLst>
            <pc:docMk/>
            <pc:sldMk cId="0" sldId="258"/>
            <ac:grpSpMk id="21" creationId="{AF9AF3F3-CE0C-4125-BDD7-346487FA0B40}"/>
          </ac:grpSpMkLst>
        </pc:grpChg>
        <pc:graphicFrameChg chg="add">
          <ac:chgData name="Dhivya Dharani" userId="6fa5cd29-a86e-4040-bbbb-709e4e2a1140" providerId="ADAL" clId="{D22F0504-7589-489D-A326-A116C7B220E1}" dt="2025-01-06T16:00:02.302" v="91" actId="26606"/>
          <ac:graphicFrameMkLst>
            <pc:docMk/>
            <pc:sldMk cId="0" sldId="258"/>
            <ac:graphicFrameMk id="5" creationId="{BD4DA77C-E4C1-1F07-199D-38D8F09AFD63}"/>
          </ac:graphicFrameMkLst>
        </pc:graphicFrameChg>
      </pc:sldChg>
      <pc:sldChg chg="addSp delSp modSp mod setBg setClrOvrMap">
        <pc:chgData name="Dhivya Dharani" userId="6fa5cd29-a86e-4040-bbbb-709e4e2a1140" providerId="ADAL" clId="{D22F0504-7589-489D-A326-A116C7B220E1}" dt="2025-01-06T16:01:47.641" v="98" actId="26606"/>
        <pc:sldMkLst>
          <pc:docMk/>
          <pc:sldMk cId="0" sldId="259"/>
        </pc:sldMkLst>
        <pc:spChg chg="mod">
          <ac:chgData name="Dhivya Dharani" userId="6fa5cd29-a86e-4040-bbbb-709e4e2a1140" providerId="ADAL" clId="{D22F0504-7589-489D-A326-A116C7B220E1}" dt="2025-01-06T16:01:47.641" v="98" actId="26606"/>
          <ac:spMkLst>
            <pc:docMk/>
            <pc:sldMk cId="0" sldId="259"/>
            <ac:spMk id="2" creationId="{00000000-0000-0000-0000-000000000000}"/>
          </ac:spMkLst>
        </pc:spChg>
        <pc:spChg chg="mod">
          <ac:chgData name="Dhivya Dharani" userId="6fa5cd29-a86e-4040-bbbb-709e4e2a1140" providerId="ADAL" clId="{D22F0504-7589-489D-A326-A116C7B220E1}" dt="2025-01-06T16:01:47.641" v="98" actId="26606"/>
          <ac:spMkLst>
            <pc:docMk/>
            <pc:sldMk cId="0" sldId="259"/>
            <ac:spMk id="3" creationId="{00000000-0000-0000-0000-000000000000}"/>
          </ac:spMkLst>
        </pc:spChg>
        <pc:spChg chg="add del">
          <ac:chgData name="Dhivya Dharani" userId="6fa5cd29-a86e-4040-bbbb-709e4e2a1140" providerId="ADAL" clId="{D22F0504-7589-489D-A326-A116C7B220E1}" dt="2025-01-06T16:01:47.599" v="97" actId="26606"/>
          <ac:spMkLst>
            <pc:docMk/>
            <pc:sldMk cId="0" sldId="259"/>
            <ac:spMk id="8" creationId="{E8A8EAB8-D2FF-444D-B34B-7D32F106AD0E}"/>
          </ac:spMkLst>
        </pc:spChg>
        <pc:spChg chg="add">
          <ac:chgData name="Dhivya Dharani" userId="6fa5cd29-a86e-4040-bbbb-709e4e2a1140" providerId="ADAL" clId="{D22F0504-7589-489D-A326-A116C7B220E1}" dt="2025-01-06T16:01:47.641" v="98" actId="26606"/>
          <ac:spMkLst>
            <pc:docMk/>
            <pc:sldMk cId="0" sldId="259"/>
            <ac:spMk id="21" creationId="{B95B9BA8-1D69-4796-85F5-B6D0BD52354B}"/>
          </ac:spMkLst>
        </pc:spChg>
        <pc:grpChg chg="add">
          <ac:chgData name="Dhivya Dharani" userId="6fa5cd29-a86e-4040-bbbb-709e4e2a1140" providerId="ADAL" clId="{D22F0504-7589-489D-A326-A116C7B220E1}" dt="2025-01-06T16:01:47.641" v="98" actId="26606"/>
          <ac:grpSpMkLst>
            <pc:docMk/>
            <pc:sldMk cId="0" sldId="259"/>
            <ac:grpSpMk id="22" creationId="{5F892E19-92E7-4BB2-8C3F-DBDFE8D9D324}"/>
          </ac:grpSpMkLst>
        </pc:grpChg>
        <pc:cxnChg chg="add del">
          <ac:chgData name="Dhivya Dharani" userId="6fa5cd29-a86e-4040-bbbb-709e4e2a1140" providerId="ADAL" clId="{D22F0504-7589-489D-A326-A116C7B220E1}" dt="2025-01-06T16:01:47.599" v="97" actId="26606"/>
          <ac:cxnSpMkLst>
            <pc:docMk/>
            <pc:sldMk cId="0" sldId="259"/>
            <ac:cxnSpMk id="10" creationId="{067633D1-6EE6-4118-B9F0-B363477BEE7A}"/>
          </ac:cxnSpMkLst>
        </pc:cxnChg>
        <pc:cxnChg chg="add del">
          <ac:chgData name="Dhivya Dharani" userId="6fa5cd29-a86e-4040-bbbb-709e4e2a1140" providerId="ADAL" clId="{D22F0504-7589-489D-A326-A116C7B220E1}" dt="2025-01-06T16:01:47.599" v="97" actId="26606"/>
          <ac:cxnSpMkLst>
            <pc:docMk/>
            <pc:sldMk cId="0" sldId="259"/>
            <ac:cxnSpMk id="12" creationId="{4AD7FFC6-42A9-49CB-B5E9-B3F6B038331B}"/>
          </ac:cxnSpMkLst>
        </pc:cxnChg>
      </pc:sldChg>
      <pc:sldChg chg="addSp modSp mod setBg setClrOvrMap">
        <pc:chgData name="Dhivya Dharani" userId="6fa5cd29-a86e-4040-bbbb-709e4e2a1140" providerId="ADAL" clId="{D22F0504-7589-489D-A326-A116C7B220E1}" dt="2025-01-06T16:05:05.117" v="103" actId="14100"/>
        <pc:sldMkLst>
          <pc:docMk/>
          <pc:sldMk cId="0" sldId="260"/>
        </pc:sldMkLst>
        <pc:spChg chg="mod">
          <ac:chgData name="Dhivya Dharani" userId="6fa5cd29-a86e-4040-bbbb-709e4e2a1140" providerId="ADAL" clId="{D22F0504-7589-489D-A326-A116C7B220E1}" dt="2025-01-06T16:05:05.117" v="103" actId="14100"/>
          <ac:spMkLst>
            <pc:docMk/>
            <pc:sldMk cId="0" sldId="260"/>
            <ac:spMk id="2" creationId="{00000000-0000-0000-0000-000000000000}"/>
          </ac:spMkLst>
        </pc:spChg>
        <pc:spChg chg="mod">
          <ac:chgData name="Dhivya Dharani" userId="6fa5cd29-a86e-4040-bbbb-709e4e2a1140" providerId="ADAL" clId="{D22F0504-7589-489D-A326-A116C7B220E1}" dt="2025-01-06T16:05:00.536" v="102" actId="14100"/>
          <ac:spMkLst>
            <pc:docMk/>
            <pc:sldMk cId="0" sldId="260"/>
            <ac:spMk id="3" creationId="{00000000-0000-0000-0000-000000000000}"/>
          </ac:spMkLst>
        </pc:spChg>
        <pc:spChg chg="add">
          <ac:chgData name="Dhivya Dharani" userId="6fa5cd29-a86e-4040-bbbb-709e4e2a1140" providerId="ADAL" clId="{D22F0504-7589-489D-A326-A116C7B220E1}" dt="2025-01-06T16:04:31.198" v="99" actId="26606"/>
          <ac:spMkLst>
            <pc:docMk/>
            <pc:sldMk cId="0" sldId="260"/>
            <ac:spMk id="8" creationId="{B95B9BA8-1D69-4796-85F5-B6D0BD52354B}"/>
          </ac:spMkLst>
        </pc:spChg>
        <pc:grpChg chg="add">
          <ac:chgData name="Dhivya Dharani" userId="6fa5cd29-a86e-4040-bbbb-709e4e2a1140" providerId="ADAL" clId="{D22F0504-7589-489D-A326-A116C7B220E1}" dt="2025-01-06T16:04:31.198" v="99" actId="26606"/>
          <ac:grpSpMkLst>
            <pc:docMk/>
            <pc:sldMk cId="0" sldId="260"/>
            <ac:grpSpMk id="10" creationId="{5F892E19-92E7-4BB2-8C3F-DBDFE8D9D324}"/>
          </ac:grpSpMkLst>
        </pc:grpChg>
      </pc:sldChg>
      <pc:sldChg chg="addSp modSp mod setBg setClrOvrMap">
        <pc:chgData name="Dhivya Dharani" userId="6fa5cd29-a86e-4040-bbbb-709e4e2a1140" providerId="ADAL" clId="{D22F0504-7589-489D-A326-A116C7B220E1}" dt="2025-01-06T16:05:43.789" v="106" actId="14100"/>
        <pc:sldMkLst>
          <pc:docMk/>
          <pc:sldMk cId="0" sldId="261"/>
        </pc:sldMkLst>
        <pc:spChg chg="mod">
          <ac:chgData name="Dhivya Dharani" userId="6fa5cd29-a86e-4040-bbbb-709e4e2a1140" providerId="ADAL" clId="{D22F0504-7589-489D-A326-A116C7B220E1}" dt="2025-01-06T16:05:32.261" v="104" actId="26606"/>
          <ac:spMkLst>
            <pc:docMk/>
            <pc:sldMk cId="0" sldId="261"/>
            <ac:spMk id="2" creationId="{00000000-0000-0000-0000-000000000000}"/>
          </ac:spMkLst>
        </pc:spChg>
        <pc:spChg chg="mod">
          <ac:chgData name="Dhivya Dharani" userId="6fa5cd29-a86e-4040-bbbb-709e4e2a1140" providerId="ADAL" clId="{D22F0504-7589-489D-A326-A116C7B220E1}" dt="2025-01-06T16:05:43.789" v="106" actId="14100"/>
          <ac:spMkLst>
            <pc:docMk/>
            <pc:sldMk cId="0" sldId="261"/>
            <ac:spMk id="3" creationId="{00000000-0000-0000-0000-000000000000}"/>
          </ac:spMkLst>
        </pc:spChg>
        <pc:spChg chg="add">
          <ac:chgData name="Dhivya Dharani" userId="6fa5cd29-a86e-4040-bbbb-709e4e2a1140" providerId="ADAL" clId="{D22F0504-7589-489D-A326-A116C7B220E1}" dt="2025-01-06T16:05:32.261" v="104" actId="26606"/>
          <ac:spMkLst>
            <pc:docMk/>
            <pc:sldMk cId="0" sldId="261"/>
            <ac:spMk id="8" creationId="{B95B9BA8-1D69-4796-85F5-B6D0BD52354B}"/>
          </ac:spMkLst>
        </pc:spChg>
        <pc:grpChg chg="add">
          <ac:chgData name="Dhivya Dharani" userId="6fa5cd29-a86e-4040-bbbb-709e4e2a1140" providerId="ADAL" clId="{D22F0504-7589-489D-A326-A116C7B220E1}" dt="2025-01-06T16:05:32.261" v="104" actId="26606"/>
          <ac:grpSpMkLst>
            <pc:docMk/>
            <pc:sldMk cId="0" sldId="261"/>
            <ac:grpSpMk id="10" creationId="{5F892E19-92E7-4BB2-8C3F-DBDFE8D9D324}"/>
          </ac:grpSpMkLst>
        </pc:grpChg>
      </pc:sldChg>
      <pc:sldChg chg="addSp delSp modSp mod setBg setClrOvrMap">
        <pc:chgData name="Dhivya Dharani" userId="6fa5cd29-a86e-4040-bbbb-709e4e2a1140" providerId="ADAL" clId="{D22F0504-7589-489D-A326-A116C7B220E1}" dt="2025-01-06T16:14:59.287" v="199" actId="255"/>
        <pc:sldMkLst>
          <pc:docMk/>
          <pc:sldMk cId="0" sldId="262"/>
        </pc:sldMkLst>
        <pc:spChg chg="mod">
          <ac:chgData name="Dhivya Dharani" userId="6fa5cd29-a86e-4040-bbbb-709e4e2a1140" providerId="ADAL" clId="{D22F0504-7589-489D-A326-A116C7B220E1}" dt="2025-01-06T16:06:28.916" v="108" actId="26606"/>
          <ac:spMkLst>
            <pc:docMk/>
            <pc:sldMk cId="0" sldId="262"/>
            <ac:spMk id="2" creationId="{00000000-0000-0000-0000-000000000000}"/>
          </ac:spMkLst>
        </pc:spChg>
        <pc:spChg chg="del mod">
          <ac:chgData name="Dhivya Dharani" userId="6fa5cd29-a86e-4040-bbbb-709e4e2a1140" providerId="ADAL" clId="{D22F0504-7589-489D-A326-A116C7B220E1}" dt="2025-01-06T16:11:49.670" v="164" actId="478"/>
          <ac:spMkLst>
            <pc:docMk/>
            <pc:sldMk cId="0" sldId="262"/>
            <ac:spMk id="3" creationId="{00000000-0000-0000-0000-000000000000}"/>
          </ac:spMkLst>
        </pc:spChg>
        <pc:spChg chg="add mod">
          <ac:chgData name="Dhivya Dharani" userId="6fa5cd29-a86e-4040-bbbb-709e4e2a1140" providerId="ADAL" clId="{D22F0504-7589-489D-A326-A116C7B220E1}" dt="2025-01-06T16:10:20.990" v="156"/>
          <ac:spMkLst>
            <pc:docMk/>
            <pc:sldMk cId="0" sldId="262"/>
            <ac:spMk id="4" creationId="{1610340F-AF7C-8E05-2530-E055393E5F54}"/>
          </ac:spMkLst>
        </pc:spChg>
        <pc:spChg chg="add del mod">
          <ac:chgData name="Dhivya Dharani" userId="6fa5cd29-a86e-4040-bbbb-709e4e2a1140" providerId="ADAL" clId="{D22F0504-7589-489D-A326-A116C7B220E1}" dt="2025-01-06T16:10:48.414" v="161" actId="478"/>
          <ac:spMkLst>
            <pc:docMk/>
            <pc:sldMk cId="0" sldId="262"/>
            <ac:spMk id="6" creationId="{29E8684B-EB43-3525-FF40-E9BF96B74132}"/>
          </ac:spMkLst>
        </pc:spChg>
        <pc:spChg chg="add">
          <ac:chgData name="Dhivya Dharani" userId="6fa5cd29-a86e-4040-bbbb-709e4e2a1140" providerId="ADAL" clId="{D22F0504-7589-489D-A326-A116C7B220E1}" dt="2025-01-06T16:06:28.916" v="108" actId="26606"/>
          <ac:spMkLst>
            <pc:docMk/>
            <pc:sldMk cId="0" sldId="262"/>
            <ac:spMk id="8" creationId="{B95B9BA8-1D69-4796-85F5-B6D0BD52354B}"/>
          </ac:spMkLst>
        </pc:spChg>
        <pc:spChg chg="add del mod">
          <ac:chgData name="Dhivya Dharani" userId="6fa5cd29-a86e-4040-bbbb-709e4e2a1140" providerId="ADAL" clId="{D22F0504-7589-489D-A326-A116C7B220E1}" dt="2025-01-06T16:11:59.250" v="167" actId="478"/>
          <ac:spMkLst>
            <pc:docMk/>
            <pc:sldMk cId="0" sldId="262"/>
            <ac:spMk id="9" creationId="{E4CADB04-1A68-06DF-4CAD-E617D0322262}"/>
          </ac:spMkLst>
        </pc:spChg>
        <pc:grpChg chg="add">
          <ac:chgData name="Dhivya Dharani" userId="6fa5cd29-a86e-4040-bbbb-709e4e2a1140" providerId="ADAL" clId="{D22F0504-7589-489D-A326-A116C7B220E1}" dt="2025-01-06T16:06:28.916" v="108" actId="26606"/>
          <ac:grpSpMkLst>
            <pc:docMk/>
            <pc:sldMk cId="0" sldId="262"/>
            <ac:grpSpMk id="10" creationId="{5F892E19-92E7-4BB2-8C3F-DBDFE8D9D324}"/>
          </ac:grpSpMkLst>
        </pc:grpChg>
        <pc:graphicFrameChg chg="add mod modGraphic">
          <ac:chgData name="Dhivya Dharani" userId="6fa5cd29-a86e-4040-bbbb-709e4e2a1140" providerId="ADAL" clId="{D22F0504-7589-489D-A326-A116C7B220E1}" dt="2025-01-06T16:14:59.287" v="199" actId="255"/>
          <ac:graphicFrameMkLst>
            <pc:docMk/>
            <pc:sldMk cId="0" sldId="262"/>
            <ac:graphicFrameMk id="21" creationId="{48C4AEB4-D85D-57E1-58C2-D3DFF99A58E2}"/>
          </ac:graphicFrameMkLst>
        </pc:graphicFrameChg>
        <pc:picChg chg="add del">
          <ac:chgData name="Dhivya Dharani" userId="6fa5cd29-a86e-4040-bbbb-709e4e2a1140" providerId="ADAL" clId="{D22F0504-7589-489D-A326-A116C7B220E1}" dt="2025-01-06T16:10:23.561" v="158" actId="478"/>
          <ac:picMkLst>
            <pc:docMk/>
            <pc:sldMk cId="0" sldId="262"/>
            <ac:picMk id="5" creationId="{315EA5F6-D649-17AB-F51F-04FCC16A03E0}"/>
          </ac:picMkLst>
        </pc:picChg>
      </pc:sldChg>
      <pc:sldChg chg="addSp delSp modSp mod setBg">
        <pc:chgData name="Dhivya Dharani" userId="6fa5cd29-a86e-4040-bbbb-709e4e2a1140" providerId="ADAL" clId="{D22F0504-7589-489D-A326-A116C7B220E1}" dt="2025-01-06T16:56:41.118" v="265" actId="14100"/>
        <pc:sldMkLst>
          <pc:docMk/>
          <pc:sldMk cId="0" sldId="263"/>
        </pc:sldMkLst>
        <pc:spChg chg="del mod">
          <ac:chgData name="Dhivya Dharani" userId="6fa5cd29-a86e-4040-bbbb-709e4e2a1140" providerId="ADAL" clId="{D22F0504-7589-489D-A326-A116C7B220E1}" dt="2025-01-06T16:53:37.653" v="251" actId="478"/>
          <ac:spMkLst>
            <pc:docMk/>
            <pc:sldMk cId="0" sldId="263"/>
            <ac:spMk id="2" creationId="{00000000-0000-0000-0000-000000000000}"/>
          </ac:spMkLst>
        </pc:spChg>
        <pc:spChg chg="del mod">
          <ac:chgData name="Dhivya Dharani" userId="6fa5cd29-a86e-4040-bbbb-709e4e2a1140" providerId="ADAL" clId="{D22F0504-7589-489D-A326-A116C7B220E1}" dt="2025-01-06T16:16:35.343" v="214" actId="26606"/>
          <ac:spMkLst>
            <pc:docMk/>
            <pc:sldMk cId="0" sldId="263"/>
            <ac:spMk id="3" creationId="{00000000-0000-0000-0000-000000000000}"/>
          </ac:spMkLst>
        </pc:spChg>
        <pc:spChg chg="add del mod">
          <ac:chgData name="Dhivya Dharani" userId="6fa5cd29-a86e-4040-bbbb-709e4e2a1140" providerId="ADAL" clId="{D22F0504-7589-489D-A326-A116C7B220E1}" dt="2025-01-06T16:53:35.776" v="250" actId="478"/>
          <ac:spMkLst>
            <pc:docMk/>
            <pc:sldMk cId="0" sldId="263"/>
            <ac:spMk id="6" creationId="{208C2095-4AE3-595E-FD79-43A4E112FC64}"/>
          </ac:spMkLst>
        </pc:spChg>
        <pc:spChg chg="add mod">
          <ac:chgData name="Dhivya Dharani" userId="6fa5cd29-a86e-4040-bbbb-709e4e2a1140" providerId="ADAL" clId="{D22F0504-7589-489D-A326-A116C7B220E1}" dt="2025-01-06T16:56:33.799" v="264" actId="27636"/>
          <ac:spMkLst>
            <pc:docMk/>
            <pc:sldMk cId="0" sldId="263"/>
            <ac:spMk id="9" creationId="{007EF604-74E9-391D-D9A4-4B121C2B17F7}"/>
          </ac:spMkLst>
        </pc:spChg>
        <pc:graphicFrameChg chg="add del mod">
          <ac:chgData name="Dhivya Dharani" userId="6fa5cd29-a86e-4040-bbbb-709e4e2a1140" providerId="ADAL" clId="{D22F0504-7589-489D-A326-A116C7B220E1}" dt="2025-01-06T16:53:34.211" v="249" actId="478"/>
          <ac:graphicFrameMkLst>
            <pc:docMk/>
            <pc:sldMk cId="0" sldId="263"/>
            <ac:graphicFrameMk id="5" creationId="{2C12EE6A-FB42-BA3E-1B17-8C52E2964D10}"/>
          </ac:graphicFrameMkLst>
        </pc:graphicFrameChg>
        <pc:picChg chg="add del">
          <ac:chgData name="Dhivya Dharani" userId="6fa5cd29-a86e-4040-bbbb-709e4e2a1140" providerId="ADAL" clId="{D22F0504-7589-489D-A326-A116C7B220E1}" dt="2025-01-06T16:54:44.877" v="255" actId="22"/>
          <ac:picMkLst>
            <pc:docMk/>
            <pc:sldMk cId="0" sldId="263"/>
            <ac:picMk id="8" creationId="{773E7541-6B36-6503-873C-0F6D67FF3C81}"/>
          </ac:picMkLst>
        </pc:picChg>
        <pc:picChg chg="add mod">
          <ac:chgData name="Dhivya Dharani" userId="6fa5cd29-a86e-4040-bbbb-709e4e2a1140" providerId="ADAL" clId="{D22F0504-7589-489D-A326-A116C7B220E1}" dt="2025-01-06T16:56:41.118" v="265" actId="14100"/>
          <ac:picMkLst>
            <pc:docMk/>
            <pc:sldMk cId="0" sldId="263"/>
            <ac:picMk id="11" creationId="{5B66C47D-E403-59D8-AC58-C697C674A155}"/>
          </ac:picMkLst>
        </pc:picChg>
      </pc:sldChg>
      <pc:sldChg chg="addSp delSp modSp mod setBg setClrOvrMap delDesignElem">
        <pc:chgData name="Dhivya Dharani" userId="6fa5cd29-a86e-4040-bbbb-709e4e2a1140" providerId="ADAL" clId="{D22F0504-7589-489D-A326-A116C7B220E1}" dt="2025-01-06T17:55:25.981" v="408" actId="26606"/>
        <pc:sldMkLst>
          <pc:docMk/>
          <pc:sldMk cId="0" sldId="264"/>
        </pc:sldMkLst>
        <pc:spChg chg="mod">
          <ac:chgData name="Dhivya Dharani" userId="6fa5cd29-a86e-4040-bbbb-709e4e2a1140" providerId="ADAL" clId="{D22F0504-7589-489D-A326-A116C7B220E1}" dt="2025-01-06T17:55:25.981" v="408" actId="26606"/>
          <ac:spMkLst>
            <pc:docMk/>
            <pc:sldMk cId="0" sldId="264"/>
            <ac:spMk id="2" creationId="{00000000-0000-0000-0000-000000000000}"/>
          </ac:spMkLst>
        </pc:spChg>
        <pc:spChg chg="mod">
          <ac:chgData name="Dhivya Dharani" userId="6fa5cd29-a86e-4040-bbbb-709e4e2a1140" providerId="ADAL" clId="{D22F0504-7589-489D-A326-A116C7B220E1}" dt="2025-01-06T17:55:25.981" v="408" actId="26606"/>
          <ac:spMkLst>
            <pc:docMk/>
            <pc:sldMk cId="0" sldId="264"/>
            <ac:spMk id="3" creationId="{00000000-0000-0000-0000-000000000000}"/>
          </ac:spMkLst>
        </pc:spChg>
        <pc:spChg chg="add del">
          <ac:chgData name="Dhivya Dharani" userId="6fa5cd29-a86e-4040-bbbb-709e4e2a1140" providerId="ADAL" clId="{D22F0504-7589-489D-A326-A116C7B220E1}" dt="2025-01-06T17:36:45.220" v="342" actId="26606"/>
          <ac:spMkLst>
            <pc:docMk/>
            <pc:sldMk cId="0" sldId="264"/>
            <ac:spMk id="6" creationId="{A7AE9375-4664-4DB2-922D-2782A6E439AC}"/>
          </ac:spMkLst>
        </pc:spChg>
        <pc:spChg chg="add del">
          <ac:chgData name="Dhivya Dharani" userId="6fa5cd29-a86e-4040-bbbb-709e4e2a1140" providerId="ADAL" clId="{D22F0504-7589-489D-A326-A116C7B220E1}" dt="2025-01-06T17:36:19.497" v="333" actId="26606"/>
          <ac:spMkLst>
            <pc:docMk/>
            <pc:sldMk cId="0" sldId="264"/>
            <ac:spMk id="8" creationId="{70DFC902-7D23-471A-B557-B6B6917D7A0D}"/>
          </ac:spMkLst>
        </pc:spChg>
        <pc:spChg chg="add del">
          <ac:chgData name="Dhivya Dharani" userId="6fa5cd29-a86e-4040-bbbb-709e4e2a1140" providerId="ADAL" clId="{D22F0504-7589-489D-A326-A116C7B220E1}" dt="2025-01-06T17:36:25.345" v="335" actId="26606"/>
          <ac:spMkLst>
            <pc:docMk/>
            <pc:sldMk cId="0" sldId="264"/>
            <ac:spMk id="9" creationId="{C0763A76-9F1C-4FC5-82B7-DD475DA461B2}"/>
          </ac:spMkLst>
        </pc:spChg>
        <pc:spChg chg="add del">
          <ac:chgData name="Dhivya Dharani" userId="6fa5cd29-a86e-4040-bbbb-709e4e2a1140" providerId="ADAL" clId="{D22F0504-7589-489D-A326-A116C7B220E1}" dt="2025-01-06T17:36:19.497" v="333" actId="26606"/>
          <ac:spMkLst>
            <pc:docMk/>
            <pc:sldMk cId="0" sldId="264"/>
            <ac:spMk id="10" creationId="{A55D5633-D557-4DCA-982C-FF36EB7A1C00}"/>
          </ac:spMkLst>
        </pc:spChg>
        <pc:spChg chg="add del">
          <ac:chgData name="Dhivya Dharani" userId="6fa5cd29-a86e-4040-bbbb-709e4e2a1140" providerId="ADAL" clId="{D22F0504-7589-489D-A326-A116C7B220E1}" dt="2025-01-06T17:36:25.345" v="335" actId="26606"/>
          <ac:spMkLst>
            <pc:docMk/>
            <pc:sldMk cId="0" sldId="264"/>
            <ac:spMk id="11" creationId="{E81BF4F6-F2CF-4984-9D14-D6966D92F99F}"/>
          </ac:spMkLst>
        </pc:spChg>
        <pc:spChg chg="add del">
          <ac:chgData name="Dhivya Dharani" userId="6fa5cd29-a86e-4040-bbbb-709e4e2a1140" providerId="ADAL" clId="{D22F0504-7589-489D-A326-A116C7B220E1}" dt="2025-01-06T17:36:19.497" v="333" actId="26606"/>
          <ac:spMkLst>
            <pc:docMk/>
            <pc:sldMk cId="0" sldId="264"/>
            <ac:spMk id="12" creationId="{450D3AD2-FA80-415F-A9CE-54D884561CD7}"/>
          </ac:spMkLst>
        </pc:spChg>
        <pc:spChg chg="add del">
          <ac:chgData name="Dhivya Dharani" userId="6fa5cd29-a86e-4040-bbbb-709e4e2a1140" providerId="ADAL" clId="{D22F0504-7589-489D-A326-A116C7B220E1}" dt="2025-01-06T17:36:32.591" v="337" actId="26606"/>
          <ac:spMkLst>
            <pc:docMk/>
            <pc:sldMk cId="0" sldId="264"/>
            <ac:spMk id="13" creationId="{CF62D2A7-8207-488C-9F46-316BA81A16C8}"/>
          </ac:spMkLst>
        </pc:spChg>
        <pc:spChg chg="add del">
          <ac:chgData name="Dhivya Dharani" userId="6fa5cd29-a86e-4040-bbbb-709e4e2a1140" providerId="ADAL" clId="{D22F0504-7589-489D-A326-A116C7B220E1}" dt="2025-01-06T17:36:32.591" v="337" actId="26606"/>
          <ac:spMkLst>
            <pc:docMk/>
            <pc:sldMk cId="0" sldId="264"/>
            <ac:spMk id="14" creationId="{52AC6D7F-F068-4E11-BB06-F601D89BB980}"/>
          </ac:spMkLst>
        </pc:spChg>
        <pc:spChg chg="add del">
          <ac:chgData name="Dhivya Dharani" userId="6fa5cd29-a86e-4040-bbbb-709e4e2a1140" providerId="ADAL" clId="{D22F0504-7589-489D-A326-A116C7B220E1}" dt="2025-01-06T17:36:38.899" v="340"/>
          <ac:spMkLst>
            <pc:docMk/>
            <pc:sldMk cId="0" sldId="264"/>
            <ac:spMk id="16" creationId="{A7AE9375-4664-4DB2-922D-2782A6E439AC}"/>
          </ac:spMkLst>
        </pc:spChg>
        <pc:spChg chg="add del">
          <ac:chgData name="Dhivya Dharani" userId="6fa5cd29-a86e-4040-bbbb-709e4e2a1140" providerId="ADAL" clId="{D22F0504-7589-489D-A326-A116C7B220E1}" dt="2025-01-06T17:36:38.899" v="340"/>
          <ac:spMkLst>
            <pc:docMk/>
            <pc:sldMk cId="0" sldId="264"/>
            <ac:spMk id="18" creationId="{9DD005C1-8C51-42D6-9BEE-B9B83849743D}"/>
          </ac:spMkLst>
        </pc:spChg>
        <pc:spChg chg="add del">
          <ac:chgData name="Dhivya Dharani" userId="6fa5cd29-a86e-4040-bbbb-709e4e2a1140" providerId="ADAL" clId="{D22F0504-7589-489D-A326-A116C7B220E1}" dt="2025-01-06T17:36:45.220" v="342" actId="26606"/>
          <ac:spMkLst>
            <pc:docMk/>
            <pc:sldMk cId="0" sldId="264"/>
            <ac:spMk id="19" creationId="{9DD005C1-8C51-42D6-9BEE-B9B83849743D}"/>
          </ac:spMkLst>
        </pc:spChg>
        <pc:spChg chg="add del">
          <ac:chgData name="Dhivya Dharani" userId="6fa5cd29-a86e-4040-bbbb-709e4e2a1140" providerId="ADAL" clId="{D22F0504-7589-489D-A326-A116C7B220E1}" dt="2025-01-06T17:37:15.579" v="347" actId="26606"/>
          <ac:spMkLst>
            <pc:docMk/>
            <pc:sldMk cId="0" sldId="264"/>
            <ac:spMk id="21" creationId="{E8A8EAB8-D2FF-444D-B34B-7D32F106AD0E}"/>
          </ac:spMkLst>
        </pc:spChg>
        <pc:spChg chg="add del">
          <ac:chgData name="Dhivya Dharani" userId="6fa5cd29-a86e-4040-bbbb-709e4e2a1140" providerId="ADAL" clId="{D22F0504-7589-489D-A326-A116C7B220E1}" dt="2025-01-06T17:38:44.843" v="365" actId="26606"/>
          <ac:spMkLst>
            <pc:docMk/>
            <pc:sldMk cId="0" sldId="264"/>
            <ac:spMk id="28" creationId="{5FEF463D-EE6B-46FF-B7C7-74B09A96C8AB}"/>
          </ac:spMkLst>
        </pc:spChg>
        <pc:spChg chg="add del">
          <ac:chgData name="Dhivya Dharani" userId="6fa5cd29-a86e-4040-bbbb-709e4e2a1140" providerId="ADAL" clId="{D22F0504-7589-489D-A326-A116C7B220E1}" dt="2025-01-06T17:38:44.843" v="365" actId="26606"/>
          <ac:spMkLst>
            <pc:docMk/>
            <pc:sldMk cId="0" sldId="264"/>
            <ac:spMk id="34" creationId="{30B5ED20-499B-41E7-95BE-8BBD3131456F}"/>
          </ac:spMkLst>
        </pc:spChg>
        <pc:spChg chg="add del">
          <ac:chgData name="Dhivya Dharani" userId="6fa5cd29-a86e-4040-bbbb-709e4e2a1140" providerId="ADAL" clId="{D22F0504-7589-489D-A326-A116C7B220E1}" dt="2025-01-06T17:38:44.843" v="365" actId="26606"/>
          <ac:spMkLst>
            <pc:docMk/>
            <pc:sldMk cId="0" sldId="264"/>
            <ac:spMk id="36" creationId="{35A51D22-76EA-4C70-B5C9-ED3946924CB7}"/>
          </ac:spMkLst>
        </pc:spChg>
        <pc:spChg chg="add del">
          <ac:chgData name="Dhivya Dharani" userId="6fa5cd29-a86e-4040-bbbb-709e4e2a1140" providerId="ADAL" clId="{D22F0504-7589-489D-A326-A116C7B220E1}" dt="2025-01-06T17:38:44.810" v="364" actId="26606"/>
          <ac:spMkLst>
            <pc:docMk/>
            <pc:sldMk cId="0" sldId="264"/>
            <ac:spMk id="41" creationId="{A7AE9375-4664-4DB2-922D-2782A6E439AC}"/>
          </ac:spMkLst>
        </pc:spChg>
        <pc:spChg chg="add del">
          <ac:chgData name="Dhivya Dharani" userId="6fa5cd29-a86e-4040-bbbb-709e4e2a1140" providerId="ADAL" clId="{D22F0504-7589-489D-A326-A116C7B220E1}" dt="2025-01-06T17:38:44.810" v="364" actId="26606"/>
          <ac:spMkLst>
            <pc:docMk/>
            <pc:sldMk cId="0" sldId="264"/>
            <ac:spMk id="43" creationId="{C2C57604-0CFD-4023-B9BD-107166A25317}"/>
          </ac:spMkLst>
        </pc:spChg>
        <pc:spChg chg="add del">
          <ac:chgData name="Dhivya Dharani" userId="6fa5cd29-a86e-4040-bbbb-709e4e2a1140" providerId="ADAL" clId="{D22F0504-7589-489D-A326-A116C7B220E1}" dt="2025-01-06T17:55:25.981" v="408" actId="26606"/>
          <ac:spMkLst>
            <pc:docMk/>
            <pc:sldMk cId="0" sldId="264"/>
            <ac:spMk id="46" creationId="{5FEF463D-EE6B-46FF-B7C7-74B09A96C8AB}"/>
          </ac:spMkLst>
        </pc:spChg>
        <pc:spChg chg="add del">
          <ac:chgData name="Dhivya Dharani" userId="6fa5cd29-a86e-4040-bbbb-709e4e2a1140" providerId="ADAL" clId="{D22F0504-7589-489D-A326-A116C7B220E1}" dt="2025-01-06T17:55:25.981" v="408" actId="26606"/>
          <ac:spMkLst>
            <pc:docMk/>
            <pc:sldMk cId="0" sldId="264"/>
            <ac:spMk id="47" creationId="{30B5ED20-499B-41E7-95BE-8BBD3131456F}"/>
          </ac:spMkLst>
        </pc:spChg>
        <pc:spChg chg="add del">
          <ac:chgData name="Dhivya Dharani" userId="6fa5cd29-a86e-4040-bbbb-709e4e2a1140" providerId="ADAL" clId="{D22F0504-7589-489D-A326-A116C7B220E1}" dt="2025-01-06T17:55:25.981" v="408" actId="26606"/>
          <ac:spMkLst>
            <pc:docMk/>
            <pc:sldMk cId="0" sldId="264"/>
            <ac:spMk id="49" creationId="{35A51D22-76EA-4C70-B5C9-ED3946924CB7}"/>
          </ac:spMkLst>
        </pc:spChg>
        <pc:spChg chg="add">
          <ac:chgData name="Dhivya Dharani" userId="6fa5cd29-a86e-4040-bbbb-709e4e2a1140" providerId="ADAL" clId="{D22F0504-7589-489D-A326-A116C7B220E1}" dt="2025-01-06T17:55:25.981" v="408" actId="26606"/>
          <ac:spMkLst>
            <pc:docMk/>
            <pc:sldMk cId="0" sldId="264"/>
            <ac:spMk id="54" creationId="{B95B9BA8-1D69-4796-85F5-B6D0BD52354B}"/>
          </ac:spMkLst>
        </pc:spChg>
        <pc:grpChg chg="add del">
          <ac:chgData name="Dhivya Dharani" userId="6fa5cd29-a86e-4040-bbbb-709e4e2a1140" providerId="ADAL" clId="{D22F0504-7589-489D-A326-A116C7B220E1}" dt="2025-01-06T17:38:44.843" v="365" actId="26606"/>
          <ac:grpSpMkLst>
            <pc:docMk/>
            <pc:sldMk cId="0" sldId="264"/>
            <ac:grpSpMk id="30" creationId="{11A27B3A-460C-4100-99B5-817F25979F6C}"/>
          </ac:grpSpMkLst>
        </pc:grpChg>
        <pc:grpChg chg="add del">
          <ac:chgData name="Dhivya Dharani" userId="6fa5cd29-a86e-4040-bbbb-709e4e2a1140" providerId="ADAL" clId="{D22F0504-7589-489D-A326-A116C7B220E1}" dt="2025-01-06T17:55:25.981" v="408" actId="26606"/>
          <ac:grpSpMkLst>
            <pc:docMk/>
            <pc:sldMk cId="0" sldId="264"/>
            <ac:grpSpMk id="48" creationId="{11A27B3A-460C-4100-99B5-817F25979F6C}"/>
          </ac:grpSpMkLst>
        </pc:grpChg>
        <pc:grpChg chg="add">
          <ac:chgData name="Dhivya Dharani" userId="6fa5cd29-a86e-4040-bbbb-709e4e2a1140" providerId="ADAL" clId="{D22F0504-7589-489D-A326-A116C7B220E1}" dt="2025-01-06T17:55:25.981" v="408" actId="26606"/>
          <ac:grpSpMkLst>
            <pc:docMk/>
            <pc:sldMk cId="0" sldId="264"/>
            <ac:grpSpMk id="56" creationId="{5F892E19-92E7-4BB2-8C3F-DBDFE8D9D324}"/>
          </ac:grpSpMkLst>
        </pc:grpChg>
        <pc:picChg chg="add del">
          <ac:chgData name="Dhivya Dharani" userId="6fa5cd29-a86e-4040-bbbb-709e4e2a1140" providerId="ADAL" clId="{D22F0504-7589-489D-A326-A116C7B220E1}" dt="2025-01-06T17:36:25.345" v="335" actId="26606"/>
          <ac:picMkLst>
            <pc:docMk/>
            <pc:sldMk cId="0" sldId="264"/>
            <ac:picMk id="5" creationId="{BAEA5194-DD35-F6A2-C0E3-145B9BBCCE9A}"/>
          </ac:picMkLst>
        </pc:picChg>
        <pc:picChg chg="add del">
          <ac:chgData name="Dhivya Dharani" userId="6fa5cd29-a86e-4040-bbbb-709e4e2a1140" providerId="ADAL" clId="{D22F0504-7589-489D-A326-A116C7B220E1}" dt="2025-01-06T17:36:32.591" v="337" actId="26606"/>
          <ac:picMkLst>
            <pc:docMk/>
            <pc:sldMk cId="0" sldId="264"/>
            <ac:picMk id="7" creationId="{83B7D96C-5426-0BEF-F15C-2A88B8D006C1}"/>
          </ac:picMkLst>
        </pc:picChg>
        <pc:cxnChg chg="add del">
          <ac:chgData name="Dhivya Dharani" userId="6fa5cd29-a86e-4040-bbbb-709e4e2a1140" providerId="ADAL" clId="{D22F0504-7589-489D-A326-A116C7B220E1}" dt="2025-01-06T17:36:45.220" v="342" actId="26606"/>
          <ac:cxnSpMkLst>
            <pc:docMk/>
            <pc:sldMk cId="0" sldId="264"/>
            <ac:cxnSpMk id="15" creationId="{EE504C98-6397-41C1-A8D8-2D9C4ED307E0}"/>
          </ac:cxnSpMkLst>
        </pc:cxnChg>
        <pc:cxnChg chg="add del">
          <ac:chgData name="Dhivya Dharani" userId="6fa5cd29-a86e-4040-bbbb-709e4e2a1140" providerId="ADAL" clId="{D22F0504-7589-489D-A326-A116C7B220E1}" dt="2025-01-06T17:36:38.899" v="340"/>
          <ac:cxnSpMkLst>
            <pc:docMk/>
            <pc:sldMk cId="0" sldId="264"/>
            <ac:cxnSpMk id="17" creationId="{EE504C98-6397-41C1-A8D8-2D9C4ED307E0}"/>
          </ac:cxnSpMkLst>
        </pc:cxnChg>
        <pc:cxnChg chg="add del">
          <ac:chgData name="Dhivya Dharani" userId="6fa5cd29-a86e-4040-bbbb-709e4e2a1140" providerId="ADAL" clId="{D22F0504-7589-489D-A326-A116C7B220E1}" dt="2025-01-06T17:37:15.579" v="347" actId="26606"/>
          <ac:cxnSpMkLst>
            <pc:docMk/>
            <pc:sldMk cId="0" sldId="264"/>
            <ac:cxnSpMk id="22" creationId="{067633D1-6EE6-4118-B9F0-B363477BEE7A}"/>
          </ac:cxnSpMkLst>
        </pc:cxnChg>
        <pc:cxnChg chg="add del">
          <ac:chgData name="Dhivya Dharani" userId="6fa5cd29-a86e-4040-bbbb-709e4e2a1140" providerId="ADAL" clId="{D22F0504-7589-489D-A326-A116C7B220E1}" dt="2025-01-06T17:37:15.579" v="347" actId="26606"/>
          <ac:cxnSpMkLst>
            <pc:docMk/>
            <pc:sldMk cId="0" sldId="264"/>
            <ac:cxnSpMk id="23" creationId="{4AD7FFC6-42A9-49CB-B5E9-B3F6B038331B}"/>
          </ac:cxnSpMkLst>
        </pc:cxnChg>
      </pc:sldChg>
      <pc:sldChg chg="addSp modSp mod setBg setClrOvrMap">
        <pc:chgData name="Dhivya Dharani" userId="6fa5cd29-a86e-4040-bbbb-709e4e2a1140" providerId="ADAL" clId="{D22F0504-7589-489D-A326-A116C7B220E1}" dt="2025-01-06T17:57:33.321" v="543" actId="20577"/>
        <pc:sldMkLst>
          <pc:docMk/>
          <pc:sldMk cId="0" sldId="265"/>
        </pc:sldMkLst>
        <pc:spChg chg="mod">
          <ac:chgData name="Dhivya Dharani" userId="6fa5cd29-a86e-4040-bbbb-709e4e2a1140" providerId="ADAL" clId="{D22F0504-7589-489D-A326-A116C7B220E1}" dt="2025-01-06T17:57:33.321" v="543" actId="20577"/>
          <ac:spMkLst>
            <pc:docMk/>
            <pc:sldMk cId="0" sldId="265"/>
            <ac:spMk id="2" creationId="{00000000-0000-0000-0000-000000000000}"/>
          </ac:spMkLst>
        </pc:spChg>
        <pc:spChg chg="mod">
          <ac:chgData name="Dhivya Dharani" userId="6fa5cd29-a86e-4040-bbbb-709e4e2a1140" providerId="ADAL" clId="{D22F0504-7589-489D-A326-A116C7B220E1}" dt="2025-01-06T17:57:27.168" v="528" actId="313"/>
          <ac:spMkLst>
            <pc:docMk/>
            <pc:sldMk cId="0" sldId="265"/>
            <ac:spMk id="3" creationId="{00000000-0000-0000-0000-000000000000}"/>
          </ac:spMkLst>
        </pc:spChg>
        <pc:spChg chg="add">
          <ac:chgData name="Dhivya Dharani" userId="6fa5cd29-a86e-4040-bbbb-709e4e2a1140" providerId="ADAL" clId="{D22F0504-7589-489D-A326-A116C7B220E1}" dt="2025-01-06T17:56:38.962" v="409" actId="26606"/>
          <ac:spMkLst>
            <pc:docMk/>
            <pc:sldMk cId="0" sldId="265"/>
            <ac:spMk id="8" creationId="{B95B9BA8-1D69-4796-85F5-B6D0BD52354B}"/>
          </ac:spMkLst>
        </pc:spChg>
        <pc:grpChg chg="add">
          <ac:chgData name="Dhivya Dharani" userId="6fa5cd29-a86e-4040-bbbb-709e4e2a1140" providerId="ADAL" clId="{D22F0504-7589-489D-A326-A116C7B220E1}" dt="2025-01-06T17:56:38.962" v="409" actId="26606"/>
          <ac:grpSpMkLst>
            <pc:docMk/>
            <pc:sldMk cId="0" sldId="265"/>
            <ac:grpSpMk id="10" creationId="{5F892E19-92E7-4BB2-8C3F-DBDFE8D9D324}"/>
          </ac:grpSpMkLst>
        </pc:grpChg>
      </pc:sldChg>
      <pc:sldChg chg="addSp delSp modSp mod setBg setClrOvrMap">
        <pc:chgData name="Dhivya Dharani" userId="6fa5cd29-a86e-4040-bbbb-709e4e2a1140" providerId="ADAL" clId="{D22F0504-7589-489D-A326-A116C7B220E1}" dt="2025-01-06T18:15:00.962" v="648" actId="20577"/>
        <pc:sldMkLst>
          <pc:docMk/>
          <pc:sldMk cId="0" sldId="266"/>
        </pc:sldMkLst>
        <pc:spChg chg="mod">
          <ac:chgData name="Dhivya Dharani" userId="6fa5cd29-a86e-4040-bbbb-709e4e2a1140" providerId="ADAL" clId="{D22F0504-7589-489D-A326-A116C7B220E1}" dt="2025-01-06T18:09:19.134" v="554" actId="26606"/>
          <ac:spMkLst>
            <pc:docMk/>
            <pc:sldMk cId="0" sldId="266"/>
            <ac:spMk id="2" creationId="{00000000-0000-0000-0000-000000000000}"/>
          </ac:spMkLst>
        </pc:spChg>
        <pc:spChg chg="mod">
          <ac:chgData name="Dhivya Dharani" userId="6fa5cd29-a86e-4040-bbbb-709e4e2a1140" providerId="ADAL" clId="{D22F0504-7589-489D-A326-A116C7B220E1}" dt="2025-01-06T18:15:00.962" v="648" actId="20577"/>
          <ac:spMkLst>
            <pc:docMk/>
            <pc:sldMk cId="0" sldId="266"/>
            <ac:spMk id="3" creationId="{00000000-0000-0000-0000-000000000000}"/>
          </ac:spMkLst>
        </pc:spChg>
        <pc:spChg chg="add">
          <ac:chgData name="Dhivya Dharani" userId="6fa5cd29-a86e-4040-bbbb-709e4e2a1140" providerId="ADAL" clId="{D22F0504-7589-489D-A326-A116C7B220E1}" dt="2025-01-06T18:09:19.134" v="554" actId="26606"/>
          <ac:spMkLst>
            <pc:docMk/>
            <pc:sldMk cId="0" sldId="266"/>
            <ac:spMk id="8" creationId="{B95B9BA8-1D69-4796-85F5-B6D0BD52354B}"/>
          </ac:spMkLst>
        </pc:spChg>
        <pc:grpChg chg="add">
          <ac:chgData name="Dhivya Dharani" userId="6fa5cd29-a86e-4040-bbbb-709e4e2a1140" providerId="ADAL" clId="{D22F0504-7589-489D-A326-A116C7B220E1}" dt="2025-01-06T18:09:19.134" v="554" actId="26606"/>
          <ac:grpSpMkLst>
            <pc:docMk/>
            <pc:sldMk cId="0" sldId="266"/>
            <ac:grpSpMk id="10" creationId="{5F892E19-92E7-4BB2-8C3F-DBDFE8D9D324}"/>
          </ac:grpSpMkLst>
        </pc:grpChg>
        <pc:picChg chg="add del mod">
          <ac:chgData name="Dhivya Dharani" userId="6fa5cd29-a86e-4040-bbbb-709e4e2a1140" providerId="ADAL" clId="{D22F0504-7589-489D-A326-A116C7B220E1}" dt="2025-01-06T18:11:20.609" v="618" actId="478"/>
          <ac:picMkLst>
            <pc:docMk/>
            <pc:sldMk cId="0" sldId="266"/>
            <ac:picMk id="5" creationId="{0BE4D408-5D96-1656-5E11-3CE54A7BF888}"/>
          </ac:picMkLst>
        </pc:picChg>
        <pc:picChg chg="add del mod">
          <ac:chgData name="Dhivya Dharani" userId="6fa5cd29-a86e-4040-bbbb-709e4e2a1140" providerId="ADAL" clId="{D22F0504-7589-489D-A326-A116C7B220E1}" dt="2025-01-06T18:12:08.134" v="625" actId="478"/>
          <ac:picMkLst>
            <pc:docMk/>
            <pc:sldMk cId="0" sldId="266"/>
            <ac:picMk id="7" creationId="{7474C611-0343-9631-28FB-ECAB5E8BA1F5}"/>
          </ac:picMkLst>
        </pc:picChg>
      </pc:sldChg>
      <pc:sldChg chg="addSp delSp modSp mod setBg setClrOvrMap delDesignElem">
        <pc:chgData name="Dhivya Dharani" userId="6fa5cd29-a86e-4040-bbbb-709e4e2a1140" providerId="ADAL" clId="{D22F0504-7589-489D-A326-A116C7B220E1}" dt="2025-01-06T18:18:38.653" v="781" actId="26606"/>
        <pc:sldMkLst>
          <pc:docMk/>
          <pc:sldMk cId="0" sldId="267"/>
        </pc:sldMkLst>
        <pc:spChg chg="mod">
          <ac:chgData name="Dhivya Dharani" userId="6fa5cd29-a86e-4040-bbbb-709e4e2a1140" providerId="ADAL" clId="{D22F0504-7589-489D-A326-A116C7B220E1}" dt="2025-01-06T18:18:38.653" v="781" actId="26606"/>
          <ac:spMkLst>
            <pc:docMk/>
            <pc:sldMk cId="0" sldId="267"/>
            <ac:spMk id="2" creationId="{00000000-0000-0000-0000-000000000000}"/>
          </ac:spMkLst>
        </pc:spChg>
        <pc:spChg chg="mod">
          <ac:chgData name="Dhivya Dharani" userId="6fa5cd29-a86e-4040-bbbb-709e4e2a1140" providerId="ADAL" clId="{D22F0504-7589-489D-A326-A116C7B220E1}" dt="2025-01-06T18:18:38.653" v="781" actId="26606"/>
          <ac:spMkLst>
            <pc:docMk/>
            <pc:sldMk cId="0" sldId="267"/>
            <ac:spMk id="3" creationId="{00000000-0000-0000-0000-000000000000}"/>
          </ac:spMkLst>
        </pc:spChg>
        <pc:spChg chg="add del">
          <ac:chgData name="Dhivya Dharani" userId="6fa5cd29-a86e-4040-bbbb-709e4e2a1140" providerId="ADAL" clId="{D22F0504-7589-489D-A326-A116C7B220E1}" dt="2025-01-06T18:18:35.552" v="780"/>
          <ac:spMkLst>
            <pc:docMk/>
            <pc:sldMk cId="0" sldId="267"/>
            <ac:spMk id="5" creationId="{B34F5AD2-EDBD-4BBD-A55C-EAFFD0C7097A}"/>
          </ac:spMkLst>
        </pc:spChg>
        <pc:spChg chg="add del">
          <ac:chgData name="Dhivya Dharani" userId="6fa5cd29-a86e-4040-bbbb-709e4e2a1140" providerId="ADAL" clId="{D22F0504-7589-489D-A326-A116C7B220E1}" dt="2025-01-06T18:18:35.552" v="780"/>
          <ac:spMkLst>
            <pc:docMk/>
            <pc:sldMk cId="0" sldId="267"/>
            <ac:spMk id="6" creationId="{C3896A03-3945-419A-B66B-4EE266EDD152}"/>
          </ac:spMkLst>
        </pc:spChg>
        <pc:spChg chg="add del">
          <ac:chgData name="Dhivya Dharani" userId="6fa5cd29-a86e-4040-bbbb-709e4e2a1140" providerId="ADAL" clId="{D22F0504-7589-489D-A326-A116C7B220E1}" dt="2025-01-06T18:18:35.552" v="780"/>
          <ac:spMkLst>
            <pc:docMk/>
            <pc:sldMk cId="0" sldId="267"/>
            <ac:spMk id="7" creationId="{B8EAE243-3A9F-4A46-B0D9-04C723A8A1BD}"/>
          </ac:spMkLst>
        </pc:spChg>
        <pc:spChg chg="add del">
          <ac:chgData name="Dhivya Dharani" userId="6fa5cd29-a86e-4040-bbbb-709e4e2a1140" providerId="ADAL" clId="{D22F0504-7589-489D-A326-A116C7B220E1}" dt="2025-01-06T18:15:26.733" v="650" actId="26606"/>
          <ac:spMkLst>
            <pc:docMk/>
            <pc:sldMk cId="0" sldId="267"/>
            <ac:spMk id="8" creationId="{70DFC902-7D23-471A-B557-B6B6917D7A0D}"/>
          </ac:spMkLst>
        </pc:spChg>
        <pc:spChg chg="add">
          <ac:chgData name="Dhivya Dharani" userId="6fa5cd29-a86e-4040-bbbb-709e4e2a1140" providerId="ADAL" clId="{D22F0504-7589-489D-A326-A116C7B220E1}" dt="2025-01-06T18:18:38.653" v="781" actId="26606"/>
          <ac:spMkLst>
            <pc:docMk/>
            <pc:sldMk cId="0" sldId="267"/>
            <ac:spMk id="9" creationId="{B95B9BA8-1D69-4796-85F5-B6D0BD52354B}"/>
          </ac:spMkLst>
        </pc:spChg>
        <pc:spChg chg="add del">
          <ac:chgData name="Dhivya Dharani" userId="6fa5cd29-a86e-4040-bbbb-709e4e2a1140" providerId="ADAL" clId="{D22F0504-7589-489D-A326-A116C7B220E1}" dt="2025-01-06T18:15:26.733" v="650" actId="26606"/>
          <ac:spMkLst>
            <pc:docMk/>
            <pc:sldMk cId="0" sldId="267"/>
            <ac:spMk id="10" creationId="{A55D5633-D557-4DCA-982C-FF36EB7A1C00}"/>
          </ac:spMkLst>
        </pc:spChg>
        <pc:spChg chg="add del">
          <ac:chgData name="Dhivya Dharani" userId="6fa5cd29-a86e-4040-bbbb-709e4e2a1140" providerId="ADAL" clId="{D22F0504-7589-489D-A326-A116C7B220E1}" dt="2025-01-06T18:15:26.733" v="650" actId="26606"/>
          <ac:spMkLst>
            <pc:docMk/>
            <pc:sldMk cId="0" sldId="267"/>
            <ac:spMk id="12" creationId="{450D3AD2-FA80-415F-A9CE-54D884561CD7}"/>
          </ac:spMkLst>
        </pc:spChg>
        <pc:spChg chg="add del">
          <ac:chgData name="Dhivya Dharani" userId="6fa5cd29-a86e-4040-bbbb-709e4e2a1140" providerId="ADAL" clId="{D22F0504-7589-489D-A326-A116C7B220E1}" dt="2025-01-06T18:15:32.072" v="653"/>
          <ac:spMkLst>
            <pc:docMk/>
            <pc:sldMk cId="0" sldId="267"/>
            <ac:spMk id="14" creationId="{B34F5AD2-EDBD-4BBD-A55C-EAFFD0C7097A}"/>
          </ac:spMkLst>
        </pc:spChg>
        <pc:spChg chg="add del">
          <ac:chgData name="Dhivya Dharani" userId="6fa5cd29-a86e-4040-bbbb-709e4e2a1140" providerId="ADAL" clId="{D22F0504-7589-489D-A326-A116C7B220E1}" dt="2025-01-06T18:15:32.072" v="653"/>
          <ac:spMkLst>
            <pc:docMk/>
            <pc:sldMk cId="0" sldId="267"/>
            <ac:spMk id="15" creationId="{C3896A03-3945-419A-B66B-4EE266EDD152}"/>
          </ac:spMkLst>
        </pc:spChg>
        <pc:spChg chg="add del">
          <ac:chgData name="Dhivya Dharani" userId="6fa5cd29-a86e-4040-bbbb-709e4e2a1140" providerId="ADAL" clId="{D22F0504-7589-489D-A326-A116C7B220E1}" dt="2025-01-06T18:15:32.072" v="653"/>
          <ac:spMkLst>
            <pc:docMk/>
            <pc:sldMk cId="0" sldId="267"/>
            <ac:spMk id="16" creationId="{B8EAE243-3A9F-4A46-B0D9-04C723A8A1BD}"/>
          </ac:spMkLst>
        </pc:spChg>
        <pc:grpChg chg="add">
          <ac:chgData name="Dhivya Dharani" userId="6fa5cd29-a86e-4040-bbbb-709e4e2a1140" providerId="ADAL" clId="{D22F0504-7589-489D-A326-A116C7B220E1}" dt="2025-01-06T18:18:38.653" v="781" actId="26606"/>
          <ac:grpSpMkLst>
            <pc:docMk/>
            <pc:sldMk cId="0" sldId="267"/>
            <ac:grpSpMk id="21" creationId="{5F892E19-92E7-4BB2-8C3F-DBDFE8D9D324}"/>
          </ac:grpSpMkLst>
        </pc:grpChg>
      </pc:sldChg>
      <pc:sldChg chg="addSp delSp modSp mod ord setBg">
        <pc:chgData name="Dhivya Dharani" userId="6fa5cd29-a86e-4040-bbbb-709e4e2a1140" providerId="ADAL" clId="{D22F0504-7589-489D-A326-A116C7B220E1}" dt="2025-01-06T18:19:32.077" v="869"/>
        <pc:sldMkLst>
          <pc:docMk/>
          <pc:sldMk cId="0" sldId="268"/>
        </pc:sldMkLst>
        <pc:spChg chg="mod">
          <ac:chgData name="Dhivya Dharani" userId="6fa5cd29-a86e-4040-bbbb-709e4e2a1140" providerId="ADAL" clId="{D22F0504-7589-489D-A326-A116C7B220E1}" dt="2025-01-06T18:17:57.356" v="748" actId="26606"/>
          <ac:spMkLst>
            <pc:docMk/>
            <pc:sldMk cId="0" sldId="268"/>
            <ac:spMk id="2" creationId="{00000000-0000-0000-0000-000000000000}"/>
          </ac:spMkLst>
        </pc:spChg>
        <pc:spChg chg="mod">
          <ac:chgData name="Dhivya Dharani" userId="6fa5cd29-a86e-4040-bbbb-709e4e2a1140" providerId="ADAL" clId="{D22F0504-7589-489D-A326-A116C7B220E1}" dt="2025-01-06T18:18:23.237" v="778" actId="20577"/>
          <ac:spMkLst>
            <pc:docMk/>
            <pc:sldMk cId="0" sldId="268"/>
            <ac:spMk id="3" creationId="{00000000-0000-0000-0000-000000000000}"/>
          </ac:spMkLst>
        </pc:spChg>
        <pc:spChg chg="add del">
          <ac:chgData name="Dhivya Dharani" userId="6fa5cd29-a86e-4040-bbbb-709e4e2a1140" providerId="ADAL" clId="{D22F0504-7589-489D-A326-A116C7B220E1}" dt="2025-01-06T18:17:57.356" v="748" actId="26606"/>
          <ac:spMkLst>
            <pc:docMk/>
            <pc:sldMk cId="0" sldId="268"/>
            <ac:spMk id="8" creationId="{A9CB0874-88B8-43D3-B0B6-C32F790F790D}"/>
          </ac:spMkLst>
        </pc:spChg>
        <pc:spChg chg="add del">
          <ac:chgData name="Dhivya Dharani" userId="6fa5cd29-a86e-4040-bbbb-709e4e2a1140" providerId="ADAL" clId="{D22F0504-7589-489D-A326-A116C7B220E1}" dt="2025-01-06T18:17:57.310" v="747" actId="26606"/>
          <ac:spMkLst>
            <pc:docMk/>
            <pc:sldMk cId="0" sldId="268"/>
            <ac:spMk id="21" creationId="{B95B9BA8-1D69-4796-85F5-B6D0BD52354B}"/>
          </ac:spMkLst>
        </pc:spChg>
        <pc:spChg chg="add">
          <ac:chgData name="Dhivya Dharani" userId="6fa5cd29-a86e-4040-bbbb-709e4e2a1140" providerId="ADAL" clId="{D22F0504-7589-489D-A326-A116C7B220E1}" dt="2025-01-06T18:17:57.356" v="748" actId="26606"/>
          <ac:spMkLst>
            <pc:docMk/>
            <pc:sldMk cId="0" sldId="268"/>
            <ac:spMk id="34" creationId="{B95B9BA8-1D69-4796-85F5-B6D0BD52354B}"/>
          </ac:spMkLst>
        </pc:spChg>
        <pc:grpChg chg="add del">
          <ac:chgData name="Dhivya Dharani" userId="6fa5cd29-a86e-4040-bbbb-709e4e2a1140" providerId="ADAL" clId="{D22F0504-7589-489D-A326-A116C7B220E1}" dt="2025-01-06T18:17:57.356" v="748" actId="26606"/>
          <ac:grpSpMkLst>
            <pc:docMk/>
            <pc:sldMk cId="0" sldId="268"/>
            <ac:grpSpMk id="10" creationId="{4BFD067A-52BE-40EE-B7CA-391830B9A265}"/>
          </ac:grpSpMkLst>
        </pc:grpChg>
        <pc:grpChg chg="add del">
          <ac:chgData name="Dhivya Dharani" userId="6fa5cd29-a86e-4040-bbbb-709e4e2a1140" providerId="ADAL" clId="{D22F0504-7589-489D-A326-A116C7B220E1}" dt="2025-01-06T18:17:57.356" v="748" actId="26606"/>
          <ac:grpSpMkLst>
            <pc:docMk/>
            <pc:sldMk cId="0" sldId="268"/>
            <ac:grpSpMk id="14" creationId="{C15B8CC4-8CCE-428F-AE7E-28D178984CEC}"/>
          </ac:grpSpMkLst>
        </pc:grpChg>
        <pc:grpChg chg="add del">
          <ac:chgData name="Dhivya Dharani" userId="6fa5cd29-a86e-4040-bbbb-709e4e2a1140" providerId="ADAL" clId="{D22F0504-7589-489D-A326-A116C7B220E1}" dt="2025-01-06T18:17:57.310" v="747" actId="26606"/>
          <ac:grpSpMkLst>
            <pc:docMk/>
            <pc:sldMk cId="0" sldId="268"/>
            <ac:grpSpMk id="23" creationId="{207EE6D2-B8A8-4EA6-879E-705FC91778E0}"/>
          </ac:grpSpMkLst>
        </pc:grpChg>
        <pc:grpChg chg="add">
          <ac:chgData name="Dhivya Dharani" userId="6fa5cd29-a86e-4040-bbbb-709e4e2a1140" providerId="ADAL" clId="{D22F0504-7589-489D-A326-A116C7B220E1}" dt="2025-01-06T18:17:57.356" v="748" actId="26606"/>
          <ac:grpSpMkLst>
            <pc:docMk/>
            <pc:sldMk cId="0" sldId="268"/>
            <ac:grpSpMk id="35" creationId="{5F892E19-92E7-4BB2-8C3F-DBDFE8D9D324}"/>
          </ac:grpSpMkLst>
        </pc:grpChg>
      </pc:sldChg>
      <pc:sldChg chg="addSp delSp modSp new del mod setBg">
        <pc:chgData name="Dhivya Dharani" userId="6fa5cd29-a86e-4040-bbbb-709e4e2a1140" providerId="ADAL" clId="{D22F0504-7589-489D-A326-A116C7B220E1}" dt="2025-01-06T16:15:13.926" v="200" actId="47"/>
        <pc:sldMkLst>
          <pc:docMk/>
          <pc:sldMk cId="518749326" sldId="269"/>
        </pc:sldMkLst>
        <pc:spChg chg="mod">
          <ac:chgData name="Dhivya Dharani" userId="6fa5cd29-a86e-4040-bbbb-709e4e2a1140" providerId="ADAL" clId="{D22F0504-7589-489D-A326-A116C7B220E1}" dt="2025-01-06T16:11:35.209" v="163" actId="26606"/>
          <ac:spMkLst>
            <pc:docMk/>
            <pc:sldMk cId="518749326" sldId="269"/>
            <ac:spMk id="2" creationId="{638A5CC2-FE4A-351F-7FF6-9AA60C6C7ED3}"/>
          </ac:spMkLst>
        </pc:spChg>
        <pc:spChg chg="del mod">
          <ac:chgData name="Dhivya Dharani" userId="6fa5cd29-a86e-4040-bbbb-709e4e2a1140" providerId="ADAL" clId="{D22F0504-7589-489D-A326-A116C7B220E1}" dt="2025-01-06T16:09:56.381" v="154" actId="26606"/>
          <ac:spMkLst>
            <pc:docMk/>
            <pc:sldMk cId="518749326" sldId="269"/>
            <ac:spMk id="3" creationId="{DAAC2D4B-3028-5E7E-F159-59847B5FED12}"/>
          </ac:spMkLst>
        </pc:spChg>
        <pc:spChg chg="add del">
          <ac:chgData name="Dhivya Dharani" userId="6fa5cd29-a86e-4040-bbbb-709e4e2a1140" providerId="ADAL" clId="{D22F0504-7589-489D-A326-A116C7B220E1}" dt="2025-01-06T16:10:33.416" v="159" actId="26606"/>
          <ac:spMkLst>
            <pc:docMk/>
            <pc:sldMk cId="518749326" sldId="269"/>
            <ac:spMk id="9" creationId="{0C541B88-1AE9-40C3-AFD5-967787C1979F}"/>
          </ac:spMkLst>
        </pc:spChg>
        <pc:spChg chg="add del">
          <ac:chgData name="Dhivya Dharani" userId="6fa5cd29-a86e-4040-bbbb-709e4e2a1140" providerId="ADAL" clId="{D22F0504-7589-489D-A326-A116C7B220E1}" dt="2025-01-06T16:10:33.416" v="159" actId="26606"/>
          <ac:spMkLst>
            <pc:docMk/>
            <pc:sldMk cId="518749326" sldId="269"/>
            <ac:spMk id="11" creationId="{E5F17139-31EE-46AC-B04F-DBBD852DD6CB}"/>
          </ac:spMkLst>
        </pc:spChg>
        <pc:spChg chg="add del">
          <ac:chgData name="Dhivya Dharani" userId="6fa5cd29-a86e-4040-bbbb-709e4e2a1140" providerId="ADAL" clId="{D22F0504-7589-489D-A326-A116C7B220E1}" dt="2025-01-06T16:10:33.416" v="159" actId="26606"/>
          <ac:spMkLst>
            <pc:docMk/>
            <pc:sldMk cId="518749326" sldId="269"/>
            <ac:spMk id="17" creationId="{89D16701-DA76-4F72-BB63-E2C3FFBDFE0F}"/>
          </ac:spMkLst>
        </pc:spChg>
        <pc:spChg chg="add del">
          <ac:chgData name="Dhivya Dharani" userId="6fa5cd29-a86e-4040-bbbb-709e4e2a1140" providerId="ADAL" clId="{D22F0504-7589-489D-A326-A116C7B220E1}" dt="2025-01-06T16:10:33.416" v="159" actId="26606"/>
          <ac:spMkLst>
            <pc:docMk/>
            <pc:sldMk cId="518749326" sldId="269"/>
            <ac:spMk id="19" creationId="{1CC28BE1-9DC6-43FE-9582-39F091098D77}"/>
          </ac:spMkLst>
        </pc:spChg>
        <pc:spChg chg="add del">
          <ac:chgData name="Dhivya Dharani" userId="6fa5cd29-a86e-4040-bbbb-709e4e2a1140" providerId="ADAL" clId="{D22F0504-7589-489D-A326-A116C7B220E1}" dt="2025-01-06T16:11:35.209" v="163" actId="26606"/>
          <ac:spMkLst>
            <pc:docMk/>
            <pc:sldMk cId="518749326" sldId="269"/>
            <ac:spMk id="39" creationId="{0C541B88-1AE9-40C3-AFD5-967787C1979F}"/>
          </ac:spMkLst>
        </pc:spChg>
        <pc:spChg chg="add del">
          <ac:chgData name="Dhivya Dharani" userId="6fa5cd29-a86e-4040-bbbb-709e4e2a1140" providerId="ADAL" clId="{D22F0504-7589-489D-A326-A116C7B220E1}" dt="2025-01-06T16:11:35.209" v="163" actId="26606"/>
          <ac:spMkLst>
            <pc:docMk/>
            <pc:sldMk cId="518749326" sldId="269"/>
            <ac:spMk id="41" creationId="{E5F17139-31EE-46AC-B04F-DBBD852DD6CB}"/>
          </ac:spMkLst>
        </pc:spChg>
        <pc:spChg chg="add del">
          <ac:chgData name="Dhivya Dharani" userId="6fa5cd29-a86e-4040-bbbb-709e4e2a1140" providerId="ADAL" clId="{D22F0504-7589-489D-A326-A116C7B220E1}" dt="2025-01-06T16:11:35.209" v="163" actId="26606"/>
          <ac:spMkLst>
            <pc:docMk/>
            <pc:sldMk cId="518749326" sldId="269"/>
            <ac:spMk id="47" creationId="{89D16701-DA76-4F72-BB63-E2C3FFBDFE0F}"/>
          </ac:spMkLst>
        </pc:spChg>
        <pc:spChg chg="add del">
          <ac:chgData name="Dhivya Dharani" userId="6fa5cd29-a86e-4040-bbbb-709e4e2a1140" providerId="ADAL" clId="{D22F0504-7589-489D-A326-A116C7B220E1}" dt="2025-01-06T16:11:35.209" v="163" actId="26606"/>
          <ac:spMkLst>
            <pc:docMk/>
            <pc:sldMk cId="518749326" sldId="269"/>
            <ac:spMk id="49" creationId="{1CC28BE1-9DC6-43FE-9582-39F091098D77}"/>
          </ac:spMkLst>
        </pc:spChg>
        <pc:spChg chg="add">
          <ac:chgData name="Dhivya Dharani" userId="6fa5cd29-a86e-4040-bbbb-709e4e2a1140" providerId="ADAL" clId="{D22F0504-7589-489D-A326-A116C7B220E1}" dt="2025-01-06T16:11:35.209" v="163" actId="26606"/>
          <ac:spMkLst>
            <pc:docMk/>
            <pc:sldMk cId="518749326" sldId="269"/>
            <ac:spMk id="70" creationId="{31293F9B-599E-4871-A414-757225FA346A}"/>
          </ac:spMkLst>
        </pc:spChg>
        <pc:spChg chg="add">
          <ac:chgData name="Dhivya Dharani" userId="6fa5cd29-a86e-4040-bbbb-709e4e2a1140" providerId="ADAL" clId="{D22F0504-7589-489D-A326-A116C7B220E1}" dt="2025-01-06T16:11:35.209" v="163" actId="26606"/>
          <ac:spMkLst>
            <pc:docMk/>
            <pc:sldMk cId="518749326" sldId="269"/>
            <ac:spMk id="72" creationId="{E5F17139-31EE-46AC-B04F-DBBD852DD6CB}"/>
          </ac:spMkLst>
        </pc:spChg>
        <pc:grpChg chg="add del">
          <ac:chgData name="Dhivya Dharani" userId="6fa5cd29-a86e-4040-bbbb-709e4e2a1140" providerId="ADAL" clId="{D22F0504-7589-489D-A326-A116C7B220E1}" dt="2025-01-06T16:10:33.416" v="159" actId="26606"/>
          <ac:grpSpMkLst>
            <pc:docMk/>
            <pc:sldMk cId="518749326" sldId="269"/>
            <ac:grpSpMk id="13" creationId="{7CF625D3-71A3-4F30-A096-8EF334E959D0}"/>
          </ac:grpSpMkLst>
        </pc:grpChg>
        <pc:grpChg chg="add del">
          <ac:chgData name="Dhivya Dharani" userId="6fa5cd29-a86e-4040-bbbb-709e4e2a1140" providerId="ADAL" clId="{D22F0504-7589-489D-A326-A116C7B220E1}" dt="2025-01-06T16:10:33.416" v="159" actId="26606"/>
          <ac:grpSpMkLst>
            <pc:docMk/>
            <pc:sldMk cId="518749326" sldId="269"/>
            <ac:grpSpMk id="21" creationId="{AF9AF3F3-CE0C-4125-BDD7-346487FA0B40}"/>
          </ac:grpSpMkLst>
        </pc:grpChg>
        <pc:grpChg chg="add del">
          <ac:chgData name="Dhivya Dharani" userId="6fa5cd29-a86e-4040-bbbb-709e4e2a1140" providerId="ADAL" clId="{D22F0504-7589-489D-A326-A116C7B220E1}" dt="2025-01-06T16:11:35.209" v="163" actId="26606"/>
          <ac:grpSpMkLst>
            <pc:docMk/>
            <pc:sldMk cId="518749326" sldId="269"/>
            <ac:grpSpMk id="43" creationId="{7CF625D3-71A3-4F30-A096-8EF334E959D0}"/>
          </ac:grpSpMkLst>
        </pc:grpChg>
        <pc:grpChg chg="add del">
          <ac:chgData name="Dhivya Dharani" userId="6fa5cd29-a86e-4040-bbbb-709e4e2a1140" providerId="ADAL" clId="{D22F0504-7589-489D-A326-A116C7B220E1}" dt="2025-01-06T16:11:35.209" v="163" actId="26606"/>
          <ac:grpSpMkLst>
            <pc:docMk/>
            <pc:sldMk cId="518749326" sldId="269"/>
            <ac:grpSpMk id="51" creationId="{AF9AF3F3-CE0C-4125-BDD7-346487FA0B40}"/>
          </ac:grpSpMkLst>
        </pc:grpChg>
        <pc:grpChg chg="add">
          <ac:chgData name="Dhivya Dharani" userId="6fa5cd29-a86e-4040-bbbb-709e4e2a1140" providerId="ADAL" clId="{D22F0504-7589-489D-A326-A116C7B220E1}" dt="2025-01-06T16:11:35.209" v="163" actId="26606"/>
          <ac:grpSpMkLst>
            <pc:docMk/>
            <pc:sldMk cId="518749326" sldId="269"/>
            <ac:grpSpMk id="74" creationId="{53883AA7-7F86-41F8-A1D8-06E9886E7632}"/>
          </ac:grpSpMkLst>
        </pc:grpChg>
        <pc:grpChg chg="add">
          <ac:chgData name="Dhivya Dharani" userId="6fa5cd29-a86e-4040-bbbb-709e4e2a1140" providerId="ADAL" clId="{D22F0504-7589-489D-A326-A116C7B220E1}" dt="2025-01-06T16:11:35.209" v="163" actId="26606"/>
          <ac:grpSpMkLst>
            <pc:docMk/>
            <pc:sldMk cId="518749326" sldId="269"/>
            <ac:grpSpMk id="78" creationId="{71A8B53C-ED2D-4081-AC0C-F87A9D4B3AFD}"/>
          </ac:grpSpMkLst>
        </pc:grpChg>
        <pc:graphicFrameChg chg="add del mod modGraphic">
          <ac:chgData name="Dhivya Dharani" userId="6fa5cd29-a86e-4040-bbbb-709e4e2a1140" providerId="ADAL" clId="{D22F0504-7589-489D-A326-A116C7B220E1}" dt="2025-01-06T16:11:35.209" v="163" actId="26606"/>
          <ac:graphicFrameMkLst>
            <pc:docMk/>
            <pc:sldMk cId="518749326" sldId="269"/>
            <ac:graphicFrameMk id="5" creationId="{219A26F7-5F53-043E-F8FD-1C81CF113B12}"/>
          </ac:graphicFrameMkLst>
        </pc:graphicFrameChg>
        <pc:graphicFrameChg chg="add">
          <ac:chgData name="Dhivya Dharani" userId="6fa5cd29-a86e-4040-bbbb-709e4e2a1140" providerId="ADAL" clId="{D22F0504-7589-489D-A326-A116C7B220E1}" dt="2025-01-06T16:11:35.209" v="163" actId="26606"/>
          <ac:graphicFrameMkLst>
            <pc:docMk/>
            <pc:sldMk cId="518749326" sldId="269"/>
            <ac:graphicFrameMk id="66" creationId="{A112243C-E303-27D2-E3BB-1F65B77A2FA6}"/>
          </ac:graphicFrameMkLst>
        </pc:graphicFrameChg>
      </pc:sldChg>
      <pc:sldChg chg="addSp delSp modSp add del mod setClrOvrMap">
        <pc:chgData name="Dhivya Dharani" userId="6fa5cd29-a86e-4040-bbbb-709e4e2a1140" providerId="ADAL" clId="{D22F0504-7589-489D-A326-A116C7B220E1}" dt="2025-01-06T16:09:09.523" v="145" actId="2696"/>
        <pc:sldMkLst>
          <pc:docMk/>
          <pc:sldMk cId="572837006" sldId="269"/>
        </pc:sldMkLst>
        <pc:spChg chg="mod">
          <ac:chgData name="Dhivya Dharani" userId="6fa5cd29-a86e-4040-bbbb-709e4e2a1140" providerId="ADAL" clId="{D22F0504-7589-489D-A326-A116C7B220E1}" dt="2025-01-06T16:08:52.882" v="143" actId="26606"/>
          <ac:spMkLst>
            <pc:docMk/>
            <pc:sldMk cId="572837006" sldId="269"/>
            <ac:spMk id="2" creationId="{B5D8D2A5-1F54-2608-FE75-31FC3C1BDD5C}"/>
          </ac:spMkLst>
        </pc:spChg>
        <pc:spChg chg="add del mod">
          <ac:chgData name="Dhivya Dharani" userId="6fa5cd29-a86e-4040-bbbb-709e4e2a1140" providerId="ADAL" clId="{D22F0504-7589-489D-A326-A116C7B220E1}" dt="2025-01-06T16:08:52.942" v="144" actId="26606"/>
          <ac:spMkLst>
            <pc:docMk/>
            <pc:sldMk cId="572837006" sldId="269"/>
            <ac:spMk id="3" creationId="{67014BDE-52F6-884C-B8B4-1F6F427A01E7}"/>
          </ac:spMkLst>
        </pc:spChg>
        <pc:spChg chg="add del">
          <ac:chgData name="Dhivya Dharani" userId="6fa5cd29-a86e-4040-bbbb-709e4e2a1140" providerId="ADAL" clId="{D22F0504-7589-489D-A326-A116C7B220E1}" dt="2025-01-06T16:08:52.942" v="144" actId="26606"/>
          <ac:spMkLst>
            <pc:docMk/>
            <pc:sldMk cId="572837006" sldId="269"/>
            <ac:spMk id="8" creationId="{0C0CD846-35E1-F67F-3B52-8D341433AEF6}"/>
          </ac:spMkLst>
        </pc:spChg>
        <pc:spChg chg="add del">
          <ac:chgData name="Dhivya Dharani" userId="6fa5cd29-a86e-4040-bbbb-709e4e2a1140" providerId="ADAL" clId="{D22F0504-7589-489D-A326-A116C7B220E1}" dt="2025-01-06T16:08:09.824" v="133" actId="26606"/>
          <ac:spMkLst>
            <pc:docMk/>
            <pc:sldMk cId="572837006" sldId="269"/>
            <ac:spMk id="26" creationId="{9DBC8166-481C-4473-95F5-9A5B9073B7F1}"/>
          </ac:spMkLst>
        </pc:spChg>
        <pc:spChg chg="add del">
          <ac:chgData name="Dhivya Dharani" userId="6fa5cd29-a86e-4040-bbbb-709e4e2a1140" providerId="ADAL" clId="{D22F0504-7589-489D-A326-A116C7B220E1}" dt="2025-01-06T16:08:09.824" v="133" actId="26606"/>
          <ac:spMkLst>
            <pc:docMk/>
            <pc:sldMk cId="572837006" sldId="269"/>
            <ac:spMk id="28" creationId="{A5A5CE6E-90AF-4D43-A014-1F9EC83EB93D}"/>
          </ac:spMkLst>
        </pc:spChg>
        <pc:spChg chg="add del">
          <ac:chgData name="Dhivya Dharani" userId="6fa5cd29-a86e-4040-bbbb-709e4e2a1140" providerId="ADAL" clId="{D22F0504-7589-489D-A326-A116C7B220E1}" dt="2025-01-06T16:08:15.180" v="135" actId="26606"/>
          <ac:spMkLst>
            <pc:docMk/>
            <pc:sldMk cId="572837006" sldId="269"/>
            <ac:spMk id="30" creationId="{8D6EA299-0840-6DEA-E670-C49AEBC87E89}"/>
          </ac:spMkLst>
        </pc:spChg>
        <pc:spChg chg="add del">
          <ac:chgData name="Dhivya Dharani" userId="6fa5cd29-a86e-4040-bbbb-709e4e2a1140" providerId="ADAL" clId="{D22F0504-7589-489D-A326-A116C7B220E1}" dt="2025-01-06T16:08:15.180" v="135" actId="26606"/>
          <ac:spMkLst>
            <pc:docMk/>
            <pc:sldMk cId="572837006" sldId="269"/>
            <ac:spMk id="32" creationId="{AE3A741D-C19B-960A-5803-1C5887147820}"/>
          </ac:spMkLst>
        </pc:spChg>
        <pc:spChg chg="add del">
          <ac:chgData name="Dhivya Dharani" userId="6fa5cd29-a86e-4040-bbbb-709e4e2a1140" providerId="ADAL" clId="{D22F0504-7589-489D-A326-A116C7B220E1}" dt="2025-01-06T16:08:15.180" v="135" actId="26606"/>
          <ac:spMkLst>
            <pc:docMk/>
            <pc:sldMk cId="572837006" sldId="269"/>
            <ac:spMk id="33" creationId="{DC39DE25-0E4E-0AA7-0932-1D78C2372786}"/>
          </ac:spMkLst>
        </pc:spChg>
        <pc:spChg chg="add del">
          <ac:chgData name="Dhivya Dharani" userId="6fa5cd29-a86e-4040-bbbb-709e4e2a1140" providerId="ADAL" clId="{D22F0504-7589-489D-A326-A116C7B220E1}" dt="2025-01-06T16:08:15.180" v="135" actId="26606"/>
          <ac:spMkLst>
            <pc:docMk/>
            <pc:sldMk cId="572837006" sldId="269"/>
            <ac:spMk id="34" creationId="{67014BDE-52F6-884C-B8B4-1F6F427A01E7}"/>
          </ac:spMkLst>
        </pc:spChg>
        <pc:spChg chg="add del">
          <ac:chgData name="Dhivya Dharani" userId="6fa5cd29-a86e-4040-bbbb-709e4e2a1140" providerId="ADAL" clId="{D22F0504-7589-489D-A326-A116C7B220E1}" dt="2025-01-06T16:08:18.610" v="138" actId="26606"/>
          <ac:spMkLst>
            <pc:docMk/>
            <pc:sldMk cId="572837006" sldId="269"/>
            <ac:spMk id="36" creationId="{0C0CD846-35E1-F67F-3B52-8D341433AEF6}"/>
          </ac:spMkLst>
        </pc:spChg>
        <pc:spChg chg="add del">
          <ac:chgData name="Dhivya Dharani" userId="6fa5cd29-a86e-4040-bbbb-709e4e2a1140" providerId="ADAL" clId="{D22F0504-7589-489D-A326-A116C7B220E1}" dt="2025-01-06T16:08:47.407" v="141" actId="26606"/>
          <ac:spMkLst>
            <pc:docMk/>
            <pc:sldMk cId="572837006" sldId="269"/>
            <ac:spMk id="49" creationId="{0C0CD846-35E1-F67F-3B52-8D341433AEF6}"/>
          </ac:spMkLst>
        </pc:spChg>
        <pc:spChg chg="add del">
          <ac:chgData name="Dhivya Dharani" userId="6fa5cd29-a86e-4040-bbbb-709e4e2a1140" providerId="ADAL" clId="{D22F0504-7589-489D-A326-A116C7B220E1}" dt="2025-01-06T16:08:52.882" v="143" actId="26606"/>
          <ac:spMkLst>
            <pc:docMk/>
            <pc:sldMk cId="572837006" sldId="269"/>
            <ac:spMk id="62" creationId="{C0763A76-9F1C-4FC5-82B7-DD475DA461B2}"/>
          </ac:spMkLst>
        </pc:spChg>
        <pc:spChg chg="add del">
          <ac:chgData name="Dhivya Dharani" userId="6fa5cd29-a86e-4040-bbbb-709e4e2a1140" providerId="ADAL" clId="{D22F0504-7589-489D-A326-A116C7B220E1}" dt="2025-01-06T16:08:52.882" v="143" actId="26606"/>
          <ac:spMkLst>
            <pc:docMk/>
            <pc:sldMk cId="572837006" sldId="269"/>
            <ac:spMk id="63" creationId="{E81BF4F6-F2CF-4984-9D14-D6966D92F99F}"/>
          </ac:spMkLst>
        </pc:spChg>
        <pc:spChg chg="add del">
          <ac:chgData name="Dhivya Dharani" userId="6fa5cd29-a86e-4040-bbbb-709e4e2a1140" providerId="ADAL" clId="{D22F0504-7589-489D-A326-A116C7B220E1}" dt="2025-01-06T16:08:52.882" v="143" actId="26606"/>
          <ac:spMkLst>
            <pc:docMk/>
            <pc:sldMk cId="572837006" sldId="269"/>
            <ac:spMk id="64" creationId="{67014BDE-52F6-884C-B8B4-1F6F427A01E7}"/>
          </ac:spMkLst>
        </pc:spChg>
        <pc:spChg chg="add">
          <ac:chgData name="Dhivya Dharani" userId="6fa5cd29-a86e-4040-bbbb-709e4e2a1140" providerId="ADAL" clId="{D22F0504-7589-489D-A326-A116C7B220E1}" dt="2025-01-06T16:08:52.942" v="144" actId="26606"/>
          <ac:spMkLst>
            <pc:docMk/>
            <pc:sldMk cId="572837006" sldId="269"/>
            <ac:spMk id="67" creationId="{0C0CD846-35E1-F67F-3B52-8D341433AEF6}"/>
          </ac:spMkLst>
        </pc:spChg>
        <pc:grpChg chg="add del">
          <ac:chgData name="Dhivya Dharani" userId="6fa5cd29-a86e-4040-bbbb-709e4e2a1140" providerId="ADAL" clId="{D22F0504-7589-489D-A326-A116C7B220E1}" dt="2025-01-06T16:08:52.942" v="144" actId="26606"/>
          <ac:grpSpMkLst>
            <pc:docMk/>
            <pc:sldMk cId="572837006" sldId="269"/>
            <ac:grpSpMk id="10" creationId="{189E889F-726E-D714-0E0B-1769A7496AB8}"/>
          </ac:grpSpMkLst>
        </pc:grpChg>
        <pc:grpChg chg="mod replId">
          <ac:chgData name="Dhivya Dharani" userId="6fa5cd29-a86e-4040-bbbb-709e4e2a1140" providerId="ADAL" clId="{D22F0504-7589-489D-A326-A116C7B220E1}" dt="2025-01-06T16:08:47.407" v="141" actId="26606"/>
          <ac:grpSpMkLst>
            <pc:docMk/>
            <pc:sldMk cId="572837006" sldId="269"/>
            <ac:grpSpMk id="11" creationId="{982F4F4D-C9A2-19D5-C8B9-F3D3DDFD3AD4}"/>
          </ac:grpSpMkLst>
        </pc:grpChg>
        <pc:grpChg chg="mod replId">
          <ac:chgData name="Dhivya Dharani" userId="6fa5cd29-a86e-4040-bbbb-709e4e2a1140" providerId="ADAL" clId="{D22F0504-7589-489D-A326-A116C7B220E1}" dt="2025-01-06T16:08:47.407" v="141" actId="26606"/>
          <ac:grpSpMkLst>
            <pc:docMk/>
            <pc:sldMk cId="572837006" sldId="269"/>
            <ac:grpSpMk id="12" creationId="{61B63420-ED70-E674-0A37-F37BA96E3759}"/>
          </ac:grpSpMkLst>
        </pc:grpChg>
        <pc:grpChg chg="mod replId">
          <ac:chgData name="Dhivya Dharani" userId="6fa5cd29-a86e-4040-bbbb-709e4e2a1140" providerId="ADAL" clId="{D22F0504-7589-489D-A326-A116C7B220E1}" dt="2025-01-06T16:08:47.407" v="141" actId="26606"/>
          <ac:grpSpMkLst>
            <pc:docMk/>
            <pc:sldMk cId="572837006" sldId="269"/>
            <ac:grpSpMk id="13" creationId="{92CFE3EA-F74E-140A-AB85-57BE23C1B517}"/>
          </ac:grpSpMkLst>
        </pc:grpChg>
        <pc:grpChg chg="mod replId">
          <ac:chgData name="Dhivya Dharani" userId="6fa5cd29-a86e-4040-bbbb-709e4e2a1140" providerId="ADAL" clId="{D22F0504-7589-489D-A326-A116C7B220E1}" dt="2025-01-06T16:08:47.407" v="141" actId="26606"/>
          <ac:grpSpMkLst>
            <pc:docMk/>
            <pc:sldMk cId="572837006" sldId="269"/>
            <ac:grpSpMk id="14" creationId="{338C0533-BF47-E84A-B7EC-B809309A2224}"/>
          </ac:grpSpMkLst>
        </pc:grpChg>
        <pc:grpChg chg="add del">
          <ac:chgData name="Dhivya Dharani" userId="6fa5cd29-a86e-4040-bbbb-709e4e2a1140" providerId="ADAL" clId="{D22F0504-7589-489D-A326-A116C7B220E1}" dt="2025-01-06T16:08:18.610" v="138" actId="26606"/>
          <ac:grpSpMkLst>
            <pc:docMk/>
            <pc:sldMk cId="572837006" sldId="269"/>
            <ac:grpSpMk id="37" creationId="{189E889F-726E-D714-0E0B-1769A7496AB8}"/>
          </ac:grpSpMkLst>
        </pc:grpChg>
        <pc:grpChg chg="add del">
          <ac:chgData name="Dhivya Dharani" userId="6fa5cd29-a86e-4040-bbbb-709e4e2a1140" providerId="ADAL" clId="{D22F0504-7589-489D-A326-A116C7B220E1}" dt="2025-01-06T16:08:47.407" v="141" actId="26606"/>
          <ac:grpSpMkLst>
            <pc:docMk/>
            <pc:sldMk cId="572837006" sldId="269"/>
            <ac:grpSpMk id="50" creationId="{189E889F-726E-D714-0E0B-1769A7496AB8}"/>
          </ac:grpSpMkLst>
        </pc:grpChg>
        <pc:grpChg chg="add">
          <ac:chgData name="Dhivya Dharani" userId="6fa5cd29-a86e-4040-bbbb-709e4e2a1140" providerId="ADAL" clId="{D22F0504-7589-489D-A326-A116C7B220E1}" dt="2025-01-06T16:08:52.942" v="144" actId="26606"/>
          <ac:grpSpMkLst>
            <pc:docMk/>
            <pc:sldMk cId="572837006" sldId="269"/>
            <ac:grpSpMk id="68" creationId="{189E889F-726E-D714-0E0B-1769A7496AB8}"/>
          </ac:grpSpMkLst>
        </pc:grpChg>
        <pc:graphicFrameChg chg="add del">
          <ac:chgData name="Dhivya Dharani" userId="6fa5cd29-a86e-4040-bbbb-709e4e2a1140" providerId="ADAL" clId="{D22F0504-7589-489D-A326-A116C7B220E1}" dt="2025-01-06T16:08:09.824" v="133" actId="26606"/>
          <ac:graphicFrameMkLst>
            <pc:docMk/>
            <pc:sldMk cId="572837006" sldId="269"/>
            <ac:graphicFrameMk id="22" creationId="{98B4C939-69A8-2211-2B77-99DC4A27C8C3}"/>
          </ac:graphicFrameMkLst>
        </pc:graphicFrameChg>
        <pc:graphicFrameChg chg="add del">
          <ac:chgData name="Dhivya Dharani" userId="6fa5cd29-a86e-4040-bbbb-709e4e2a1140" providerId="ADAL" clId="{D22F0504-7589-489D-A326-A116C7B220E1}" dt="2025-01-06T16:08:18.610" v="138" actId="26606"/>
          <ac:graphicFrameMkLst>
            <pc:docMk/>
            <pc:sldMk cId="572837006" sldId="269"/>
            <ac:graphicFrameMk id="44" creationId="{820583A6-F27D-44EC-D30E-5372DD3DA892}"/>
          </ac:graphicFrameMkLst>
        </pc:graphicFrameChg>
        <pc:graphicFrameChg chg="add del">
          <ac:chgData name="Dhivya Dharani" userId="6fa5cd29-a86e-4040-bbbb-709e4e2a1140" providerId="ADAL" clId="{D22F0504-7589-489D-A326-A116C7B220E1}" dt="2025-01-06T16:08:47.407" v="141" actId="26606"/>
          <ac:graphicFrameMkLst>
            <pc:docMk/>
            <pc:sldMk cId="572837006" sldId="269"/>
            <ac:graphicFrameMk id="57" creationId="{0D9F91C0-5107-3315-B050-43FF0824BC35}"/>
          </ac:graphicFrameMkLst>
        </pc:graphicFrameChg>
        <pc:graphicFrameChg chg="add">
          <ac:chgData name="Dhivya Dharani" userId="6fa5cd29-a86e-4040-bbbb-709e4e2a1140" providerId="ADAL" clId="{D22F0504-7589-489D-A326-A116C7B220E1}" dt="2025-01-06T16:08:52.942" v="144" actId="26606"/>
          <ac:graphicFrameMkLst>
            <pc:docMk/>
            <pc:sldMk cId="572837006" sldId="269"/>
            <ac:graphicFrameMk id="79" creationId="{45503F15-57F8-D244-B9E9-4460CA8A0681}"/>
          </ac:graphicFrameMkLst>
        </pc:graphicFrameChg>
        <pc:picChg chg="add del">
          <ac:chgData name="Dhivya Dharani" userId="6fa5cd29-a86e-4040-bbbb-709e4e2a1140" providerId="ADAL" clId="{D22F0504-7589-489D-A326-A116C7B220E1}" dt="2025-01-06T16:08:15.180" v="135" actId="26606"/>
          <ac:picMkLst>
            <pc:docMk/>
            <pc:sldMk cId="572837006" sldId="269"/>
            <ac:picMk id="31" creationId="{9304E48D-BD41-B1C1-F0B4-3F4B8F891FC8}"/>
          </ac:picMkLst>
        </pc:picChg>
        <pc:picChg chg="add del">
          <ac:chgData name="Dhivya Dharani" userId="6fa5cd29-a86e-4040-bbbb-709e4e2a1140" providerId="ADAL" clId="{D22F0504-7589-489D-A326-A116C7B220E1}" dt="2025-01-06T16:08:52.882" v="143" actId="26606"/>
          <ac:picMkLst>
            <pc:docMk/>
            <pc:sldMk cId="572837006" sldId="269"/>
            <ac:picMk id="65" creationId="{5722E858-38D3-B84E-6CB6-D9EE5E67D8ED}"/>
          </ac:picMkLst>
        </pc:picChg>
      </pc:sldChg>
      <pc:sldChg chg="addSp delSp modSp add mod">
        <pc:chgData name="Dhivya Dharani" userId="6fa5cd29-a86e-4040-bbbb-709e4e2a1140" providerId="ADAL" clId="{D22F0504-7589-489D-A326-A116C7B220E1}" dt="2025-01-06T16:54:16.411" v="253" actId="313"/>
        <pc:sldMkLst>
          <pc:docMk/>
          <pc:sldMk cId="1835080763" sldId="269"/>
        </pc:sldMkLst>
        <pc:spChg chg="mod">
          <ac:chgData name="Dhivya Dharani" userId="6fa5cd29-a86e-4040-bbbb-709e4e2a1140" providerId="ADAL" clId="{D22F0504-7589-489D-A326-A116C7B220E1}" dt="2025-01-06T16:16:57.915" v="217"/>
          <ac:spMkLst>
            <pc:docMk/>
            <pc:sldMk cId="1835080763" sldId="269"/>
            <ac:spMk id="2" creationId="{63C8CDFE-B984-4E35-B686-53923CFCF0A4}"/>
          </ac:spMkLst>
        </pc:spChg>
        <pc:graphicFrameChg chg="add mod modGraphic">
          <ac:chgData name="Dhivya Dharani" userId="6fa5cd29-a86e-4040-bbbb-709e4e2a1140" providerId="ADAL" clId="{D22F0504-7589-489D-A326-A116C7B220E1}" dt="2025-01-06T16:54:16.411" v="253" actId="313"/>
          <ac:graphicFrameMkLst>
            <pc:docMk/>
            <pc:sldMk cId="1835080763" sldId="269"/>
            <ac:graphicFrameMk id="3" creationId="{4A1DE32D-222D-A4AA-DB25-E25542436FEC}"/>
          </ac:graphicFrameMkLst>
        </pc:graphicFrameChg>
        <pc:graphicFrameChg chg="del">
          <ac:chgData name="Dhivya Dharani" userId="6fa5cd29-a86e-4040-bbbb-709e4e2a1140" providerId="ADAL" clId="{D22F0504-7589-489D-A326-A116C7B220E1}" dt="2025-01-06T16:17:12.733" v="218" actId="478"/>
          <ac:graphicFrameMkLst>
            <pc:docMk/>
            <pc:sldMk cId="1835080763" sldId="269"/>
            <ac:graphicFrameMk id="21" creationId="{7517A8D9-15D2-8477-3E58-C07B573F4491}"/>
          </ac:graphicFrameMkLst>
        </pc:graphicFrameChg>
      </pc:sldChg>
      <pc:sldChg chg="add del">
        <pc:chgData name="Dhivya Dharani" userId="6fa5cd29-a86e-4040-bbbb-709e4e2a1140" providerId="ADAL" clId="{D22F0504-7589-489D-A326-A116C7B220E1}" dt="2025-01-06T16:07:08.339" v="110" actId="2890"/>
        <pc:sldMkLst>
          <pc:docMk/>
          <pc:sldMk cId="2666414702" sldId="269"/>
        </pc:sldMkLst>
      </pc:sldChg>
      <pc:sldChg chg="addSp modSp new mod setBg">
        <pc:chgData name="Dhivya Dharani" userId="6fa5cd29-a86e-4040-bbbb-709e4e2a1140" providerId="ADAL" clId="{D22F0504-7589-489D-A326-A116C7B220E1}" dt="2025-01-06T16:52:47.071" v="248" actId="14100"/>
        <pc:sldMkLst>
          <pc:docMk/>
          <pc:sldMk cId="1755872202" sldId="270"/>
        </pc:sldMkLst>
        <pc:picChg chg="add mod">
          <ac:chgData name="Dhivya Dharani" userId="6fa5cd29-a86e-4040-bbbb-709e4e2a1140" providerId="ADAL" clId="{D22F0504-7589-489D-A326-A116C7B220E1}" dt="2025-01-06T16:52:47.071" v="248" actId="14100"/>
          <ac:picMkLst>
            <pc:docMk/>
            <pc:sldMk cId="1755872202" sldId="270"/>
            <ac:picMk id="3" creationId="{EC83A615-F5F6-830D-138E-19CDE9AA0976}"/>
          </ac:picMkLst>
        </pc:picChg>
      </pc:sldChg>
      <pc:sldChg chg="addSp modSp new mod setBg">
        <pc:chgData name="Dhivya Dharani" userId="6fa5cd29-a86e-4040-bbbb-709e4e2a1140" providerId="ADAL" clId="{D22F0504-7589-489D-A326-A116C7B220E1}" dt="2025-01-06T17:00:20.966" v="281" actId="108"/>
        <pc:sldMkLst>
          <pc:docMk/>
          <pc:sldMk cId="2781955892" sldId="271"/>
        </pc:sldMkLst>
        <pc:spChg chg="mod">
          <ac:chgData name="Dhivya Dharani" userId="6fa5cd29-a86e-4040-bbbb-709e4e2a1140" providerId="ADAL" clId="{D22F0504-7589-489D-A326-A116C7B220E1}" dt="2025-01-06T17:00:20.966" v="281" actId="108"/>
          <ac:spMkLst>
            <pc:docMk/>
            <pc:sldMk cId="2781955892" sldId="271"/>
            <ac:spMk id="2" creationId="{54FE40C4-33BA-532D-0696-C9172BBE1440}"/>
          </ac:spMkLst>
        </pc:spChg>
        <pc:picChg chg="add mod">
          <ac:chgData name="Dhivya Dharani" userId="6fa5cd29-a86e-4040-bbbb-709e4e2a1140" providerId="ADAL" clId="{D22F0504-7589-489D-A326-A116C7B220E1}" dt="2025-01-06T16:59:57.992" v="267" actId="1076"/>
          <ac:picMkLst>
            <pc:docMk/>
            <pc:sldMk cId="2781955892" sldId="271"/>
            <ac:picMk id="4" creationId="{DC6D5B8D-ACED-0914-A017-3D9408208138}"/>
          </ac:picMkLst>
        </pc:picChg>
      </pc:sldChg>
      <pc:sldChg chg="addSp delSp modSp new mod setBg">
        <pc:chgData name="Dhivya Dharani" userId="6fa5cd29-a86e-4040-bbbb-709e4e2a1140" providerId="ADAL" clId="{D22F0504-7589-489D-A326-A116C7B220E1}" dt="2025-01-06T17:55:09.485" v="407" actId="27636"/>
        <pc:sldMkLst>
          <pc:docMk/>
          <pc:sldMk cId="3488678794" sldId="272"/>
        </pc:sldMkLst>
        <pc:spChg chg="add mod">
          <ac:chgData name="Dhivya Dharani" userId="6fa5cd29-a86e-4040-bbbb-709e4e2a1140" providerId="ADAL" clId="{D22F0504-7589-489D-A326-A116C7B220E1}" dt="2025-01-06T17:55:09.485" v="407" actId="27636"/>
          <ac:spMkLst>
            <pc:docMk/>
            <pc:sldMk cId="3488678794" sldId="272"/>
            <ac:spMk id="6" creationId="{927D8DA4-513B-F4F0-82AA-23DBE7DE77A6}"/>
          </ac:spMkLst>
        </pc:spChg>
        <pc:picChg chg="add del">
          <ac:chgData name="Dhivya Dharani" userId="6fa5cd29-a86e-4040-bbbb-709e4e2a1140" providerId="ADAL" clId="{D22F0504-7589-489D-A326-A116C7B220E1}" dt="2025-01-06T17:54:00.698" v="369" actId="478"/>
          <ac:picMkLst>
            <pc:docMk/>
            <pc:sldMk cId="3488678794" sldId="272"/>
            <ac:picMk id="3" creationId="{7FA94B02-ECE6-7632-D811-B8252155DCE9}"/>
          </ac:picMkLst>
        </pc:picChg>
        <pc:picChg chg="add mod">
          <ac:chgData name="Dhivya Dharani" userId="6fa5cd29-a86e-4040-bbbb-709e4e2a1140" providerId="ADAL" clId="{D22F0504-7589-489D-A326-A116C7B220E1}" dt="2025-01-06T17:54:20.213" v="374" actId="1076"/>
          <ac:picMkLst>
            <pc:docMk/>
            <pc:sldMk cId="3488678794" sldId="272"/>
            <ac:picMk id="5" creationId="{5C5DD523-F1D0-98F8-B8B5-B81221B9A441}"/>
          </ac:picMkLst>
        </pc:picChg>
      </pc:sldChg>
      <pc:sldChg chg="new del">
        <pc:chgData name="Dhivya Dharani" userId="6fa5cd29-a86e-4040-bbbb-709e4e2a1140" providerId="ADAL" clId="{D22F0504-7589-489D-A326-A116C7B220E1}" dt="2025-01-06T18:16:12.560" v="656" actId="47"/>
        <pc:sldMkLst>
          <pc:docMk/>
          <pc:sldMk cId="129148487" sldId="273"/>
        </pc:sldMkLst>
      </pc:sldChg>
      <pc:sldChg chg="addSp modSp new mod setBg">
        <pc:chgData name="Dhivya Dharani" userId="6fa5cd29-a86e-4040-bbbb-709e4e2a1140" providerId="ADAL" clId="{D22F0504-7589-489D-A326-A116C7B220E1}" dt="2025-01-06T18:19:28.516" v="867" actId="1076"/>
        <pc:sldMkLst>
          <pc:docMk/>
          <pc:sldMk cId="2833591798" sldId="273"/>
        </pc:sldMkLst>
        <pc:spChg chg="add mod">
          <ac:chgData name="Dhivya Dharani" userId="6fa5cd29-a86e-4040-bbbb-709e4e2a1140" providerId="ADAL" clId="{D22F0504-7589-489D-A326-A116C7B220E1}" dt="2025-01-06T18:19:28.516" v="867" actId="1076"/>
          <ac:spMkLst>
            <pc:docMk/>
            <pc:sldMk cId="2833591798" sldId="273"/>
            <ac:spMk id="3" creationId="{70CFF880-BCE7-134D-3D1C-7C95BB6B9BD9}"/>
          </ac:spMkLst>
        </pc:sp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4" Type="http://schemas.openxmlformats.org/officeDocument/2006/relationships/image" Target="../media/image14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4" Type="http://schemas.openxmlformats.org/officeDocument/2006/relationships/image" Target="../media/image1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7FCB080-2E87-4D61-9EF4-FE46C07C83C6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1B3EAF7B-B47C-4E72-9906-60D3652F36E2}">
      <dgm:prSet/>
      <dgm:spPr/>
      <dgm:t>
        <a:bodyPr/>
        <a:lstStyle/>
        <a:p>
          <a:r>
            <a:rPr lang="en-US"/>
            <a:t>Dataset Name: solarpowergeneration.csv</a:t>
          </a:r>
        </a:p>
      </dgm:t>
    </dgm:pt>
    <dgm:pt modelId="{C87E14E8-29FD-4E3D-8316-6C8647DE3FE9}" type="parTrans" cxnId="{2F3D0A88-0050-431B-876E-FE7A2CC61775}">
      <dgm:prSet/>
      <dgm:spPr/>
      <dgm:t>
        <a:bodyPr/>
        <a:lstStyle/>
        <a:p>
          <a:endParaRPr lang="en-US"/>
        </a:p>
      </dgm:t>
    </dgm:pt>
    <dgm:pt modelId="{5D708DD4-74E8-43CE-9B4B-15E6274E45DF}" type="sibTrans" cxnId="{2F3D0A88-0050-431B-876E-FE7A2CC61775}">
      <dgm:prSet/>
      <dgm:spPr/>
      <dgm:t>
        <a:bodyPr/>
        <a:lstStyle/>
        <a:p>
          <a:endParaRPr lang="en-US"/>
        </a:p>
      </dgm:t>
    </dgm:pt>
    <dgm:pt modelId="{E3DF5D79-C9F1-49EF-88CC-FC523687E7F6}">
      <dgm:prSet/>
      <dgm:spPr/>
      <dgm:t>
        <a:bodyPr/>
        <a:lstStyle/>
        <a:p>
          <a:r>
            <a:rPr lang="en-US"/>
            <a:t>Size: 2920 instances (rows) and 10 variables (columns)</a:t>
          </a:r>
        </a:p>
      </dgm:t>
    </dgm:pt>
    <dgm:pt modelId="{234DE9F4-0FB6-48B4-830F-4C2A6DA5B94E}" type="parTrans" cxnId="{6259FAB9-7BC2-4659-AF1F-55163AB4B411}">
      <dgm:prSet/>
      <dgm:spPr/>
      <dgm:t>
        <a:bodyPr/>
        <a:lstStyle/>
        <a:p>
          <a:endParaRPr lang="en-US"/>
        </a:p>
      </dgm:t>
    </dgm:pt>
    <dgm:pt modelId="{A534D19F-EE4B-450F-B847-D42E24C8828C}" type="sibTrans" cxnId="{6259FAB9-7BC2-4659-AF1F-55163AB4B411}">
      <dgm:prSet/>
      <dgm:spPr/>
      <dgm:t>
        <a:bodyPr/>
        <a:lstStyle/>
        <a:p>
          <a:endParaRPr lang="en-US"/>
        </a:p>
      </dgm:t>
    </dgm:pt>
    <dgm:pt modelId="{90327E4D-1EE7-4011-A114-BF8564BBDD8E}">
      <dgm:prSet/>
      <dgm:spPr/>
      <dgm:t>
        <a:bodyPr/>
        <a:lstStyle/>
        <a:p>
          <a:r>
            <a:rPr lang="en-US"/>
            <a:t>Target Variable: power_generated (in Joules per 3 hours)</a:t>
          </a:r>
        </a:p>
      </dgm:t>
    </dgm:pt>
    <dgm:pt modelId="{6CCFD47E-7DC3-40E0-B961-FD4647B68EE5}" type="parTrans" cxnId="{65CBD2F7-E49E-4DB2-96C5-9C176D479384}">
      <dgm:prSet/>
      <dgm:spPr/>
      <dgm:t>
        <a:bodyPr/>
        <a:lstStyle/>
        <a:p>
          <a:endParaRPr lang="en-US"/>
        </a:p>
      </dgm:t>
    </dgm:pt>
    <dgm:pt modelId="{DA2C2CD4-5340-4E44-BE50-B14A34A5EC39}" type="sibTrans" cxnId="{65CBD2F7-E49E-4DB2-96C5-9C176D479384}">
      <dgm:prSet/>
      <dgm:spPr/>
      <dgm:t>
        <a:bodyPr/>
        <a:lstStyle/>
        <a:p>
          <a:endParaRPr lang="en-US"/>
        </a:p>
      </dgm:t>
    </dgm:pt>
    <dgm:pt modelId="{0B9D83BE-0B03-4B2D-BD20-F3023C445FCF}">
      <dgm:prSet/>
      <dgm:spPr/>
      <dgm:t>
        <a:bodyPr/>
        <a:lstStyle/>
        <a:p>
          <a:r>
            <a:rPr lang="en-US"/>
            <a:t>Features: Environmental variables such as temperature, wind speed, and humidity.</a:t>
          </a:r>
        </a:p>
      </dgm:t>
    </dgm:pt>
    <dgm:pt modelId="{12A88D68-BD4B-4438-81DF-409E8307F590}" type="parTrans" cxnId="{F4CB0DE9-64FC-4FBB-B2D1-F3FCAC296B78}">
      <dgm:prSet/>
      <dgm:spPr/>
      <dgm:t>
        <a:bodyPr/>
        <a:lstStyle/>
        <a:p>
          <a:endParaRPr lang="en-US"/>
        </a:p>
      </dgm:t>
    </dgm:pt>
    <dgm:pt modelId="{D9DA1EC9-4666-4CB5-9032-8F8C3B7C53FE}" type="sibTrans" cxnId="{F4CB0DE9-64FC-4FBB-B2D1-F3FCAC296B78}">
      <dgm:prSet/>
      <dgm:spPr/>
      <dgm:t>
        <a:bodyPr/>
        <a:lstStyle/>
        <a:p>
          <a:endParaRPr lang="en-US"/>
        </a:p>
      </dgm:t>
    </dgm:pt>
    <dgm:pt modelId="{BF39DF6B-FE89-4C88-95C3-E685AC960CE6}" type="pres">
      <dgm:prSet presAssocID="{27FCB080-2E87-4D61-9EF4-FE46C07C83C6}" presName="root" presStyleCnt="0">
        <dgm:presLayoutVars>
          <dgm:dir/>
          <dgm:resizeHandles val="exact"/>
        </dgm:presLayoutVars>
      </dgm:prSet>
      <dgm:spPr/>
    </dgm:pt>
    <dgm:pt modelId="{1D27BCCC-28EE-4A5C-B5B4-EFB71A38A48C}" type="pres">
      <dgm:prSet presAssocID="{1B3EAF7B-B47C-4E72-9906-60D3652F36E2}" presName="compNode" presStyleCnt="0"/>
      <dgm:spPr/>
    </dgm:pt>
    <dgm:pt modelId="{C97BE5E9-345A-4EB6-B5F6-C8F9AA556012}" type="pres">
      <dgm:prSet presAssocID="{1B3EAF7B-B47C-4E72-9906-60D3652F36E2}" presName="bgRect" presStyleLbl="bgShp" presStyleIdx="0" presStyleCnt="4"/>
      <dgm:spPr/>
    </dgm:pt>
    <dgm:pt modelId="{424CD745-64C1-4ACD-BCAF-D411FBD1BE76}" type="pres">
      <dgm:prSet presAssocID="{1B3EAF7B-B47C-4E72-9906-60D3652F36E2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2BDB7088-CED1-42E9-B044-516A15249581}" type="pres">
      <dgm:prSet presAssocID="{1B3EAF7B-B47C-4E72-9906-60D3652F36E2}" presName="spaceRect" presStyleCnt="0"/>
      <dgm:spPr/>
    </dgm:pt>
    <dgm:pt modelId="{081D6BF0-CB4F-42E5-BB70-8B91F774B6AD}" type="pres">
      <dgm:prSet presAssocID="{1B3EAF7B-B47C-4E72-9906-60D3652F36E2}" presName="parTx" presStyleLbl="revTx" presStyleIdx="0" presStyleCnt="4">
        <dgm:presLayoutVars>
          <dgm:chMax val="0"/>
          <dgm:chPref val="0"/>
        </dgm:presLayoutVars>
      </dgm:prSet>
      <dgm:spPr/>
    </dgm:pt>
    <dgm:pt modelId="{079B77E3-397C-45DF-AB49-088F0B6CA7FD}" type="pres">
      <dgm:prSet presAssocID="{5D708DD4-74E8-43CE-9B4B-15E6274E45DF}" presName="sibTrans" presStyleCnt="0"/>
      <dgm:spPr/>
    </dgm:pt>
    <dgm:pt modelId="{D55BF21B-1585-4627-A72A-A1B9BB8A19A5}" type="pres">
      <dgm:prSet presAssocID="{E3DF5D79-C9F1-49EF-88CC-FC523687E7F6}" presName="compNode" presStyleCnt="0"/>
      <dgm:spPr/>
    </dgm:pt>
    <dgm:pt modelId="{F26661D2-DBF0-4B76-8C24-F58E8106A2BB}" type="pres">
      <dgm:prSet presAssocID="{E3DF5D79-C9F1-49EF-88CC-FC523687E7F6}" presName="bgRect" presStyleLbl="bgShp" presStyleIdx="1" presStyleCnt="4"/>
      <dgm:spPr/>
    </dgm:pt>
    <dgm:pt modelId="{56470B7F-CDD7-49DD-9B18-D72EC56FC574}" type="pres">
      <dgm:prSet presAssocID="{E3DF5D79-C9F1-49EF-88CC-FC523687E7F6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ble"/>
        </a:ext>
      </dgm:extLst>
    </dgm:pt>
    <dgm:pt modelId="{F11D6B8A-F6D8-40B3-995F-7A3F600DAC07}" type="pres">
      <dgm:prSet presAssocID="{E3DF5D79-C9F1-49EF-88CC-FC523687E7F6}" presName="spaceRect" presStyleCnt="0"/>
      <dgm:spPr/>
    </dgm:pt>
    <dgm:pt modelId="{F11107D3-AE13-4813-B504-8D28299A84CA}" type="pres">
      <dgm:prSet presAssocID="{E3DF5D79-C9F1-49EF-88CC-FC523687E7F6}" presName="parTx" presStyleLbl="revTx" presStyleIdx="1" presStyleCnt="4">
        <dgm:presLayoutVars>
          <dgm:chMax val="0"/>
          <dgm:chPref val="0"/>
        </dgm:presLayoutVars>
      </dgm:prSet>
      <dgm:spPr/>
    </dgm:pt>
    <dgm:pt modelId="{23099532-80BF-4EFC-B63B-133FD01D1EE9}" type="pres">
      <dgm:prSet presAssocID="{A534D19F-EE4B-450F-B847-D42E24C8828C}" presName="sibTrans" presStyleCnt="0"/>
      <dgm:spPr/>
    </dgm:pt>
    <dgm:pt modelId="{44B94791-D024-40DD-A080-5FE132779479}" type="pres">
      <dgm:prSet presAssocID="{90327E4D-1EE7-4011-A114-BF8564BBDD8E}" presName="compNode" presStyleCnt="0"/>
      <dgm:spPr/>
    </dgm:pt>
    <dgm:pt modelId="{2A4549D9-B03C-43CC-8B78-FB84A19546E2}" type="pres">
      <dgm:prSet presAssocID="{90327E4D-1EE7-4011-A114-BF8564BBDD8E}" presName="bgRect" presStyleLbl="bgShp" presStyleIdx="2" presStyleCnt="4"/>
      <dgm:spPr/>
    </dgm:pt>
    <dgm:pt modelId="{5A6BEE7E-82B2-41AB-88A2-408008BB38B1}" type="pres">
      <dgm:prSet presAssocID="{90327E4D-1EE7-4011-A114-BF8564BBDD8E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icroscope"/>
        </a:ext>
      </dgm:extLst>
    </dgm:pt>
    <dgm:pt modelId="{B5204A34-942D-43FF-BA12-0911AE6D3551}" type="pres">
      <dgm:prSet presAssocID="{90327E4D-1EE7-4011-A114-BF8564BBDD8E}" presName="spaceRect" presStyleCnt="0"/>
      <dgm:spPr/>
    </dgm:pt>
    <dgm:pt modelId="{8D637CFF-68DB-41F9-AF96-86D1755450B4}" type="pres">
      <dgm:prSet presAssocID="{90327E4D-1EE7-4011-A114-BF8564BBDD8E}" presName="parTx" presStyleLbl="revTx" presStyleIdx="2" presStyleCnt="4">
        <dgm:presLayoutVars>
          <dgm:chMax val="0"/>
          <dgm:chPref val="0"/>
        </dgm:presLayoutVars>
      </dgm:prSet>
      <dgm:spPr/>
    </dgm:pt>
    <dgm:pt modelId="{D0898554-5D21-4608-AB0D-C387F9F3207A}" type="pres">
      <dgm:prSet presAssocID="{DA2C2CD4-5340-4E44-BE50-B14A34A5EC39}" presName="sibTrans" presStyleCnt="0"/>
      <dgm:spPr/>
    </dgm:pt>
    <dgm:pt modelId="{14FB1DAA-DC1B-4EC5-8FBA-F12D23EBEF5D}" type="pres">
      <dgm:prSet presAssocID="{0B9D83BE-0B03-4B2D-BD20-F3023C445FCF}" presName="compNode" presStyleCnt="0"/>
      <dgm:spPr/>
    </dgm:pt>
    <dgm:pt modelId="{D17A9F7C-A531-417C-94E3-BE08ED500F54}" type="pres">
      <dgm:prSet presAssocID="{0B9D83BE-0B03-4B2D-BD20-F3023C445FCF}" presName="bgRect" presStyleLbl="bgShp" presStyleIdx="3" presStyleCnt="4"/>
      <dgm:spPr/>
    </dgm:pt>
    <dgm:pt modelId="{F276ABFD-D7CA-406E-9F4D-9D3CE6797007}" type="pres">
      <dgm:prSet presAssocID="{0B9D83BE-0B03-4B2D-BD20-F3023C445FCF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ainy scene"/>
        </a:ext>
      </dgm:extLst>
    </dgm:pt>
    <dgm:pt modelId="{44B35175-6437-4D69-91FB-6C49FED24664}" type="pres">
      <dgm:prSet presAssocID="{0B9D83BE-0B03-4B2D-BD20-F3023C445FCF}" presName="spaceRect" presStyleCnt="0"/>
      <dgm:spPr/>
    </dgm:pt>
    <dgm:pt modelId="{0C34B82F-3160-4F1B-BB53-1095A87CF6BB}" type="pres">
      <dgm:prSet presAssocID="{0B9D83BE-0B03-4B2D-BD20-F3023C445FCF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49A6C46B-4C19-4D7C-96B3-EAE1003F5BC5}" type="presOf" srcId="{1B3EAF7B-B47C-4E72-9906-60D3652F36E2}" destId="{081D6BF0-CB4F-42E5-BB70-8B91F774B6AD}" srcOrd="0" destOrd="0" presId="urn:microsoft.com/office/officeart/2018/2/layout/IconVerticalSolidList"/>
    <dgm:cxn modelId="{FAC7B470-DCAC-46E4-A478-388D17689775}" type="presOf" srcId="{90327E4D-1EE7-4011-A114-BF8564BBDD8E}" destId="{8D637CFF-68DB-41F9-AF96-86D1755450B4}" srcOrd="0" destOrd="0" presId="urn:microsoft.com/office/officeart/2018/2/layout/IconVerticalSolidList"/>
    <dgm:cxn modelId="{2F3D0A88-0050-431B-876E-FE7A2CC61775}" srcId="{27FCB080-2E87-4D61-9EF4-FE46C07C83C6}" destId="{1B3EAF7B-B47C-4E72-9906-60D3652F36E2}" srcOrd="0" destOrd="0" parTransId="{C87E14E8-29FD-4E3D-8316-6C8647DE3FE9}" sibTransId="{5D708DD4-74E8-43CE-9B4B-15E6274E45DF}"/>
    <dgm:cxn modelId="{528C41A5-7BE8-41CC-BA06-28E9FD389FD6}" type="presOf" srcId="{0B9D83BE-0B03-4B2D-BD20-F3023C445FCF}" destId="{0C34B82F-3160-4F1B-BB53-1095A87CF6BB}" srcOrd="0" destOrd="0" presId="urn:microsoft.com/office/officeart/2018/2/layout/IconVerticalSolidList"/>
    <dgm:cxn modelId="{6259FAB9-7BC2-4659-AF1F-55163AB4B411}" srcId="{27FCB080-2E87-4D61-9EF4-FE46C07C83C6}" destId="{E3DF5D79-C9F1-49EF-88CC-FC523687E7F6}" srcOrd="1" destOrd="0" parTransId="{234DE9F4-0FB6-48B4-830F-4C2A6DA5B94E}" sibTransId="{A534D19F-EE4B-450F-B847-D42E24C8828C}"/>
    <dgm:cxn modelId="{CE9BD4C3-A2D5-440E-B529-DFA6C7D7C749}" type="presOf" srcId="{E3DF5D79-C9F1-49EF-88CC-FC523687E7F6}" destId="{F11107D3-AE13-4813-B504-8D28299A84CA}" srcOrd="0" destOrd="0" presId="urn:microsoft.com/office/officeart/2018/2/layout/IconVerticalSolidList"/>
    <dgm:cxn modelId="{8E9E3ED1-6D55-443E-BA92-C16216F22F12}" type="presOf" srcId="{27FCB080-2E87-4D61-9EF4-FE46C07C83C6}" destId="{BF39DF6B-FE89-4C88-95C3-E685AC960CE6}" srcOrd="0" destOrd="0" presId="urn:microsoft.com/office/officeart/2018/2/layout/IconVerticalSolidList"/>
    <dgm:cxn modelId="{F4CB0DE9-64FC-4FBB-B2D1-F3FCAC296B78}" srcId="{27FCB080-2E87-4D61-9EF4-FE46C07C83C6}" destId="{0B9D83BE-0B03-4B2D-BD20-F3023C445FCF}" srcOrd="3" destOrd="0" parTransId="{12A88D68-BD4B-4438-81DF-409E8307F590}" sibTransId="{D9DA1EC9-4666-4CB5-9032-8F8C3B7C53FE}"/>
    <dgm:cxn modelId="{65CBD2F7-E49E-4DB2-96C5-9C176D479384}" srcId="{27FCB080-2E87-4D61-9EF4-FE46C07C83C6}" destId="{90327E4D-1EE7-4011-A114-BF8564BBDD8E}" srcOrd="2" destOrd="0" parTransId="{6CCFD47E-7DC3-40E0-B961-FD4647B68EE5}" sibTransId="{DA2C2CD4-5340-4E44-BE50-B14A34A5EC39}"/>
    <dgm:cxn modelId="{43B031B5-1A1A-480A-B7D9-E3E19E37E8D0}" type="presParOf" srcId="{BF39DF6B-FE89-4C88-95C3-E685AC960CE6}" destId="{1D27BCCC-28EE-4A5C-B5B4-EFB71A38A48C}" srcOrd="0" destOrd="0" presId="urn:microsoft.com/office/officeart/2018/2/layout/IconVerticalSolidList"/>
    <dgm:cxn modelId="{11A1DD0D-4125-4CF3-940E-F4F70DB9C426}" type="presParOf" srcId="{1D27BCCC-28EE-4A5C-B5B4-EFB71A38A48C}" destId="{C97BE5E9-345A-4EB6-B5F6-C8F9AA556012}" srcOrd="0" destOrd="0" presId="urn:microsoft.com/office/officeart/2018/2/layout/IconVerticalSolidList"/>
    <dgm:cxn modelId="{824F6E82-A445-4270-B975-84579C5F0C1B}" type="presParOf" srcId="{1D27BCCC-28EE-4A5C-B5B4-EFB71A38A48C}" destId="{424CD745-64C1-4ACD-BCAF-D411FBD1BE76}" srcOrd="1" destOrd="0" presId="urn:microsoft.com/office/officeart/2018/2/layout/IconVerticalSolidList"/>
    <dgm:cxn modelId="{DEDC8862-6624-456B-9A33-8A84031C5F0D}" type="presParOf" srcId="{1D27BCCC-28EE-4A5C-B5B4-EFB71A38A48C}" destId="{2BDB7088-CED1-42E9-B044-516A15249581}" srcOrd="2" destOrd="0" presId="urn:microsoft.com/office/officeart/2018/2/layout/IconVerticalSolidList"/>
    <dgm:cxn modelId="{F0C6E2CF-21BE-4025-8B45-6308769BF7FE}" type="presParOf" srcId="{1D27BCCC-28EE-4A5C-B5B4-EFB71A38A48C}" destId="{081D6BF0-CB4F-42E5-BB70-8B91F774B6AD}" srcOrd="3" destOrd="0" presId="urn:microsoft.com/office/officeart/2018/2/layout/IconVerticalSolidList"/>
    <dgm:cxn modelId="{74F78DC0-A627-47ED-9535-D89B792243EC}" type="presParOf" srcId="{BF39DF6B-FE89-4C88-95C3-E685AC960CE6}" destId="{079B77E3-397C-45DF-AB49-088F0B6CA7FD}" srcOrd="1" destOrd="0" presId="urn:microsoft.com/office/officeart/2018/2/layout/IconVerticalSolidList"/>
    <dgm:cxn modelId="{9B094C49-859B-49E1-AC71-B137ABAD2EF6}" type="presParOf" srcId="{BF39DF6B-FE89-4C88-95C3-E685AC960CE6}" destId="{D55BF21B-1585-4627-A72A-A1B9BB8A19A5}" srcOrd="2" destOrd="0" presId="urn:microsoft.com/office/officeart/2018/2/layout/IconVerticalSolidList"/>
    <dgm:cxn modelId="{BA077CFD-B6B5-4045-A7B6-BBBD32398501}" type="presParOf" srcId="{D55BF21B-1585-4627-A72A-A1B9BB8A19A5}" destId="{F26661D2-DBF0-4B76-8C24-F58E8106A2BB}" srcOrd="0" destOrd="0" presId="urn:microsoft.com/office/officeart/2018/2/layout/IconVerticalSolidList"/>
    <dgm:cxn modelId="{231F63C7-FE0D-4180-A06B-348402F553D3}" type="presParOf" srcId="{D55BF21B-1585-4627-A72A-A1B9BB8A19A5}" destId="{56470B7F-CDD7-49DD-9B18-D72EC56FC574}" srcOrd="1" destOrd="0" presId="urn:microsoft.com/office/officeart/2018/2/layout/IconVerticalSolidList"/>
    <dgm:cxn modelId="{37AF2EAF-92D3-428A-95E6-13C389C43915}" type="presParOf" srcId="{D55BF21B-1585-4627-A72A-A1B9BB8A19A5}" destId="{F11D6B8A-F6D8-40B3-995F-7A3F600DAC07}" srcOrd="2" destOrd="0" presId="urn:microsoft.com/office/officeart/2018/2/layout/IconVerticalSolidList"/>
    <dgm:cxn modelId="{5F759676-DD46-4679-B717-2B0BC0DC54EC}" type="presParOf" srcId="{D55BF21B-1585-4627-A72A-A1B9BB8A19A5}" destId="{F11107D3-AE13-4813-B504-8D28299A84CA}" srcOrd="3" destOrd="0" presId="urn:microsoft.com/office/officeart/2018/2/layout/IconVerticalSolidList"/>
    <dgm:cxn modelId="{84397DF0-C7D5-40B7-A55C-BAFE7E07A107}" type="presParOf" srcId="{BF39DF6B-FE89-4C88-95C3-E685AC960CE6}" destId="{23099532-80BF-4EFC-B63B-133FD01D1EE9}" srcOrd="3" destOrd="0" presId="urn:microsoft.com/office/officeart/2018/2/layout/IconVerticalSolidList"/>
    <dgm:cxn modelId="{E0DB8081-6396-45F1-B768-8EF4626F22D9}" type="presParOf" srcId="{BF39DF6B-FE89-4C88-95C3-E685AC960CE6}" destId="{44B94791-D024-40DD-A080-5FE132779479}" srcOrd="4" destOrd="0" presId="urn:microsoft.com/office/officeart/2018/2/layout/IconVerticalSolidList"/>
    <dgm:cxn modelId="{7177AE5B-33F1-4F7C-9320-B421A3D4FF70}" type="presParOf" srcId="{44B94791-D024-40DD-A080-5FE132779479}" destId="{2A4549D9-B03C-43CC-8B78-FB84A19546E2}" srcOrd="0" destOrd="0" presId="urn:microsoft.com/office/officeart/2018/2/layout/IconVerticalSolidList"/>
    <dgm:cxn modelId="{9ACEB2DE-12B7-4432-B776-542754C29709}" type="presParOf" srcId="{44B94791-D024-40DD-A080-5FE132779479}" destId="{5A6BEE7E-82B2-41AB-88A2-408008BB38B1}" srcOrd="1" destOrd="0" presId="urn:microsoft.com/office/officeart/2018/2/layout/IconVerticalSolidList"/>
    <dgm:cxn modelId="{67E17DE5-BB10-41BE-82EC-ACAC259AC0CB}" type="presParOf" srcId="{44B94791-D024-40DD-A080-5FE132779479}" destId="{B5204A34-942D-43FF-BA12-0911AE6D3551}" srcOrd="2" destOrd="0" presId="urn:microsoft.com/office/officeart/2018/2/layout/IconVerticalSolidList"/>
    <dgm:cxn modelId="{A1AF3291-06CE-424E-8F07-B0BEB48597AA}" type="presParOf" srcId="{44B94791-D024-40DD-A080-5FE132779479}" destId="{8D637CFF-68DB-41F9-AF96-86D1755450B4}" srcOrd="3" destOrd="0" presId="urn:microsoft.com/office/officeart/2018/2/layout/IconVerticalSolidList"/>
    <dgm:cxn modelId="{DE36621B-DBDF-4821-B00A-7C2618C66013}" type="presParOf" srcId="{BF39DF6B-FE89-4C88-95C3-E685AC960CE6}" destId="{D0898554-5D21-4608-AB0D-C387F9F3207A}" srcOrd="5" destOrd="0" presId="urn:microsoft.com/office/officeart/2018/2/layout/IconVerticalSolidList"/>
    <dgm:cxn modelId="{D04112FB-7CA4-47EA-BE9B-7EB68BEBD670}" type="presParOf" srcId="{BF39DF6B-FE89-4C88-95C3-E685AC960CE6}" destId="{14FB1DAA-DC1B-4EC5-8FBA-F12D23EBEF5D}" srcOrd="6" destOrd="0" presId="urn:microsoft.com/office/officeart/2018/2/layout/IconVerticalSolidList"/>
    <dgm:cxn modelId="{68C89DA3-5AFD-4951-B636-1E37070881A4}" type="presParOf" srcId="{14FB1DAA-DC1B-4EC5-8FBA-F12D23EBEF5D}" destId="{D17A9F7C-A531-417C-94E3-BE08ED500F54}" srcOrd="0" destOrd="0" presId="urn:microsoft.com/office/officeart/2018/2/layout/IconVerticalSolidList"/>
    <dgm:cxn modelId="{3DF63299-68B6-4F48-B675-C6C15A0C924E}" type="presParOf" srcId="{14FB1DAA-DC1B-4EC5-8FBA-F12D23EBEF5D}" destId="{F276ABFD-D7CA-406E-9F4D-9D3CE6797007}" srcOrd="1" destOrd="0" presId="urn:microsoft.com/office/officeart/2018/2/layout/IconVerticalSolidList"/>
    <dgm:cxn modelId="{452C4110-AD95-4C2D-B8D0-D962807E011B}" type="presParOf" srcId="{14FB1DAA-DC1B-4EC5-8FBA-F12D23EBEF5D}" destId="{44B35175-6437-4D69-91FB-6C49FED24664}" srcOrd="2" destOrd="0" presId="urn:microsoft.com/office/officeart/2018/2/layout/IconVerticalSolidList"/>
    <dgm:cxn modelId="{1F7B42B7-A53E-446A-8EE4-D58C3433295E}" type="presParOf" srcId="{14FB1DAA-DC1B-4EC5-8FBA-F12D23EBEF5D}" destId="{0C34B82F-3160-4F1B-BB53-1095A87CF6BB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305809D-6688-41BE-BC4A-7FCDB0ED2C71}" type="doc">
      <dgm:prSet loTypeId="urn:microsoft.com/office/officeart/2018/2/layout/IconLabelList" loCatId="icon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A98BEB99-6B35-45F0-98ED-27824EACC8FD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800" dirty="0"/>
            <a:t>Data Cleaning: Handle missing values, outliers</a:t>
          </a:r>
          <a:r>
            <a:rPr lang="en-US" sz="1500" dirty="0"/>
            <a:t>.</a:t>
          </a:r>
        </a:p>
      </dgm:t>
    </dgm:pt>
    <dgm:pt modelId="{52612324-369A-4F0F-8BF7-F68A7DD49D70}" type="parTrans" cxnId="{2527F69B-F5F3-4763-913E-A4EB8603EC93}">
      <dgm:prSet/>
      <dgm:spPr/>
      <dgm:t>
        <a:bodyPr/>
        <a:lstStyle/>
        <a:p>
          <a:endParaRPr lang="en-US"/>
        </a:p>
      </dgm:t>
    </dgm:pt>
    <dgm:pt modelId="{57DEA560-863A-40DC-8F7B-9FAEFCFA87D0}" type="sibTrans" cxnId="{2527F69B-F5F3-4763-913E-A4EB8603EC93}">
      <dgm:prSet/>
      <dgm:spPr/>
      <dgm:t>
        <a:bodyPr/>
        <a:lstStyle/>
        <a:p>
          <a:endParaRPr lang="en-US"/>
        </a:p>
      </dgm:t>
    </dgm:pt>
    <dgm:pt modelId="{E3805215-0266-4B7A-8803-D4BA87E66B1F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800" dirty="0"/>
            <a:t>Feature Scaling: Normalize or standardize variables.</a:t>
          </a:r>
        </a:p>
      </dgm:t>
    </dgm:pt>
    <dgm:pt modelId="{A9C3F44C-1CAA-4351-A673-F246EBDB080D}" type="parTrans" cxnId="{CDAC052E-085B-41C1-B6F5-88825EC87E22}">
      <dgm:prSet/>
      <dgm:spPr/>
      <dgm:t>
        <a:bodyPr/>
        <a:lstStyle/>
        <a:p>
          <a:endParaRPr lang="en-US"/>
        </a:p>
      </dgm:t>
    </dgm:pt>
    <dgm:pt modelId="{6DB0231C-91C8-4397-AECE-6357A1497D79}" type="sibTrans" cxnId="{CDAC052E-085B-41C1-B6F5-88825EC87E22}">
      <dgm:prSet/>
      <dgm:spPr/>
      <dgm:t>
        <a:bodyPr/>
        <a:lstStyle/>
        <a:p>
          <a:endParaRPr lang="en-US"/>
        </a:p>
      </dgm:t>
    </dgm:pt>
    <dgm:pt modelId="{DFB8D46D-FA6E-44AA-B1D6-D6D68D33701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Encoding: Convert categorical variables (if any) into numerical.</a:t>
          </a:r>
        </a:p>
      </dgm:t>
    </dgm:pt>
    <dgm:pt modelId="{1AE3D41F-37C1-40F3-BC19-EAD405CE1689}" type="parTrans" cxnId="{32B061B0-FA4F-47E3-940A-ECB6D9D6424E}">
      <dgm:prSet/>
      <dgm:spPr/>
      <dgm:t>
        <a:bodyPr/>
        <a:lstStyle/>
        <a:p>
          <a:endParaRPr lang="en-US"/>
        </a:p>
      </dgm:t>
    </dgm:pt>
    <dgm:pt modelId="{D9103124-159B-4B63-8DED-B0B2E074DB04}" type="sibTrans" cxnId="{32B061B0-FA4F-47E3-940A-ECB6D9D6424E}">
      <dgm:prSet/>
      <dgm:spPr/>
      <dgm:t>
        <a:bodyPr/>
        <a:lstStyle/>
        <a:p>
          <a:endParaRPr lang="en-US"/>
        </a:p>
      </dgm:t>
    </dgm:pt>
    <dgm:pt modelId="{65D8B0F7-F618-4AF7-8168-D0FACCCE3EF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Splitting: Train-test split for model evaluation.</a:t>
          </a:r>
        </a:p>
      </dgm:t>
    </dgm:pt>
    <dgm:pt modelId="{B6CF7490-5874-4892-9F2D-785ED39DE060}" type="parTrans" cxnId="{48EB4E9E-99C5-469D-B126-89E838D900A6}">
      <dgm:prSet/>
      <dgm:spPr/>
      <dgm:t>
        <a:bodyPr/>
        <a:lstStyle/>
        <a:p>
          <a:endParaRPr lang="en-US"/>
        </a:p>
      </dgm:t>
    </dgm:pt>
    <dgm:pt modelId="{148BD004-BE96-4D6A-8E3B-8412CEFBCA73}" type="sibTrans" cxnId="{48EB4E9E-99C5-469D-B126-89E838D900A6}">
      <dgm:prSet/>
      <dgm:spPr/>
      <dgm:t>
        <a:bodyPr/>
        <a:lstStyle/>
        <a:p>
          <a:endParaRPr lang="en-US"/>
        </a:p>
      </dgm:t>
    </dgm:pt>
    <dgm:pt modelId="{A440059C-F89D-4D03-B1E6-8B3767742CC3}" type="pres">
      <dgm:prSet presAssocID="{0305809D-6688-41BE-BC4A-7FCDB0ED2C71}" presName="root" presStyleCnt="0">
        <dgm:presLayoutVars>
          <dgm:dir/>
          <dgm:resizeHandles val="exact"/>
        </dgm:presLayoutVars>
      </dgm:prSet>
      <dgm:spPr/>
    </dgm:pt>
    <dgm:pt modelId="{7C608A70-E183-43F6-B1D4-83FF421D3E3F}" type="pres">
      <dgm:prSet presAssocID="{A98BEB99-6B35-45F0-98ED-27824EACC8FD}" presName="compNode" presStyleCnt="0"/>
      <dgm:spPr/>
    </dgm:pt>
    <dgm:pt modelId="{5E0C7BF8-9269-49A0-93DD-16D978B28F59}" type="pres">
      <dgm:prSet presAssocID="{A98BEB99-6B35-45F0-98ED-27824EACC8FD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BA75285D-B777-46ED-A752-D466ECB14C62}" type="pres">
      <dgm:prSet presAssocID="{A98BEB99-6B35-45F0-98ED-27824EACC8FD}" presName="spaceRect" presStyleCnt="0"/>
      <dgm:spPr/>
    </dgm:pt>
    <dgm:pt modelId="{C852188F-E374-4686-A2AD-D5FDB962AD20}" type="pres">
      <dgm:prSet presAssocID="{A98BEB99-6B35-45F0-98ED-27824EACC8FD}" presName="textRect" presStyleLbl="revTx" presStyleIdx="0" presStyleCnt="4">
        <dgm:presLayoutVars>
          <dgm:chMax val="1"/>
          <dgm:chPref val="1"/>
        </dgm:presLayoutVars>
      </dgm:prSet>
      <dgm:spPr/>
    </dgm:pt>
    <dgm:pt modelId="{CF3E3AE0-6F23-43CE-8575-C3E5222E951C}" type="pres">
      <dgm:prSet presAssocID="{57DEA560-863A-40DC-8F7B-9FAEFCFA87D0}" presName="sibTrans" presStyleCnt="0"/>
      <dgm:spPr/>
    </dgm:pt>
    <dgm:pt modelId="{989A87B6-6295-4474-9613-E73A29C8A478}" type="pres">
      <dgm:prSet presAssocID="{E3805215-0266-4B7A-8803-D4BA87E66B1F}" presName="compNode" presStyleCnt="0"/>
      <dgm:spPr/>
    </dgm:pt>
    <dgm:pt modelId="{D4136FC6-E543-41FC-A86C-2616775A4C21}" type="pres">
      <dgm:prSet presAssocID="{E3805215-0266-4B7A-8803-D4BA87E66B1F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DBEFC85A-21BE-420F-BC23-433262D92D08}" type="pres">
      <dgm:prSet presAssocID="{E3805215-0266-4B7A-8803-D4BA87E66B1F}" presName="spaceRect" presStyleCnt="0"/>
      <dgm:spPr/>
    </dgm:pt>
    <dgm:pt modelId="{2BC537AD-8C3D-4A0B-8E80-3948A361516B}" type="pres">
      <dgm:prSet presAssocID="{E3805215-0266-4B7A-8803-D4BA87E66B1F}" presName="textRect" presStyleLbl="revTx" presStyleIdx="1" presStyleCnt="4">
        <dgm:presLayoutVars>
          <dgm:chMax val="1"/>
          <dgm:chPref val="1"/>
        </dgm:presLayoutVars>
      </dgm:prSet>
      <dgm:spPr/>
    </dgm:pt>
    <dgm:pt modelId="{BAD554F5-5120-4C3B-9F3C-9B14AD71F6FA}" type="pres">
      <dgm:prSet presAssocID="{6DB0231C-91C8-4397-AECE-6357A1497D79}" presName="sibTrans" presStyleCnt="0"/>
      <dgm:spPr/>
    </dgm:pt>
    <dgm:pt modelId="{1696019C-3ABB-451B-A39E-DD14A3085A17}" type="pres">
      <dgm:prSet presAssocID="{DFB8D46D-FA6E-44AA-B1D6-D6D68D337014}" presName="compNode" presStyleCnt="0"/>
      <dgm:spPr/>
    </dgm:pt>
    <dgm:pt modelId="{398EA6E1-414D-423C-8C7A-F0F59C1F6FA8}" type="pres">
      <dgm:prSet presAssocID="{DFB8D46D-FA6E-44AA-B1D6-D6D68D337014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4B347321-0AB1-4046-8567-3AE0C37B6971}" type="pres">
      <dgm:prSet presAssocID="{DFB8D46D-FA6E-44AA-B1D6-D6D68D337014}" presName="spaceRect" presStyleCnt="0"/>
      <dgm:spPr/>
    </dgm:pt>
    <dgm:pt modelId="{7F0792D9-AC61-4829-B943-2C65DFCC4584}" type="pres">
      <dgm:prSet presAssocID="{DFB8D46D-FA6E-44AA-B1D6-D6D68D337014}" presName="textRect" presStyleLbl="revTx" presStyleIdx="2" presStyleCnt="4">
        <dgm:presLayoutVars>
          <dgm:chMax val="1"/>
          <dgm:chPref val="1"/>
        </dgm:presLayoutVars>
      </dgm:prSet>
      <dgm:spPr/>
    </dgm:pt>
    <dgm:pt modelId="{0EFC3747-B885-4624-AF7E-3AB14B6DDF54}" type="pres">
      <dgm:prSet presAssocID="{D9103124-159B-4B63-8DED-B0B2E074DB04}" presName="sibTrans" presStyleCnt="0"/>
      <dgm:spPr/>
    </dgm:pt>
    <dgm:pt modelId="{070F326B-F1CA-4014-85B0-50C0C102A45E}" type="pres">
      <dgm:prSet presAssocID="{65D8B0F7-F618-4AF7-8168-D0FACCCE3EFE}" presName="compNode" presStyleCnt="0"/>
      <dgm:spPr/>
    </dgm:pt>
    <dgm:pt modelId="{FFC6733C-C934-417D-AD35-CD3D17986F1B}" type="pres">
      <dgm:prSet presAssocID="{65D8B0F7-F618-4AF7-8168-D0FACCCE3EFE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rain"/>
        </a:ext>
      </dgm:extLst>
    </dgm:pt>
    <dgm:pt modelId="{C77DBDC4-2104-418F-B43E-CB76910B7BE6}" type="pres">
      <dgm:prSet presAssocID="{65D8B0F7-F618-4AF7-8168-D0FACCCE3EFE}" presName="spaceRect" presStyleCnt="0"/>
      <dgm:spPr/>
    </dgm:pt>
    <dgm:pt modelId="{4A161BD8-0452-4336-839C-541A20CD9E09}" type="pres">
      <dgm:prSet presAssocID="{65D8B0F7-F618-4AF7-8168-D0FACCCE3EFE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57FF8D12-6BC1-4F61-AF05-D56EB15990E2}" type="presOf" srcId="{65D8B0F7-F618-4AF7-8168-D0FACCCE3EFE}" destId="{4A161BD8-0452-4336-839C-541A20CD9E09}" srcOrd="0" destOrd="0" presId="urn:microsoft.com/office/officeart/2018/2/layout/IconLabelList"/>
    <dgm:cxn modelId="{CDAC052E-085B-41C1-B6F5-88825EC87E22}" srcId="{0305809D-6688-41BE-BC4A-7FCDB0ED2C71}" destId="{E3805215-0266-4B7A-8803-D4BA87E66B1F}" srcOrd="1" destOrd="0" parTransId="{A9C3F44C-1CAA-4351-A673-F246EBDB080D}" sibTransId="{6DB0231C-91C8-4397-AECE-6357A1497D79}"/>
    <dgm:cxn modelId="{50A6023E-AEEC-4DBA-9462-C058839664BE}" type="presOf" srcId="{E3805215-0266-4B7A-8803-D4BA87E66B1F}" destId="{2BC537AD-8C3D-4A0B-8E80-3948A361516B}" srcOrd="0" destOrd="0" presId="urn:microsoft.com/office/officeart/2018/2/layout/IconLabelList"/>
    <dgm:cxn modelId="{71F8F458-614C-468D-A33F-39F33F45B513}" type="presOf" srcId="{0305809D-6688-41BE-BC4A-7FCDB0ED2C71}" destId="{A440059C-F89D-4D03-B1E6-8B3767742CC3}" srcOrd="0" destOrd="0" presId="urn:microsoft.com/office/officeart/2018/2/layout/IconLabelList"/>
    <dgm:cxn modelId="{8720379B-D245-48C2-9D64-EB64780AB457}" type="presOf" srcId="{A98BEB99-6B35-45F0-98ED-27824EACC8FD}" destId="{C852188F-E374-4686-A2AD-D5FDB962AD20}" srcOrd="0" destOrd="0" presId="urn:microsoft.com/office/officeart/2018/2/layout/IconLabelList"/>
    <dgm:cxn modelId="{2527F69B-F5F3-4763-913E-A4EB8603EC93}" srcId="{0305809D-6688-41BE-BC4A-7FCDB0ED2C71}" destId="{A98BEB99-6B35-45F0-98ED-27824EACC8FD}" srcOrd="0" destOrd="0" parTransId="{52612324-369A-4F0F-8BF7-F68A7DD49D70}" sibTransId="{57DEA560-863A-40DC-8F7B-9FAEFCFA87D0}"/>
    <dgm:cxn modelId="{48EB4E9E-99C5-469D-B126-89E838D900A6}" srcId="{0305809D-6688-41BE-BC4A-7FCDB0ED2C71}" destId="{65D8B0F7-F618-4AF7-8168-D0FACCCE3EFE}" srcOrd="3" destOrd="0" parTransId="{B6CF7490-5874-4892-9F2D-785ED39DE060}" sibTransId="{148BD004-BE96-4D6A-8E3B-8412CEFBCA73}"/>
    <dgm:cxn modelId="{0EEFD8A6-E743-4176-A351-4D31B78653A1}" type="presOf" srcId="{DFB8D46D-FA6E-44AA-B1D6-D6D68D337014}" destId="{7F0792D9-AC61-4829-B943-2C65DFCC4584}" srcOrd="0" destOrd="0" presId="urn:microsoft.com/office/officeart/2018/2/layout/IconLabelList"/>
    <dgm:cxn modelId="{32B061B0-FA4F-47E3-940A-ECB6D9D6424E}" srcId="{0305809D-6688-41BE-BC4A-7FCDB0ED2C71}" destId="{DFB8D46D-FA6E-44AA-B1D6-D6D68D337014}" srcOrd="2" destOrd="0" parTransId="{1AE3D41F-37C1-40F3-BC19-EAD405CE1689}" sibTransId="{D9103124-159B-4B63-8DED-B0B2E074DB04}"/>
    <dgm:cxn modelId="{96FB06A6-8F60-42E9-95C6-7F9CDB6045E5}" type="presParOf" srcId="{A440059C-F89D-4D03-B1E6-8B3767742CC3}" destId="{7C608A70-E183-43F6-B1D4-83FF421D3E3F}" srcOrd="0" destOrd="0" presId="urn:microsoft.com/office/officeart/2018/2/layout/IconLabelList"/>
    <dgm:cxn modelId="{7A959A46-6083-44D0-B90D-76FE058977DF}" type="presParOf" srcId="{7C608A70-E183-43F6-B1D4-83FF421D3E3F}" destId="{5E0C7BF8-9269-49A0-93DD-16D978B28F59}" srcOrd="0" destOrd="0" presId="urn:microsoft.com/office/officeart/2018/2/layout/IconLabelList"/>
    <dgm:cxn modelId="{569F4B8B-CF65-413E-AB25-6E05BE88EEB9}" type="presParOf" srcId="{7C608A70-E183-43F6-B1D4-83FF421D3E3F}" destId="{BA75285D-B777-46ED-A752-D466ECB14C62}" srcOrd="1" destOrd="0" presId="urn:microsoft.com/office/officeart/2018/2/layout/IconLabelList"/>
    <dgm:cxn modelId="{30E150CD-D8DC-4C62-B3C5-50569E16EFDD}" type="presParOf" srcId="{7C608A70-E183-43F6-B1D4-83FF421D3E3F}" destId="{C852188F-E374-4686-A2AD-D5FDB962AD20}" srcOrd="2" destOrd="0" presId="urn:microsoft.com/office/officeart/2018/2/layout/IconLabelList"/>
    <dgm:cxn modelId="{509DE2A3-EE42-44D7-9718-D1AD1304E4E2}" type="presParOf" srcId="{A440059C-F89D-4D03-B1E6-8B3767742CC3}" destId="{CF3E3AE0-6F23-43CE-8575-C3E5222E951C}" srcOrd="1" destOrd="0" presId="urn:microsoft.com/office/officeart/2018/2/layout/IconLabelList"/>
    <dgm:cxn modelId="{096EB72F-3B31-4A56-A5EA-20C3AC9FCB15}" type="presParOf" srcId="{A440059C-F89D-4D03-B1E6-8B3767742CC3}" destId="{989A87B6-6295-4474-9613-E73A29C8A478}" srcOrd="2" destOrd="0" presId="urn:microsoft.com/office/officeart/2018/2/layout/IconLabelList"/>
    <dgm:cxn modelId="{D356E938-7A30-4CF3-B2F9-765A6376D379}" type="presParOf" srcId="{989A87B6-6295-4474-9613-E73A29C8A478}" destId="{D4136FC6-E543-41FC-A86C-2616775A4C21}" srcOrd="0" destOrd="0" presId="urn:microsoft.com/office/officeart/2018/2/layout/IconLabelList"/>
    <dgm:cxn modelId="{327214C1-95E7-49BC-B1C4-15B4946C4ECC}" type="presParOf" srcId="{989A87B6-6295-4474-9613-E73A29C8A478}" destId="{DBEFC85A-21BE-420F-BC23-433262D92D08}" srcOrd="1" destOrd="0" presId="urn:microsoft.com/office/officeart/2018/2/layout/IconLabelList"/>
    <dgm:cxn modelId="{33083399-44BA-450A-B7C2-0B9B7D459C03}" type="presParOf" srcId="{989A87B6-6295-4474-9613-E73A29C8A478}" destId="{2BC537AD-8C3D-4A0B-8E80-3948A361516B}" srcOrd="2" destOrd="0" presId="urn:microsoft.com/office/officeart/2018/2/layout/IconLabelList"/>
    <dgm:cxn modelId="{1841576A-E373-4C73-9B3D-8E04A7691665}" type="presParOf" srcId="{A440059C-F89D-4D03-B1E6-8B3767742CC3}" destId="{BAD554F5-5120-4C3B-9F3C-9B14AD71F6FA}" srcOrd="3" destOrd="0" presId="urn:microsoft.com/office/officeart/2018/2/layout/IconLabelList"/>
    <dgm:cxn modelId="{A6D2606B-8A1E-4C9D-920B-61D2701FA1EB}" type="presParOf" srcId="{A440059C-F89D-4D03-B1E6-8B3767742CC3}" destId="{1696019C-3ABB-451B-A39E-DD14A3085A17}" srcOrd="4" destOrd="0" presId="urn:microsoft.com/office/officeart/2018/2/layout/IconLabelList"/>
    <dgm:cxn modelId="{27A01E39-CFFF-4A93-B420-547F08F7787D}" type="presParOf" srcId="{1696019C-3ABB-451B-A39E-DD14A3085A17}" destId="{398EA6E1-414D-423C-8C7A-F0F59C1F6FA8}" srcOrd="0" destOrd="0" presId="urn:microsoft.com/office/officeart/2018/2/layout/IconLabelList"/>
    <dgm:cxn modelId="{7AF551AF-EE1D-458E-8098-8733E9C93BF1}" type="presParOf" srcId="{1696019C-3ABB-451B-A39E-DD14A3085A17}" destId="{4B347321-0AB1-4046-8567-3AE0C37B6971}" srcOrd="1" destOrd="0" presId="urn:microsoft.com/office/officeart/2018/2/layout/IconLabelList"/>
    <dgm:cxn modelId="{A0CDA5FE-FEAF-495A-91A2-F7FCCA6930B6}" type="presParOf" srcId="{1696019C-3ABB-451B-A39E-DD14A3085A17}" destId="{7F0792D9-AC61-4829-B943-2C65DFCC4584}" srcOrd="2" destOrd="0" presId="urn:microsoft.com/office/officeart/2018/2/layout/IconLabelList"/>
    <dgm:cxn modelId="{B4137F91-77F6-471C-B3B6-E012A0F1E546}" type="presParOf" srcId="{A440059C-F89D-4D03-B1E6-8B3767742CC3}" destId="{0EFC3747-B885-4624-AF7E-3AB14B6DDF54}" srcOrd="5" destOrd="0" presId="urn:microsoft.com/office/officeart/2018/2/layout/IconLabelList"/>
    <dgm:cxn modelId="{80531EF7-821E-4165-A004-E59C4FD09700}" type="presParOf" srcId="{A440059C-F89D-4D03-B1E6-8B3767742CC3}" destId="{070F326B-F1CA-4014-85B0-50C0C102A45E}" srcOrd="6" destOrd="0" presId="urn:microsoft.com/office/officeart/2018/2/layout/IconLabelList"/>
    <dgm:cxn modelId="{EBCFEE92-2A5E-44A3-A548-BB223A8D4A06}" type="presParOf" srcId="{070F326B-F1CA-4014-85B0-50C0C102A45E}" destId="{FFC6733C-C934-417D-AD35-CD3D17986F1B}" srcOrd="0" destOrd="0" presId="urn:microsoft.com/office/officeart/2018/2/layout/IconLabelList"/>
    <dgm:cxn modelId="{A56C6A01-D518-4261-BD82-CBD408328D32}" type="presParOf" srcId="{070F326B-F1CA-4014-85B0-50C0C102A45E}" destId="{C77DBDC4-2104-418F-B43E-CB76910B7BE6}" srcOrd="1" destOrd="0" presId="urn:microsoft.com/office/officeart/2018/2/layout/IconLabelList"/>
    <dgm:cxn modelId="{B6A30FA4-D731-4BA5-A757-CB5814FFA36D}" type="presParOf" srcId="{070F326B-F1CA-4014-85B0-50C0C102A45E}" destId="{4A161BD8-0452-4336-839C-541A20CD9E09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2FB4A8E-8884-4751-A60F-6895D7EF3F14}" type="doc">
      <dgm:prSet loTypeId="urn:microsoft.com/office/officeart/2018/2/layout/IconLabelDescription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E39144E-B285-4ED9-BE8D-B19A0A01A405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Insights on feature correlations with power generated.</a:t>
          </a:r>
        </a:p>
      </dgm:t>
    </dgm:pt>
    <dgm:pt modelId="{E3D1C994-DA1C-4839-A502-F73022EF837E}" type="parTrans" cxnId="{FC36DD2F-9613-46A4-8BDD-B610D6268EE1}">
      <dgm:prSet/>
      <dgm:spPr/>
      <dgm:t>
        <a:bodyPr/>
        <a:lstStyle/>
        <a:p>
          <a:endParaRPr lang="en-US"/>
        </a:p>
      </dgm:t>
    </dgm:pt>
    <dgm:pt modelId="{2B1754FB-7FFD-4A8B-AC5C-DFFE844DAE9B}" type="sibTrans" cxnId="{FC36DD2F-9613-46A4-8BDD-B610D6268EE1}">
      <dgm:prSet/>
      <dgm:spPr/>
      <dgm:t>
        <a:bodyPr/>
        <a:lstStyle/>
        <a:p>
          <a:endParaRPr lang="en-US"/>
        </a:p>
      </dgm:t>
    </dgm:pt>
    <dgm:pt modelId="{4A7ADC92-3BA9-4499-832B-FC2742F93F40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Visualizations:</a:t>
          </a:r>
        </a:p>
      </dgm:t>
    </dgm:pt>
    <dgm:pt modelId="{9749B427-B83C-4B82-B244-C52F897CFBBD}" type="parTrans" cxnId="{93AE21E6-1A13-4A7B-B0A3-331A7BAF930E}">
      <dgm:prSet/>
      <dgm:spPr/>
      <dgm:t>
        <a:bodyPr/>
        <a:lstStyle/>
        <a:p>
          <a:endParaRPr lang="en-US"/>
        </a:p>
      </dgm:t>
    </dgm:pt>
    <dgm:pt modelId="{C958F15A-51F8-46C2-95EB-2E638B9D0D98}" type="sibTrans" cxnId="{93AE21E6-1A13-4A7B-B0A3-331A7BAF930E}">
      <dgm:prSet/>
      <dgm:spPr/>
      <dgm:t>
        <a:bodyPr/>
        <a:lstStyle/>
        <a:p>
          <a:endParaRPr lang="en-US"/>
        </a:p>
      </dgm:t>
    </dgm:pt>
    <dgm:pt modelId="{F7111C0C-B603-4293-9792-57473E5E414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Scatter plots</a:t>
          </a:r>
        </a:p>
      </dgm:t>
    </dgm:pt>
    <dgm:pt modelId="{4F9835F3-B488-4460-B112-7876C86917EE}" type="parTrans" cxnId="{0E2B22C1-FEB8-4400-9E86-48D5E255C9DE}">
      <dgm:prSet/>
      <dgm:spPr/>
      <dgm:t>
        <a:bodyPr/>
        <a:lstStyle/>
        <a:p>
          <a:endParaRPr lang="en-US"/>
        </a:p>
      </dgm:t>
    </dgm:pt>
    <dgm:pt modelId="{5FBDAEC9-CCED-47FF-9F2B-913A8E69750E}" type="sibTrans" cxnId="{0E2B22C1-FEB8-4400-9E86-48D5E255C9DE}">
      <dgm:prSet/>
      <dgm:spPr/>
      <dgm:t>
        <a:bodyPr/>
        <a:lstStyle/>
        <a:p>
          <a:endParaRPr lang="en-US"/>
        </a:p>
      </dgm:t>
    </dgm:pt>
    <dgm:pt modelId="{FB08C477-6E9B-4B35-82EC-984F049E657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Heatmap of correlations</a:t>
          </a:r>
        </a:p>
      </dgm:t>
    </dgm:pt>
    <dgm:pt modelId="{F8FE05AC-4E59-479A-ABC3-891197AE2637}" type="parTrans" cxnId="{8A67D4F3-3CA3-4140-A96D-CBB2C3278A43}">
      <dgm:prSet/>
      <dgm:spPr/>
      <dgm:t>
        <a:bodyPr/>
        <a:lstStyle/>
        <a:p>
          <a:endParaRPr lang="en-US"/>
        </a:p>
      </dgm:t>
    </dgm:pt>
    <dgm:pt modelId="{661F55C7-66DD-45A7-9A71-053F92F90816}" type="sibTrans" cxnId="{8A67D4F3-3CA3-4140-A96D-CBB2C3278A43}">
      <dgm:prSet/>
      <dgm:spPr/>
      <dgm:t>
        <a:bodyPr/>
        <a:lstStyle/>
        <a:p>
          <a:endParaRPr lang="en-US"/>
        </a:p>
      </dgm:t>
    </dgm:pt>
    <dgm:pt modelId="{AD1AB1A7-B064-448E-AC5A-2ED2269CD19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Histograms for variable distributions</a:t>
          </a:r>
        </a:p>
      </dgm:t>
    </dgm:pt>
    <dgm:pt modelId="{14B00AAD-9F11-41C2-87D6-7EEB980831AF}" type="parTrans" cxnId="{BA286104-2021-4E11-8E67-7C7400DEB803}">
      <dgm:prSet/>
      <dgm:spPr/>
      <dgm:t>
        <a:bodyPr/>
        <a:lstStyle/>
        <a:p>
          <a:endParaRPr lang="en-US"/>
        </a:p>
      </dgm:t>
    </dgm:pt>
    <dgm:pt modelId="{0ABF30BE-CEFC-4908-B2D0-2D113B16FCA6}" type="sibTrans" cxnId="{BA286104-2021-4E11-8E67-7C7400DEB803}">
      <dgm:prSet/>
      <dgm:spPr/>
      <dgm:t>
        <a:bodyPr/>
        <a:lstStyle/>
        <a:p>
          <a:endParaRPr lang="en-US"/>
        </a:p>
      </dgm:t>
    </dgm:pt>
    <dgm:pt modelId="{B4DE69FE-57E3-4283-BAD8-98282F54C5B4}" type="pres">
      <dgm:prSet presAssocID="{52FB4A8E-8884-4751-A60F-6895D7EF3F14}" presName="root" presStyleCnt="0">
        <dgm:presLayoutVars>
          <dgm:dir/>
          <dgm:resizeHandles val="exact"/>
        </dgm:presLayoutVars>
      </dgm:prSet>
      <dgm:spPr/>
    </dgm:pt>
    <dgm:pt modelId="{9528914A-C284-4CBF-80F4-3772CE89CCAA}" type="pres">
      <dgm:prSet presAssocID="{FE39144E-B285-4ED9-BE8D-B19A0A01A405}" presName="compNode" presStyleCnt="0"/>
      <dgm:spPr/>
    </dgm:pt>
    <dgm:pt modelId="{713DC055-4976-41DE-AF72-88185585F6DA}" type="pres">
      <dgm:prSet presAssocID="{FE39144E-B285-4ED9-BE8D-B19A0A01A405}" presName="iconRect" presStyleLbl="node1" presStyleIdx="0" presStyleCnt="2" custLinFactNeighborX="37819" custLinFactNeighborY="7548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ightbulb"/>
        </a:ext>
      </dgm:extLst>
    </dgm:pt>
    <dgm:pt modelId="{E7661FED-9D38-4B0C-80FA-4399A37C639E}" type="pres">
      <dgm:prSet presAssocID="{FE39144E-B285-4ED9-BE8D-B19A0A01A405}" presName="iconSpace" presStyleCnt="0"/>
      <dgm:spPr/>
    </dgm:pt>
    <dgm:pt modelId="{2D07058D-B148-4151-8E80-78B6EBDFA71A}" type="pres">
      <dgm:prSet presAssocID="{FE39144E-B285-4ED9-BE8D-B19A0A01A405}" presName="parTx" presStyleLbl="revTx" presStyleIdx="0" presStyleCnt="4">
        <dgm:presLayoutVars>
          <dgm:chMax val="0"/>
          <dgm:chPref val="0"/>
        </dgm:presLayoutVars>
      </dgm:prSet>
      <dgm:spPr/>
    </dgm:pt>
    <dgm:pt modelId="{8BE99D72-A865-414A-845B-89FD1440C621}" type="pres">
      <dgm:prSet presAssocID="{FE39144E-B285-4ED9-BE8D-B19A0A01A405}" presName="txSpace" presStyleCnt="0"/>
      <dgm:spPr/>
    </dgm:pt>
    <dgm:pt modelId="{AA318C14-740A-4563-A2C3-A9BFF9B8AFDA}" type="pres">
      <dgm:prSet presAssocID="{FE39144E-B285-4ED9-BE8D-B19A0A01A405}" presName="desTx" presStyleLbl="revTx" presStyleIdx="1" presStyleCnt="4">
        <dgm:presLayoutVars/>
      </dgm:prSet>
      <dgm:spPr/>
    </dgm:pt>
    <dgm:pt modelId="{7FD8E904-C9AD-4144-B793-FFBB323E02F7}" type="pres">
      <dgm:prSet presAssocID="{2B1754FB-7FFD-4A8B-AC5C-DFFE844DAE9B}" presName="sibTrans" presStyleCnt="0"/>
      <dgm:spPr/>
    </dgm:pt>
    <dgm:pt modelId="{F1214E14-C7CF-45E7-A351-2A3BE0732345}" type="pres">
      <dgm:prSet presAssocID="{4A7ADC92-3BA9-4499-832B-FC2742F93F40}" presName="compNode" presStyleCnt="0"/>
      <dgm:spPr/>
    </dgm:pt>
    <dgm:pt modelId="{2C8B9F0E-602B-4D43-AE0B-95ADEB9E4A75}" type="pres">
      <dgm:prSet presAssocID="{4A7ADC92-3BA9-4499-832B-FC2742F93F40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B1D00DFC-87C9-4BD8-99CC-B7110F3B8150}" type="pres">
      <dgm:prSet presAssocID="{4A7ADC92-3BA9-4499-832B-FC2742F93F40}" presName="iconSpace" presStyleCnt="0"/>
      <dgm:spPr/>
    </dgm:pt>
    <dgm:pt modelId="{921D690B-AC1A-4590-9241-E258BA5C617E}" type="pres">
      <dgm:prSet presAssocID="{4A7ADC92-3BA9-4499-832B-FC2742F93F40}" presName="parTx" presStyleLbl="revTx" presStyleIdx="2" presStyleCnt="4">
        <dgm:presLayoutVars>
          <dgm:chMax val="0"/>
          <dgm:chPref val="0"/>
        </dgm:presLayoutVars>
      </dgm:prSet>
      <dgm:spPr/>
    </dgm:pt>
    <dgm:pt modelId="{05B8032B-3FAF-4EAA-ABBA-B7C953C71755}" type="pres">
      <dgm:prSet presAssocID="{4A7ADC92-3BA9-4499-832B-FC2742F93F40}" presName="txSpace" presStyleCnt="0"/>
      <dgm:spPr/>
    </dgm:pt>
    <dgm:pt modelId="{E2067568-8AA6-4D47-81F8-956742D7297F}" type="pres">
      <dgm:prSet presAssocID="{4A7ADC92-3BA9-4499-832B-FC2742F93F40}" presName="desTx" presStyleLbl="revTx" presStyleIdx="3" presStyleCnt="4" custLinFactNeighborX="133" custLinFactNeighborY="-37966">
        <dgm:presLayoutVars/>
      </dgm:prSet>
      <dgm:spPr/>
    </dgm:pt>
  </dgm:ptLst>
  <dgm:cxnLst>
    <dgm:cxn modelId="{BA286104-2021-4E11-8E67-7C7400DEB803}" srcId="{4A7ADC92-3BA9-4499-832B-FC2742F93F40}" destId="{AD1AB1A7-B064-448E-AC5A-2ED2269CD19B}" srcOrd="2" destOrd="0" parTransId="{14B00AAD-9F11-41C2-87D6-7EEB980831AF}" sibTransId="{0ABF30BE-CEFC-4908-B2D0-2D113B16FCA6}"/>
    <dgm:cxn modelId="{EF75CC0A-31EA-4511-8C49-8A1DC3335322}" type="presOf" srcId="{AD1AB1A7-B064-448E-AC5A-2ED2269CD19B}" destId="{E2067568-8AA6-4D47-81F8-956742D7297F}" srcOrd="0" destOrd="2" presId="urn:microsoft.com/office/officeart/2018/2/layout/IconLabelDescriptionList"/>
    <dgm:cxn modelId="{1BE2D91B-C2C7-4A93-8B4D-EB781C494437}" type="presOf" srcId="{4A7ADC92-3BA9-4499-832B-FC2742F93F40}" destId="{921D690B-AC1A-4590-9241-E258BA5C617E}" srcOrd="0" destOrd="0" presId="urn:microsoft.com/office/officeart/2018/2/layout/IconLabelDescriptionList"/>
    <dgm:cxn modelId="{FC36DD2F-9613-46A4-8BDD-B610D6268EE1}" srcId="{52FB4A8E-8884-4751-A60F-6895D7EF3F14}" destId="{FE39144E-B285-4ED9-BE8D-B19A0A01A405}" srcOrd="0" destOrd="0" parTransId="{E3D1C994-DA1C-4839-A502-F73022EF837E}" sibTransId="{2B1754FB-7FFD-4A8B-AC5C-DFFE844DAE9B}"/>
    <dgm:cxn modelId="{5616537B-166B-458E-8195-4798627058BF}" type="presOf" srcId="{FE39144E-B285-4ED9-BE8D-B19A0A01A405}" destId="{2D07058D-B148-4151-8E80-78B6EBDFA71A}" srcOrd="0" destOrd="0" presId="urn:microsoft.com/office/officeart/2018/2/layout/IconLabelDescriptionList"/>
    <dgm:cxn modelId="{8967068F-2B9B-466F-835D-FC6C6EF34F2D}" type="presOf" srcId="{52FB4A8E-8884-4751-A60F-6895D7EF3F14}" destId="{B4DE69FE-57E3-4283-BAD8-98282F54C5B4}" srcOrd="0" destOrd="0" presId="urn:microsoft.com/office/officeart/2018/2/layout/IconLabelDescriptionList"/>
    <dgm:cxn modelId="{02616399-585D-47D8-8B5A-14E1EFFB274F}" type="presOf" srcId="{FB08C477-6E9B-4B35-82EC-984F049E657B}" destId="{E2067568-8AA6-4D47-81F8-956742D7297F}" srcOrd="0" destOrd="1" presId="urn:microsoft.com/office/officeart/2018/2/layout/IconLabelDescriptionList"/>
    <dgm:cxn modelId="{0E2B22C1-FEB8-4400-9E86-48D5E255C9DE}" srcId="{4A7ADC92-3BA9-4499-832B-FC2742F93F40}" destId="{F7111C0C-B603-4293-9792-57473E5E414E}" srcOrd="0" destOrd="0" parTransId="{4F9835F3-B488-4460-B112-7876C86917EE}" sibTransId="{5FBDAEC9-CCED-47FF-9F2B-913A8E69750E}"/>
    <dgm:cxn modelId="{C0F885C6-952D-481F-88F1-058C8AE570D0}" type="presOf" srcId="{F7111C0C-B603-4293-9792-57473E5E414E}" destId="{E2067568-8AA6-4D47-81F8-956742D7297F}" srcOrd="0" destOrd="0" presId="urn:microsoft.com/office/officeart/2018/2/layout/IconLabelDescriptionList"/>
    <dgm:cxn modelId="{93AE21E6-1A13-4A7B-B0A3-331A7BAF930E}" srcId="{52FB4A8E-8884-4751-A60F-6895D7EF3F14}" destId="{4A7ADC92-3BA9-4499-832B-FC2742F93F40}" srcOrd="1" destOrd="0" parTransId="{9749B427-B83C-4B82-B244-C52F897CFBBD}" sibTransId="{C958F15A-51F8-46C2-95EB-2E638B9D0D98}"/>
    <dgm:cxn modelId="{8A67D4F3-3CA3-4140-A96D-CBB2C3278A43}" srcId="{4A7ADC92-3BA9-4499-832B-FC2742F93F40}" destId="{FB08C477-6E9B-4B35-82EC-984F049E657B}" srcOrd="1" destOrd="0" parTransId="{F8FE05AC-4E59-479A-ABC3-891197AE2637}" sibTransId="{661F55C7-66DD-45A7-9A71-053F92F90816}"/>
    <dgm:cxn modelId="{D0ADA1E7-755F-4176-BEDD-1226418326B5}" type="presParOf" srcId="{B4DE69FE-57E3-4283-BAD8-98282F54C5B4}" destId="{9528914A-C284-4CBF-80F4-3772CE89CCAA}" srcOrd="0" destOrd="0" presId="urn:microsoft.com/office/officeart/2018/2/layout/IconLabelDescriptionList"/>
    <dgm:cxn modelId="{BDABAF95-8B2C-41A6-A287-65A54FDC17C2}" type="presParOf" srcId="{9528914A-C284-4CBF-80F4-3772CE89CCAA}" destId="{713DC055-4976-41DE-AF72-88185585F6DA}" srcOrd="0" destOrd="0" presId="urn:microsoft.com/office/officeart/2018/2/layout/IconLabelDescriptionList"/>
    <dgm:cxn modelId="{5C4106BE-3CA4-4936-B260-29996EC0A291}" type="presParOf" srcId="{9528914A-C284-4CBF-80F4-3772CE89CCAA}" destId="{E7661FED-9D38-4B0C-80FA-4399A37C639E}" srcOrd="1" destOrd="0" presId="urn:microsoft.com/office/officeart/2018/2/layout/IconLabelDescriptionList"/>
    <dgm:cxn modelId="{9FB5AF85-DF40-4890-8F38-9FA449F03BBA}" type="presParOf" srcId="{9528914A-C284-4CBF-80F4-3772CE89CCAA}" destId="{2D07058D-B148-4151-8E80-78B6EBDFA71A}" srcOrd="2" destOrd="0" presId="urn:microsoft.com/office/officeart/2018/2/layout/IconLabelDescriptionList"/>
    <dgm:cxn modelId="{A97F49C9-094E-4876-974A-1E7393E76907}" type="presParOf" srcId="{9528914A-C284-4CBF-80F4-3772CE89CCAA}" destId="{8BE99D72-A865-414A-845B-89FD1440C621}" srcOrd="3" destOrd="0" presId="urn:microsoft.com/office/officeart/2018/2/layout/IconLabelDescriptionList"/>
    <dgm:cxn modelId="{57DD9C40-440A-4C2C-9337-77418236D55E}" type="presParOf" srcId="{9528914A-C284-4CBF-80F4-3772CE89CCAA}" destId="{AA318C14-740A-4563-A2C3-A9BFF9B8AFDA}" srcOrd="4" destOrd="0" presId="urn:microsoft.com/office/officeart/2018/2/layout/IconLabelDescriptionList"/>
    <dgm:cxn modelId="{131F8569-03A1-4FE6-989A-A4DBF5A677BB}" type="presParOf" srcId="{B4DE69FE-57E3-4283-BAD8-98282F54C5B4}" destId="{7FD8E904-C9AD-4144-B793-FFBB323E02F7}" srcOrd="1" destOrd="0" presId="urn:microsoft.com/office/officeart/2018/2/layout/IconLabelDescriptionList"/>
    <dgm:cxn modelId="{6DD27AC8-6BDF-42AB-8065-BDD562077A7E}" type="presParOf" srcId="{B4DE69FE-57E3-4283-BAD8-98282F54C5B4}" destId="{F1214E14-C7CF-45E7-A351-2A3BE0732345}" srcOrd="2" destOrd="0" presId="urn:microsoft.com/office/officeart/2018/2/layout/IconLabelDescriptionList"/>
    <dgm:cxn modelId="{D1A803C4-245D-4297-BA22-C5622744D358}" type="presParOf" srcId="{F1214E14-C7CF-45E7-A351-2A3BE0732345}" destId="{2C8B9F0E-602B-4D43-AE0B-95ADEB9E4A75}" srcOrd="0" destOrd="0" presId="urn:microsoft.com/office/officeart/2018/2/layout/IconLabelDescriptionList"/>
    <dgm:cxn modelId="{BE28E240-60EB-4925-B009-B6EC906D7884}" type="presParOf" srcId="{F1214E14-C7CF-45E7-A351-2A3BE0732345}" destId="{B1D00DFC-87C9-4BD8-99CC-B7110F3B8150}" srcOrd="1" destOrd="0" presId="urn:microsoft.com/office/officeart/2018/2/layout/IconLabelDescriptionList"/>
    <dgm:cxn modelId="{1BAEE220-E94A-4E23-AC0D-F1622071BC60}" type="presParOf" srcId="{F1214E14-C7CF-45E7-A351-2A3BE0732345}" destId="{921D690B-AC1A-4590-9241-E258BA5C617E}" srcOrd="2" destOrd="0" presId="urn:microsoft.com/office/officeart/2018/2/layout/IconLabelDescriptionList"/>
    <dgm:cxn modelId="{7B2CAE20-BB7C-4688-A38E-6801E4A78F48}" type="presParOf" srcId="{F1214E14-C7CF-45E7-A351-2A3BE0732345}" destId="{05B8032B-3FAF-4EAA-ABBA-B7C953C71755}" srcOrd="3" destOrd="0" presId="urn:microsoft.com/office/officeart/2018/2/layout/IconLabelDescriptionList"/>
    <dgm:cxn modelId="{BB00EAC0-DA63-42BB-A36F-D2642FD5F6CC}" type="presParOf" srcId="{F1214E14-C7CF-45E7-A351-2A3BE0732345}" destId="{E2067568-8AA6-4D47-81F8-956742D7297F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7BE5E9-345A-4EB6-B5F6-C8F9AA556012}">
      <dsp:nvSpPr>
        <dsp:cNvPr id="0" name=""/>
        <dsp:cNvSpPr/>
      </dsp:nvSpPr>
      <dsp:spPr>
        <a:xfrm>
          <a:off x="0" y="2439"/>
          <a:ext cx="4726201" cy="123661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24CD745-64C1-4ACD-BCAF-D411FBD1BE76}">
      <dsp:nvSpPr>
        <dsp:cNvPr id="0" name=""/>
        <dsp:cNvSpPr/>
      </dsp:nvSpPr>
      <dsp:spPr>
        <a:xfrm>
          <a:off x="374076" y="280678"/>
          <a:ext cx="680139" cy="68013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1D6BF0-CB4F-42E5-BB70-8B91F774B6AD}">
      <dsp:nvSpPr>
        <dsp:cNvPr id="0" name=""/>
        <dsp:cNvSpPr/>
      </dsp:nvSpPr>
      <dsp:spPr>
        <a:xfrm>
          <a:off x="1428292" y="2439"/>
          <a:ext cx="3297908" cy="12366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0875" tIns="130875" rIns="130875" bIns="130875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Dataset Name: solarpowergeneration.csv</a:t>
          </a:r>
        </a:p>
      </dsp:txBody>
      <dsp:txXfrm>
        <a:off x="1428292" y="2439"/>
        <a:ext cx="3297908" cy="1236616"/>
      </dsp:txXfrm>
    </dsp:sp>
    <dsp:sp modelId="{F26661D2-DBF0-4B76-8C24-F58E8106A2BB}">
      <dsp:nvSpPr>
        <dsp:cNvPr id="0" name=""/>
        <dsp:cNvSpPr/>
      </dsp:nvSpPr>
      <dsp:spPr>
        <a:xfrm>
          <a:off x="0" y="1548210"/>
          <a:ext cx="4726201" cy="123661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6470B7F-CDD7-49DD-9B18-D72EC56FC574}">
      <dsp:nvSpPr>
        <dsp:cNvPr id="0" name=""/>
        <dsp:cNvSpPr/>
      </dsp:nvSpPr>
      <dsp:spPr>
        <a:xfrm>
          <a:off x="374076" y="1826449"/>
          <a:ext cx="680139" cy="68013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1107D3-AE13-4813-B504-8D28299A84CA}">
      <dsp:nvSpPr>
        <dsp:cNvPr id="0" name=""/>
        <dsp:cNvSpPr/>
      </dsp:nvSpPr>
      <dsp:spPr>
        <a:xfrm>
          <a:off x="1428292" y="1548210"/>
          <a:ext cx="3297908" cy="12366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0875" tIns="130875" rIns="130875" bIns="130875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Size: 2920 instances (rows) and 10 variables (columns)</a:t>
          </a:r>
        </a:p>
      </dsp:txBody>
      <dsp:txXfrm>
        <a:off x="1428292" y="1548210"/>
        <a:ext cx="3297908" cy="1236616"/>
      </dsp:txXfrm>
    </dsp:sp>
    <dsp:sp modelId="{2A4549D9-B03C-43CC-8B78-FB84A19546E2}">
      <dsp:nvSpPr>
        <dsp:cNvPr id="0" name=""/>
        <dsp:cNvSpPr/>
      </dsp:nvSpPr>
      <dsp:spPr>
        <a:xfrm>
          <a:off x="0" y="3093981"/>
          <a:ext cx="4726201" cy="123661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A6BEE7E-82B2-41AB-88A2-408008BB38B1}">
      <dsp:nvSpPr>
        <dsp:cNvPr id="0" name=""/>
        <dsp:cNvSpPr/>
      </dsp:nvSpPr>
      <dsp:spPr>
        <a:xfrm>
          <a:off x="374076" y="3372220"/>
          <a:ext cx="680139" cy="68013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D637CFF-68DB-41F9-AF96-86D1755450B4}">
      <dsp:nvSpPr>
        <dsp:cNvPr id="0" name=""/>
        <dsp:cNvSpPr/>
      </dsp:nvSpPr>
      <dsp:spPr>
        <a:xfrm>
          <a:off x="1428292" y="3093981"/>
          <a:ext cx="3297908" cy="12366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0875" tIns="130875" rIns="130875" bIns="130875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Target Variable: power_generated (in Joules per 3 hours)</a:t>
          </a:r>
        </a:p>
      </dsp:txBody>
      <dsp:txXfrm>
        <a:off x="1428292" y="3093981"/>
        <a:ext cx="3297908" cy="1236616"/>
      </dsp:txXfrm>
    </dsp:sp>
    <dsp:sp modelId="{D17A9F7C-A531-417C-94E3-BE08ED500F54}">
      <dsp:nvSpPr>
        <dsp:cNvPr id="0" name=""/>
        <dsp:cNvSpPr/>
      </dsp:nvSpPr>
      <dsp:spPr>
        <a:xfrm>
          <a:off x="0" y="4639752"/>
          <a:ext cx="4726201" cy="123661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276ABFD-D7CA-406E-9F4D-9D3CE6797007}">
      <dsp:nvSpPr>
        <dsp:cNvPr id="0" name=""/>
        <dsp:cNvSpPr/>
      </dsp:nvSpPr>
      <dsp:spPr>
        <a:xfrm>
          <a:off x="374076" y="4917991"/>
          <a:ext cx="680139" cy="68013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34B82F-3160-4F1B-BB53-1095A87CF6BB}">
      <dsp:nvSpPr>
        <dsp:cNvPr id="0" name=""/>
        <dsp:cNvSpPr/>
      </dsp:nvSpPr>
      <dsp:spPr>
        <a:xfrm>
          <a:off x="1428292" y="4639752"/>
          <a:ext cx="3297908" cy="12366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0875" tIns="130875" rIns="130875" bIns="130875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Features: Environmental variables such as temperature, wind speed, and humidity.</a:t>
          </a:r>
        </a:p>
      </dsp:txBody>
      <dsp:txXfrm>
        <a:off x="1428292" y="4639752"/>
        <a:ext cx="3297908" cy="123661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E0C7BF8-9269-49A0-93DD-16D978B28F59}">
      <dsp:nvSpPr>
        <dsp:cNvPr id="0" name=""/>
        <dsp:cNvSpPr/>
      </dsp:nvSpPr>
      <dsp:spPr>
        <a:xfrm>
          <a:off x="650530" y="495699"/>
          <a:ext cx="1038634" cy="103863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52188F-E374-4686-A2AD-D5FDB962AD20}">
      <dsp:nvSpPr>
        <dsp:cNvPr id="0" name=""/>
        <dsp:cNvSpPr/>
      </dsp:nvSpPr>
      <dsp:spPr>
        <a:xfrm>
          <a:off x="15810" y="1899494"/>
          <a:ext cx="2308075" cy="85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Data Cleaning: Handle missing values, outliers</a:t>
          </a:r>
          <a:r>
            <a:rPr lang="en-US" sz="1500" kern="1200" dirty="0"/>
            <a:t>.</a:t>
          </a:r>
        </a:p>
      </dsp:txBody>
      <dsp:txXfrm>
        <a:off x="15810" y="1899494"/>
        <a:ext cx="2308075" cy="855000"/>
      </dsp:txXfrm>
    </dsp:sp>
    <dsp:sp modelId="{D4136FC6-E543-41FC-A86C-2616775A4C21}">
      <dsp:nvSpPr>
        <dsp:cNvPr id="0" name=""/>
        <dsp:cNvSpPr/>
      </dsp:nvSpPr>
      <dsp:spPr>
        <a:xfrm>
          <a:off x="3362519" y="495699"/>
          <a:ext cx="1038634" cy="103863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BC537AD-8C3D-4A0B-8E80-3948A361516B}">
      <dsp:nvSpPr>
        <dsp:cNvPr id="0" name=""/>
        <dsp:cNvSpPr/>
      </dsp:nvSpPr>
      <dsp:spPr>
        <a:xfrm>
          <a:off x="2727799" y="1899494"/>
          <a:ext cx="2308075" cy="85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Feature Scaling: Normalize or standardize variables.</a:t>
          </a:r>
        </a:p>
      </dsp:txBody>
      <dsp:txXfrm>
        <a:off x="2727799" y="1899494"/>
        <a:ext cx="2308075" cy="855000"/>
      </dsp:txXfrm>
    </dsp:sp>
    <dsp:sp modelId="{398EA6E1-414D-423C-8C7A-F0F59C1F6FA8}">
      <dsp:nvSpPr>
        <dsp:cNvPr id="0" name=""/>
        <dsp:cNvSpPr/>
      </dsp:nvSpPr>
      <dsp:spPr>
        <a:xfrm>
          <a:off x="650530" y="3331512"/>
          <a:ext cx="1038634" cy="103863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0792D9-AC61-4829-B943-2C65DFCC4584}">
      <dsp:nvSpPr>
        <dsp:cNvPr id="0" name=""/>
        <dsp:cNvSpPr/>
      </dsp:nvSpPr>
      <dsp:spPr>
        <a:xfrm>
          <a:off x="15810" y="4735307"/>
          <a:ext cx="2308075" cy="85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Encoding: Convert categorical variables (if any) into numerical.</a:t>
          </a:r>
        </a:p>
      </dsp:txBody>
      <dsp:txXfrm>
        <a:off x="15810" y="4735307"/>
        <a:ext cx="2308075" cy="855000"/>
      </dsp:txXfrm>
    </dsp:sp>
    <dsp:sp modelId="{FFC6733C-C934-417D-AD35-CD3D17986F1B}">
      <dsp:nvSpPr>
        <dsp:cNvPr id="0" name=""/>
        <dsp:cNvSpPr/>
      </dsp:nvSpPr>
      <dsp:spPr>
        <a:xfrm>
          <a:off x="3362519" y="3331512"/>
          <a:ext cx="1038634" cy="103863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161BD8-0452-4336-839C-541A20CD9E09}">
      <dsp:nvSpPr>
        <dsp:cNvPr id="0" name=""/>
        <dsp:cNvSpPr/>
      </dsp:nvSpPr>
      <dsp:spPr>
        <a:xfrm>
          <a:off x="2727799" y="4735307"/>
          <a:ext cx="2308075" cy="85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Splitting: Train-test split for model evaluation.</a:t>
          </a:r>
        </a:p>
      </dsp:txBody>
      <dsp:txXfrm>
        <a:off x="2727799" y="4735307"/>
        <a:ext cx="2308075" cy="855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13DC055-4976-41DE-AF72-88185585F6DA}">
      <dsp:nvSpPr>
        <dsp:cNvPr id="0" name=""/>
        <dsp:cNvSpPr/>
      </dsp:nvSpPr>
      <dsp:spPr>
        <a:xfrm>
          <a:off x="301774" y="1696511"/>
          <a:ext cx="794390" cy="79439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07058D-B148-4151-8E80-78B6EBDFA71A}">
      <dsp:nvSpPr>
        <dsp:cNvPr id="0" name=""/>
        <dsp:cNvSpPr/>
      </dsp:nvSpPr>
      <dsp:spPr>
        <a:xfrm>
          <a:off x="1344" y="2546095"/>
          <a:ext cx="2269687" cy="659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 dirty="0"/>
            <a:t>Insights on feature correlations with power generated.</a:t>
          </a:r>
        </a:p>
      </dsp:txBody>
      <dsp:txXfrm>
        <a:off x="1344" y="2546095"/>
        <a:ext cx="2269687" cy="659627"/>
      </dsp:txXfrm>
    </dsp:sp>
    <dsp:sp modelId="{AA318C14-740A-4563-A2C3-A9BFF9B8AFDA}">
      <dsp:nvSpPr>
        <dsp:cNvPr id="0" name=""/>
        <dsp:cNvSpPr/>
      </dsp:nvSpPr>
      <dsp:spPr>
        <a:xfrm>
          <a:off x="1344" y="3259283"/>
          <a:ext cx="2269687" cy="10552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8B9F0E-602B-4D43-AE0B-95ADEB9E4A75}">
      <dsp:nvSpPr>
        <dsp:cNvPr id="0" name=""/>
        <dsp:cNvSpPr/>
      </dsp:nvSpPr>
      <dsp:spPr>
        <a:xfrm>
          <a:off x="2668227" y="1636551"/>
          <a:ext cx="794390" cy="79439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21D690B-AC1A-4590-9241-E258BA5C617E}">
      <dsp:nvSpPr>
        <dsp:cNvPr id="0" name=""/>
        <dsp:cNvSpPr/>
      </dsp:nvSpPr>
      <dsp:spPr>
        <a:xfrm>
          <a:off x="2668227" y="2546095"/>
          <a:ext cx="2269687" cy="659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/>
            <a:t>Visualizations:</a:t>
          </a:r>
        </a:p>
      </dsp:txBody>
      <dsp:txXfrm>
        <a:off x="2668227" y="2546095"/>
        <a:ext cx="2269687" cy="659627"/>
      </dsp:txXfrm>
    </dsp:sp>
    <dsp:sp modelId="{E2067568-8AA6-4D47-81F8-956742D7297F}">
      <dsp:nvSpPr>
        <dsp:cNvPr id="0" name=""/>
        <dsp:cNvSpPr/>
      </dsp:nvSpPr>
      <dsp:spPr>
        <a:xfrm>
          <a:off x="2669571" y="2858642"/>
          <a:ext cx="2269687" cy="10552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Scatter plots</a:t>
          </a:r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Heatmap of correlations</a:t>
          </a:r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Histograms for variable distributions</a:t>
          </a:r>
        </a:p>
      </dsp:txBody>
      <dsp:txXfrm>
        <a:off x="2669571" y="2858642"/>
        <a:ext cx="2269687" cy="10552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15EDA1-BF3C-466D-B79D-80C5414EA5B9}" type="datetimeFigureOut">
              <a:rPr lang="en-IN" smtClean="0"/>
              <a:t>06-01-2025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D17CD0-8E09-4D90-BB67-C75151EEAEB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353514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D17CD0-8E09-4D90-BB67-C75151EEAEBC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815872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6497" y="1422400"/>
            <a:ext cx="4025503" cy="2387600"/>
          </a:xfrm>
        </p:spPr>
        <p:txBody>
          <a:bodyPr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3100">
                <a:solidFill>
                  <a:schemeClr val="bg1"/>
                </a:solidFill>
              </a:rPr>
              <a:t>Solar Power Generation Prediction Using Environmental Variables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6497" y="3902075"/>
            <a:ext cx="4025503" cy="1655762"/>
          </a:xfrm>
        </p:spPr>
        <p:txBody>
          <a:bodyPr>
            <a:normAutofit/>
          </a:bodyPr>
          <a:lstStyle/>
          <a:p>
            <a:pPr algn="l"/>
            <a:r>
              <a:rPr lang="en-US" sz="1700">
                <a:solidFill>
                  <a:schemeClr val="bg1"/>
                </a:solidFill>
              </a:rPr>
              <a:t>A Regression Analysis Project</a:t>
            </a:r>
          </a:p>
          <a:p>
            <a:pPr algn="l"/>
            <a:r>
              <a:rPr lang="en-US" sz="1700">
                <a:solidFill>
                  <a:schemeClr val="bg1"/>
                </a:solidFill>
              </a:rPr>
              <a:t>Group 5</a:t>
            </a:r>
          </a:p>
          <a:p>
            <a:pPr algn="l"/>
            <a:r>
              <a:rPr lang="en-US" sz="1700">
                <a:solidFill>
                  <a:schemeClr val="bg1"/>
                </a:solidFill>
              </a:rPr>
              <a:t>January 2025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A89CBBC-7743-43D9-A324-25CB472E9B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75584" y="638849"/>
            <a:ext cx="4129086" cy="547564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Video 6" descr="Binary Code Globe">
            <a:extLst>
              <a:ext uri="{FF2B5EF4-FFF2-40B4-BE49-F238E27FC236}">
                <a16:creationId xmlns:a16="http://schemas.microsoft.com/office/drawing/2014/main" id="{7F022645-FFE0-B710-79C7-92CED89848C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22784" r="2002" b="-1"/>
          <a:stretch/>
        </p:blipFill>
        <p:spPr>
          <a:xfrm>
            <a:off x="4937832" y="2028783"/>
            <a:ext cx="3604590" cy="269577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3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007EF604-74E9-391D-D9A4-4B121C2B1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IN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Correlation Matrix</a:t>
            </a:r>
            <a:b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IN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B66C47D-E403-59D8-AC58-C697C674A1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548" y="1289154"/>
            <a:ext cx="7686313" cy="52942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FE40C4-33BA-532D-0696-C9172BBE1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dirty="0">
                <a:solidFill>
                  <a:srgbClr val="569CD6"/>
                </a:solidFill>
                <a:latin typeface="Consolas" panose="020B0609020204030204" pitchFamily="49" charset="0"/>
              </a:rPr>
              <a:t>Scatter</a:t>
            </a:r>
            <a:r>
              <a:rPr lang="en-US" dirty="0"/>
              <a:t> </a:t>
            </a:r>
            <a:r>
              <a:rPr lang="en-US" sz="4000" b="1" dirty="0">
                <a:solidFill>
                  <a:srgbClr val="569CD6"/>
                </a:solidFill>
                <a:latin typeface="Consolas" panose="020B0609020204030204" pitchFamily="49" charset="0"/>
              </a:rPr>
              <a:t>Plot</a:t>
            </a:r>
            <a:endParaRPr lang="en-IN" sz="4000" b="1" dirty="0">
              <a:solidFill>
                <a:srgbClr val="569CD6"/>
              </a:solidFill>
              <a:latin typeface="Consolas" panose="020B06090202040302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6D5B8D-ACED-0914-A017-3D94082081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373187"/>
            <a:ext cx="8267700" cy="521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9558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4" name="Rectangle 53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5F892E19-92E7-4BB2-8C3F-DBDFE8D9D3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-1"/>
            <a:ext cx="3436144" cy="6858002"/>
            <a:chOff x="-2" y="-1"/>
            <a:chExt cx="4581527" cy="6858002"/>
          </a:xfrm>
          <a:effectLst>
            <a:outerShdw blurRad="381000" dist="50800" algn="ctr" rotWithShape="0">
              <a:srgbClr val="000000">
                <a:alpha val="10000"/>
              </a:srgbClr>
            </a:outerShdw>
          </a:effectLst>
        </p:grpSpPr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81E493D3-31D9-4B80-9798-EEA082E12A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2" y="-1"/>
              <a:ext cx="4572002" cy="6858002"/>
              <a:chOff x="-2" y="-1"/>
              <a:chExt cx="4572002" cy="6858002"/>
            </a:xfrm>
            <a:effectLst/>
          </p:grpSpPr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62E6AA4D-EC17-45B5-B621-DF0FD91FD4B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-2" y="-1"/>
                <a:ext cx="4572002" cy="6858002"/>
              </a:xfrm>
              <a:custGeom>
                <a:avLst/>
                <a:gdLst>
                  <a:gd name="connsiteX0" fmla="*/ 4214994 w 4572002"/>
                  <a:gd name="connsiteY0" fmla="*/ 6564620 h 6858002"/>
                  <a:gd name="connsiteX1" fmla="*/ 4214994 w 4572002"/>
                  <a:gd name="connsiteY1" fmla="*/ 6564621 h 6858002"/>
                  <a:gd name="connsiteX2" fmla="*/ 4237474 w 4572002"/>
                  <a:gd name="connsiteY2" fmla="*/ 6588626 h 6858002"/>
                  <a:gd name="connsiteX3" fmla="*/ 4254096 w 4572002"/>
                  <a:gd name="connsiteY3" fmla="*/ 6625225 h 6858002"/>
                  <a:gd name="connsiteX4" fmla="*/ 4247001 w 4572002"/>
                  <a:gd name="connsiteY4" fmla="*/ 6662540 h 6858002"/>
                  <a:gd name="connsiteX5" fmla="*/ 4247000 w 4572002"/>
                  <a:gd name="connsiteY5" fmla="*/ 6662541 h 6858002"/>
                  <a:gd name="connsiteX6" fmla="*/ 4246999 w 4572002"/>
                  <a:gd name="connsiteY6" fmla="*/ 6662544 h 6858002"/>
                  <a:gd name="connsiteX7" fmla="*/ 4235550 w 4572002"/>
                  <a:gd name="connsiteY7" fmla="*/ 6683027 h 6858002"/>
                  <a:gd name="connsiteX8" fmla="*/ 4232403 w 4572002"/>
                  <a:gd name="connsiteY8" fmla="*/ 6702976 h 6858002"/>
                  <a:gd name="connsiteX9" fmla="*/ 4232403 w 4572002"/>
                  <a:gd name="connsiteY9" fmla="*/ 6702977 h 6858002"/>
                  <a:gd name="connsiteX10" fmla="*/ 4246238 w 4572002"/>
                  <a:gd name="connsiteY10" fmla="*/ 6742553 h 6858002"/>
                  <a:gd name="connsiteX11" fmla="*/ 4246239 w 4572002"/>
                  <a:gd name="connsiteY11" fmla="*/ 6742555 h 6858002"/>
                  <a:gd name="connsiteX12" fmla="*/ 4265716 w 4572002"/>
                  <a:gd name="connsiteY12" fmla="*/ 6812062 h 6858002"/>
                  <a:gd name="connsiteX13" fmla="*/ 4265717 w 4572002"/>
                  <a:gd name="connsiteY13" fmla="*/ 6812064 h 6858002"/>
                  <a:gd name="connsiteX14" fmla="*/ 4265717 w 4572002"/>
                  <a:gd name="connsiteY14" fmla="*/ 6812063 h 6858002"/>
                  <a:gd name="connsiteX15" fmla="*/ 4265716 w 4572002"/>
                  <a:gd name="connsiteY15" fmla="*/ 6812062 h 6858002"/>
                  <a:gd name="connsiteX16" fmla="*/ 4260942 w 4572002"/>
                  <a:gd name="connsiteY16" fmla="*/ 6776800 h 6858002"/>
                  <a:gd name="connsiteX17" fmla="*/ 4246239 w 4572002"/>
                  <a:gd name="connsiteY17" fmla="*/ 6742555 h 6858002"/>
                  <a:gd name="connsiteX18" fmla="*/ 4246238 w 4572002"/>
                  <a:gd name="connsiteY18" fmla="*/ 6742552 h 6858002"/>
                  <a:gd name="connsiteX19" fmla="*/ 4232403 w 4572002"/>
                  <a:gd name="connsiteY19" fmla="*/ 6702976 h 6858002"/>
                  <a:gd name="connsiteX20" fmla="*/ 4246999 w 4572002"/>
                  <a:gd name="connsiteY20" fmla="*/ 6662544 h 6858002"/>
                  <a:gd name="connsiteX21" fmla="*/ 4247000 w 4572002"/>
                  <a:gd name="connsiteY21" fmla="*/ 6662542 h 6858002"/>
                  <a:gd name="connsiteX22" fmla="*/ 4247001 w 4572002"/>
                  <a:gd name="connsiteY22" fmla="*/ 6662540 h 6858002"/>
                  <a:gd name="connsiteX23" fmla="*/ 4254084 w 4572002"/>
                  <a:gd name="connsiteY23" fmla="*/ 6645552 h 6858002"/>
                  <a:gd name="connsiteX24" fmla="*/ 4254096 w 4572002"/>
                  <a:gd name="connsiteY24" fmla="*/ 6625225 h 6858002"/>
                  <a:gd name="connsiteX25" fmla="*/ 4254096 w 4572002"/>
                  <a:gd name="connsiteY25" fmla="*/ 6625224 h 6858002"/>
                  <a:gd name="connsiteX26" fmla="*/ 4237474 w 4572002"/>
                  <a:gd name="connsiteY26" fmla="*/ 6588625 h 6858002"/>
                  <a:gd name="connsiteX27" fmla="*/ 4295315 w 4572002"/>
                  <a:gd name="connsiteY27" fmla="*/ 6438981 h 6858002"/>
                  <a:gd name="connsiteX28" fmla="*/ 4275385 w 4572002"/>
                  <a:gd name="connsiteY28" fmla="*/ 6463840 h 6858002"/>
                  <a:gd name="connsiteX29" fmla="*/ 4275382 w 4572002"/>
                  <a:gd name="connsiteY29" fmla="*/ 6463849 h 6858002"/>
                  <a:gd name="connsiteX30" fmla="*/ 4261587 w 4572002"/>
                  <a:gd name="connsiteY30" fmla="*/ 6513012 h 6858002"/>
                  <a:gd name="connsiteX31" fmla="*/ 4242781 w 4572002"/>
                  <a:gd name="connsiteY31" fmla="*/ 6546194 h 6858002"/>
                  <a:gd name="connsiteX32" fmla="*/ 4242781 w 4572002"/>
                  <a:gd name="connsiteY32" fmla="*/ 6546195 h 6858002"/>
                  <a:gd name="connsiteX33" fmla="*/ 4259120 w 4572002"/>
                  <a:gd name="connsiteY33" fmla="*/ 6521804 h 6858002"/>
                  <a:gd name="connsiteX34" fmla="*/ 4261587 w 4572002"/>
                  <a:gd name="connsiteY34" fmla="*/ 6513012 h 6858002"/>
                  <a:gd name="connsiteX35" fmla="*/ 4264398 w 4572002"/>
                  <a:gd name="connsiteY35" fmla="*/ 6508052 h 6858002"/>
                  <a:gd name="connsiteX36" fmla="*/ 4275382 w 4572002"/>
                  <a:gd name="connsiteY36" fmla="*/ 6463849 h 6858002"/>
                  <a:gd name="connsiteX37" fmla="*/ 4275385 w 4572002"/>
                  <a:gd name="connsiteY37" fmla="*/ 6463841 h 6858002"/>
                  <a:gd name="connsiteX38" fmla="*/ 4295315 w 4572002"/>
                  <a:gd name="connsiteY38" fmla="*/ 6438981 h 6858002"/>
                  <a:gd name="connsiteX39" fmla="*/ 4381289 w 4572002"/>
                  <a:gd name="connsiteY39" fmla="*/ 6365204 h 6858002"/>
                  <a:gd name="connsiteX40" fmla="*/ 4380008 w 4572002"/>
                  <a:gd name="connsiteY40" fmla="*/ 6387910 h 6858002"/>
                  <a:gd name="connsiteX41" fmla="*/ 4378243 w 4572002"/>
                  <a:gd name="connsiteY41" fmla="*/ 6391549 h 6858002"/>
                  <a:gd name="connsiteX42" fmla="*/ 4370589 w 4572002"/>
                  <a:gd name="connsiteY42" fmla="*/ 6407332 h 6858002"/>
                  <a:gd name="connsiteX43" fmla="*/ 4370589 w 4572002"/>
                  <a:gd name="connsiteY43" fmla="*/ 6407333 h 6858002"/>
                  <a:gd name="connsiteX44" fmla="*/ 4378243 w 4572002"/>
                  <a:gd name="connsiteY44" fmla="*/ 6391549 h 6858002"/>
                  <a:gd name="connsiteX45" fmla="*/ 4380008 w 4572002"/>
                  <a:gd name="connsiteY45" fmla="*/ 6387910 h 6858002"/>
                  <a:gd name="connsiteX46" fmla="*/ 4142220 w 4572002"/>
                  <a:gd name="connsiteY46" fmla="*/ 4221391 h 6858002"/>
                  <a:gd name="connsiteX47" fmla="*/ 4142220 w 4572002"/>
                  <a:gd name="connsiteY47" fmla="*/ 4221392 h 6858002"/>
                  <a:gd name="connsiteX48" fmla="*/ 4147936 w 4572002"/>
                  <a:gd name="connsiteY48" fmla="*/ 4253015 h 6858002"/>
                  <a:gd name="connsiteX49" fmla="*/ 4187752 w 4572002"/>
                  <a:gd name="connsiteY49" fmla="*/ 4324646 h 6858002"/>
                  <a:gd name="connsiteX50" fmla="*/ 4196706 w 4572002"/>
                  <a:gd name="connsiteY50" fmla="*/ 4363891 h 6858002"/>
                  <a:gd name="connsiteX51" fmla="*/ 4195944 w 4572002"/>
                  <a:gd name="connsiteY51" fmla="*/ 4482004 h 6858002"/>
                  <a:gd name="connsiteX52" fmla="*/ 4135934 w 4572002"/>
                  <a:gd name="connsiteY52" fmla="*/ 4659174 h 6858002"/>
                  <a:gd name="connsiteX53" fmla="*/ 4127932 w 4572002"/>
                  <a:gd name="connsiteY53" fmla="*/ 4677655 h 6858002"/>
                  <a:gd name="connsiteX54" fmla="*/ 4118025 w 4572002"/>
                  <a:gd name="connsiteY54" fmla="*/ 4767764 h 6858002"/>
                  <a:gd name="connsiteX55" fmla="*/ 4116716 w 4572002"/>
                  <a:gd name="connsiteY55" fmla="*/ 4800483 h 6858002"/>
                  <a:gd name="connsiteX56" fmla="*/ 4116716 w 4572002"/>
                  <a:gd name="connsiteY56" fmla="*/ 4800484 h 6858002"/>
                  <a:gd name="connsiteX57" fmla="*/ 4131552 w 4572002"/>
                  <a:gd name="connsiteY57" fmla="*/ 4828917 h 6858002"/>
                  <a:gd name="connsiteX58" fmla="*/ 4153733 w 4572002"/>
                  <a:gd name="connsiteY58" fmla="*/ 4863343 h 6858002"/>
                  <a:gd name="connsiteX59" fmla="*/ 4161262 w 4572002"/>
                  <a:gd name="connsiteY59" fmla="*/ 4889275 h 6858002"/>
                  <a:gd name="connsiteX60" fmla="*/ 4159557 w 4572002"/>
                  <a:gd name="connsiteY60" fmla="*/ 4912168 h 6858002"/>
                  <a:gd name="connsiteX61" fmla="*/ 4158155 w 4572002"/>
                  <a:gd name="connsiteY61" fmla="*/ 4933804 h 6858002"/>
                  <a:gd name="connsiteX62" fmla="*/ 4158155 w 4572002"/>
                  <a:gd name="connsiteY62" fmla="*/ 4933805 h 6858002"/>
                  <a:gd name="connsiteX63" fmla="*/ 4162914 w 4572002"/>
                  <a:gd name="connsiteY63" fmla="*/ 4952673 h 6858002"/>
                  <a:gd name="connsiteX64" fmla="*/ 4165707 w 4572002"/>
                  <a:gd name="connsiteY64" fmla="*/ 4957454 h 6858002"/>
                  <a:gd name="connsiteX65" fmla="*/ 4166985 w 4572002"/>
                  <a:gd name="connsiteY65" fmla="*/ 4961456 h 6858002"/>
                  <a:gd name="connsiteX66" fmla="*/ 4182989 w 4572002"/>
                  <a:gd name="connsiteY66" fmla="*/ 4987038 h 6858002"/>
                  <a:gd name="connsiteX67" fmla="*/ 4209468 w 4572002"/>
                  <a:gd name="connsiteY67" fmla="*/ 5041522 h 6858002"/>
                  <a:gd name="connsiteX68" fmla="*/ 4216684 w 4572002"/>
                  <a:gd name="connsiteY68" fmla="*/ 5072376 h 6858002"/>
                  <a:gd name="connsiteX69" fmla="*/ 4222587 w 4572002"/>
                  <a:gd name="connsiteY69" fmla="*/ 5087441 h 6858002"/>
                  <a:gd name="connsiteX70" fmla="*/ 4235615 w 4572002"/>
                  <a:gd name="connsiteY70" fmla="*/ 5133220 h 6858002"/>
                  <a:gd name="connsiteX71" fmla="*/ 4235616 w 4572002"/>
                  <a:gd name="connsiteY71" fmla="*/ 5133225 h 6858002"/>
                  <a:gd name="connsiteX72" fmla="*/ 4228901 w 4572002"/>
                  <a:gd name="connsiteY72" fmla="*/ 5166113 h 6858002"/>
                  <a:gd name="connsiteX73" fmla="*/ 4228901 w 4572002"/>
                  <a:gd name="connsiteY73" fmla="*/ 5166114 h 6858002"/>
                  <a:gd name="connsiteX74" fmla="*/ 4229593 w 4572002"/>
                  <a:gd name="connsiteY74" fmla="*/ 5172091 h 6858002"/>
                  <a:gd name="connsiteX75" fmla="*/ 4232139 w 4572002"/>
                  <a:gd name="connsiteY75" fmla="*/ 5179068 h 6858002"/>
                  <a:gd name="connsiteX76" fmla="*/ 4231973 w 4572002"/>
                  <a:gd name="connsiteY76" fmla="*/ 5229434 h 6858002"/>
                  <a:gd name="connsiteX77" fmla="*/ 4225669 w 4572002"/>
                  <a:gd name="connsiteY77" fmla="*/ 5241089 h 6858002"/>
                  <a:gd name="connsiteX78" fmla="*/ 4208517 w 4572002"/>
                  <a:gd name="connsiteY78" fmla="*/ 5272796 h 6858002"/>
                  <a:gd name="connsiteX79" fmla="*/ 4184613 w 4572002"/>
                  <a:gd name="connsiteY79" fmla="*/ 5312288 h 6858002"/>
                  <a:gd name="connsiteX80" fmla="*/ 4183557 w 4572002"/>
                  <a:gd name="connsiteY80" fmla="*/ 5321350 h 6858002"/>
                  <a:gd name="connsiteX81" fmla="*/ 4181083 w 4572002"/>
                  <a:gd name="connsiteY81" fmla="*/ 5326163 h 6858002"/>
                  <a:gd name="connsiteX82" fmla="*/ 4179637 w 4572002"/>
                  <a:gd name="connsiteY82" fmla="*/ 5355014 h 6858002"/>
                  <a:gd name="connsiteX83" fmla="*/ 4179637 w 4572002"/>
                  <a:gd name="connsiteY83" fmla="*/ 5355015 h 6858002"/>
                  <a:gd name="connsiteX84" fmla="*/ 4184513 w 4572002"/>
                  <a:gd name="connsiteY84" fmla="*/ 5385385 h 6858002"/>
                  <a:gd name="connsiteX85" fmla="*/ 4192704 w 4572002"/>
                  <a:gd name="connsiteY85" fmla="*/ 5425583 h 6858002"/>
                  <a:gd name="connsiteX86" fmla="*/ 4204327 w 4572002"/>
                  <a:gd name="connsiteY86" fmla="*/ 5480638 h 6858002"/>
                  <a:gd name="connsiteX87" fmla="*/ 4208850 w 4572002"/>
                  <a:gd name="connsiteY87" fmla="*/ 5507668 h 6858002"/>
                  <a:gd name="connsiteX88" fmla="*/ 4198232 w 4572002"/>
                  <a:gd name="connsiteY88" fmla="*/ 5531692 h 6858002"/>
                  <a:gd name="connsiteX89" fmla="*/ 4198231 w 4572002"/>
                  <a:gd name="connsiteY89" fmla="*/ 5531693 h 6858002"/>
                  <a:gd name="connsiteX90" fmla="*/ 4188085 w 4572002"/>
                  <a:gd name="connsiteY90" fmla="*/ 5547578 h 6858002"/>
                  <a:gd name="connsiteX91" fmla="*/ 4188085 w 4572002"/>
                  <a:gd name="connsiteY91" fmla="*/ 5547579 h 6858002"/>
                  <a:gd name="connsiteX92" fmla="*/ 4197659 w 4572002"/>
                  <a:gd name="connsiteY92" fmla="*/ 5562747 h 6858002"/>
                  <a:gd name="connsiteX93" fmla="*/ 4268907 w 4572002"/>
                  <a:gd name="connsiteY93" fmla="*/ 5704484 h 6858002"/>
                  <a:gd name="connsiteX94" fmla="*/ 4274812 w 4572002"/>
                  <a:gd name="connsiteY94" fmla="*/ 5740489 h 6858002"/>
                  <a:gd name="connsiteX95" fmla="*/ 4283578 w 4572002"/>
                  <a:gd name="connsiteY95" fmla="*/ 5760874 h 6858002"/>
                  <a:gd name="connsiteX96" fmla="*/ 4371973 w 4572002"/>
                  <a:gd name="connsiteY96" fmla="*/ 5883752 h 6858002"/>
                  <a:gd name="connsiteX97" fmla="*/ 4371974 w 4572002"/>
                  <a:gd name="connsiteY97" fmla="*/ 5883757 h 6858002"/>
                  <a:gd name="connsiteX98" fmla="*/ 4389877 w 4572002"/>
                  <a:gd name="connsiteY98" fmla="*/ 5935946 h 6858002"/>
                  <a:gd name="connsiteX99" fmla="*/ 4389878 w 4572002"/>
                  <a:gd name="connsiteY99" fmla="*/ 5935950 h 6858002"/>
                  <a:gd name="connsiteX100" fmla="*/ 4386259 w 4572002"/>
                  <a:gd name="connsiteY100" fmla="*/ 5993290 h 6858002"/>
                  <a:gd name="connsiteX101" fmla="*/ 4386259 w 4572002"/>
                  <a:gd name="connsiteY101" fmla="*/ 5993291 h 6858002"/>
                  <a:gd name="connsiteX102" fmla="*/ 4379782 w 4572002"/>
                  <a:gd name="connsiteY102" fmla="*/ 6026440 h 6858002"/>
                  <a:gd name="connsiteX103" fmla="*/ 4323583 w 4572002"/>
                  <a:gd name="connsiteY103" fmla="*/ 6108738 h 6858002"/>
                  <a:gd name="connsiteX104" fmla="*/ 4309890 w 4572002"/>
                  <a:gd name="connsiteY104" fmla="*/ 6133314 h 6858002"/>
                  <a:gd name="connsiteX105" fmla="*/ 4309890 w 4572002"/>
                  <a:gd name="connsiteY105" fmla="*/ 6133315 h 6858002"/>
                  <a:gd name="connsiteX106" fmla="*/ 4313591 w 4572002"/>
                  <a:gd name="connsiteY106" fmla="*/ 6143190 h 6858002"/>
                  <a:gd name="connsiteX107" fmla="*/ 4325486 w 4572002"/>
                  <a:gd name="connsiteY107" fmla="*/ 6155600 h 6858002"/>
                  <a:gd name="connsiteX108" fmla="*/ 4325488 w 4572002"/>
                  <a:gd name="connsiteY108" fmla="*/ 6155603 h 6858002"/>
                  <a:gd name="connsiteX109" fmla="*/ 4364160 w 4572002"/>
                  <a:gd name="connsiteY109" fmla="*/ 6228757 h 6858002"/>
                  <a:gd name="connsiteX110" fmla="*/ 4381497 w 4572002"/>
                  <a:gd name="connsiteY110" fmla="*/ 6361540 h 6858002"/>
                  <a:gd name="connsiteX111" fmla="*/ 4381497 w 4572002"/>
                  <a:gd name="connsiteY111" fmla="*/ 6361539 h 6858002"/>
                  <a:gd name="connsiteX112" fmla="*/ 4364160 w 4572002"/>
                  <a:gd name="connsiteY112" fmla="*/ 6228756 h 6858002"/>
                  <a:gd name="connsiteX113" fmla="*/ 4325488 w 4572002"/>
                  <a:gd name="connsiteY113" fmla="*/ 6155602 h 6858002"/>
                  <a:gd name="connsiteX114" fmla="*/ 4325486 w 4572002"/>
                  <a:gd name="connsiteY114" fmla="*/ 6155600 h 6858002"/>
                  <a:gd name="connsiteX115" fmla="*/ 4309890 w 4572002"/>
                  <a:gd name="connsiteY115" fmla="*/ 6133315 h 6858002"/>
                  <a:gd name="connsiteX116" fmla="*/ 4323583 w 4572002"/>
                  <a:gd name="connsiteY116" fmla="*/ 6108739 h 6858002"/>
                  <a:gd name="connsiteX117" fmla="*/ 4379782 w 4572002"/>
                  <a:gd name="connsiteY117" fmla="*/ 6026441 h 6858002"/>
                  <a:gd name="connsiteX118" fmla="*/ 4386259 w 4572002"/>
                  <a:gd name="connsiteY118" fmla="*/ 5993292 h 6858002"/>
                  <a:gd name="connsiteX119" fmla="*/ 4386259 w 4572002"/>
                  <a:gd name="connsiteY119" fmla="*/ 5993290 h 6858002"/>
                  <a:gd name="connsiteX120" fmla="*/ 4389712 w 4572002"/>
                  <a:gd name="connsiteY120" fmla="*/ 5964477 h 6858002"/>
                  <a:gd name="connsiteX121" fmla="*/ 4389878 w 4572002"/>
                  <a:gd name="connsiteY121" fmla="*/ 5935950 h 6858002"/>
                  <a:gd name="connsiteX122" fmla="*/ 4389878 w 4572002"/>
                  <a:gd name="connsiteY122" fmla="*/ 5935949 h 6858002"/>
                  <a:gd name="connsiteX123" fmla="*/ 4389877 w 4572002"/>
                  <a:gd name="connsiteY123" fmla="*/ 5935946 h 6858002"/>
                  <a:gd name="connsiteX124" fmla="*/ 4382997 w 4572002"/>
                  <a:gd name="connsiteY124" fmla="*/ 5909351 h 6858002"/>
                  <a:gd name="connsiteX125" fmla="*/ 4371974 w 4572002"/>
                  <a:gd name="connsiteY125" fmla="*/ 5883757 h 6858002"/>
                  <a:gd name="connsiteX126" fmla="*/ 4371973 w 4572002"/>
                  <a:gd name="connsiteY126" fmla="*/ 5883751 h 6858002"/>
                  <a:gd name="connsiteX127" fmla="*/ 4283578 w 4572002"/>
                  <a:gd name="connsiteY127" fmla="*/ 5760873 h 6858002"/>
                  <a:gd name="connsiteX128" fmla="*/ 4274812 w 4572002"/>
                  <a:gd name="connsiteY128" fmla="*/ 5740488 h 6858002"/>
                  <a:gd name="connsiteX129" fmla="*/ 4268907 w 4572002"/>
                  <a:gd name="connsiteY129" fmla="*/ 5704483 h 6858002"/>
                  <a:gd name="connsiteX130" fmla="*/ 4197659 w 4572002"/>
                  <a:gd name="connsiteY130" fmla="*/ 5562746 h 6858002"/>
                  <a:gd name="connsiteX131" fmla="*/ 4188085 w 4572002"/>
                  <a:gd name="connsiteY131" fmla="*/ 5547578 h 6858002"/>
                  <a:gd name="connsiteX132" fmla="*/ 4198231 w 4572002"/>
                  <a:gd name="connsiteY132" fmla="*/ 5531694 h 6858002"/>
                  <a:gd name="connsiteX133" fmla="*/ 4198232 w 4572002"/>
                  <a:gd name="connsiteY133" fmla="*/ 5531692 h 6858002"/>
                  <a:gd name="connsiteX134" fmla="*/ 4206630 w 4572002"/>
                  <a:gd name="connsiteY134" fmla="*/ 5520422 h 6858002"/>
                  <a:gd name="connsiteX135" fmla="*/ 4208850 w 4572002"/>
                  <a:gd name="connsiteY135" fmla="*/ 5507668 h 6858002"/>
                  <a:gd name="connsiteX136" fmla="*/ 4208850 w 4572002"/>
                  <a:gd name="connsiteY136" fmla="*/ 5507667 h 6858002"/>
                  <a:gd name="connsiteX137" fmla="*/ 4204327 w 4572002"/>
                  <a:gd name="connsiteY137" fmla="*/ 5480637 h 6858002"/>
                  <a:gd name="connsiteX138" fmla="*/ 4192704 w 4572002"/>
                  <a:gd name="connsiteY138" fmla="*/ 5425582 h 6858002"/>
                  <a:gd name="connsiteX139" fmla="*/ 4184513 w 4572002"/>
                  <a:gd name="connsiteY139" fmla="*/ 5385384 h 6858002"/>
                  <a:gd name="connsiteX140" fmla="*/ 4179637 w 4572002"/>
                  <a:gd name="connsiteY140" fmla="*/ 5355014 h 6858002"/>
                  <a:gd name="connsiteX141" fmla="*/ 4183557 w 4572002"/>
                  <a:gd name="connsiteY141" fmla="*/ 5321350 h 6858002"/>
                  <a:gd name="connsiteX142" fmla="*/ 4208517 w 4572002"/>
                  <a:gd name="connsiteY142" fmla="*/ 5272797 h 6858002"/>
                  <a:gd name="connsiteX143" fmla="*/ 4225669 w 4572002"/>
                  <a:gd name="connsiteY143" fmla="*/ 5241089 h 6858002"/>
                  <a:gd name="connsiteX144" fmla="*/ 4231973 w 4572002"/>
                  <a:gd name="connsiteY144" fmla="*/ 5229433 h 6858002"/>
                  <a:gd name="connsiteX145" fmla="*/ 4232139 w 4572002"/>
                  <a:gd name="connsiteY145" fmla="*/ 5179068 h 6858002"/>
                  <a:gd name="connsiteX146" fmla="*/ 4232139 w 4572002"/>
                  <a:gd name="connsiteY146" fmla="*/ 5179067 h 6858002"/>
                  <a:gd name="connsiteX147" fmla="*/ 4229593 w 4572002"/>
                  <a:gd name="connsiteY147" fmla="*/ 5172090 h 6858002"/>
                  <a:gd name="connsiteX148" fmla="*/ 4228901 w 4572002"/>
                  <a:gd name="connsiteY148" fmla="*/ 5166114 h 6858002"/>
                  <a:gd name="connsiteX149" fmla="*/ 4235616 w 4572002"/>
                  <a:gd name="connsiteY149" fmla="*/ 5133225 h 6858002"/>
                  <a:gd name="connsiteX150" fmla="*/ 4235616 w 4572002"/>
                  <a:gd name="connsiteY150" fmla="*/ 5133224 h 6858002"/>
                  <a:gd name="connsiteX151" fmla="*/ 4235615 w 4572002"/>
                  <a:gd name="connsiteY151" fmla="*/ 5133220 h 6858002"/>
                  <a:gd name="connsiteX152" fmla="*/ 4228473 w 4572002"/>
                  <a:gd name="connsiteY152" fmla="*/ 5102461 h 6858002"/>
                  <a:gd name="connsiteX153" fmla="*/ 4222587 w 4572002"/>
                  <a:gd name="connsiteY153" fmla="*/ 5087441 h 6858002"/>
                  <a:gd name="connsiteX154" fmla="*/ 4222582 w 4572002"/>
                  <a:gd name="connsiteY154" fmla="*/ 5087423 h 6858002"/>
                  <a:gd name="connsiteX155" fmla="*/ 4209468 w 4572002"/>
                  <a:gd name="connsiteY155" fmla="*/ 5041521 h 6858002"/>
                  <a:gd name="connsiteX156" fmla="*/ 4182989 w 4572002"/>
                  <a:gd name="connsiteY156" fmla="*/ 4987037 h 6858002"/>
                  <a:gd name="connsiteX157" fmla="*/ 4165707 w 4572002"/>
                  <a:gd name="connsiteY157" fmla="*/ 4957454 h 6858002"/>
                  <a:gd name="connsiteX158" fmla="*/ 4158155 w 4572002"/>
                  <a:gd name="connsiteY158" fmla="*/ 4933805 h 6858002"/>
                  <a:gd name="connsiteX159" fmla="*/ 4159557 w 4572002"/>
                  <a:gd name="connsiteY159" fmla="*/ 4912169 h 6858002"/>
                  <a:gd name="connsiteX160" fmla="*/ 4161262 w 4572002"/>
                  <a:gd name="connsiteY160" fmla="*/ 4889276 h 6858002"/>
                  <a:gd name="connsiteX161" fmla="*/ 4161262 w 4572002"/>
                  <a:gd name="connsiteY161" fmla="*/ 4889275 h 6858002"/>
                  <a:gd name="connsiteX162" fmla="*/ 4156484 w 4572002"/>
                  <a:gd name="connsiteY162" fmla="*/ 4867614 h 6858002"/>
                  <a:gd name="connsiteX163" fmla="*/ 4153733 w 4572002"/>
                  <a:gd name="connsiteY163" fmla="*/ 4863343 h 6858002"/>
                  <a:gd name="connsiteX164" fmla="*/ 4151983 w 4572002"/>
                  <a:gd name="connsiteY164" fmla="*/ 4857317 h 6858002"/>
                  <a:gd name="connsiteX165" fmla="*/ 4131552 w 4572002"/>
                  <a:gd name="connsiteY165" fmla="*/ 4828916 h 6858002"/>
                  <a:gd name="connsiteX166" fmla="*/ 4116716 w 4572002"/>
                  <a:gd name="connsiteY166" fmla="*/ 4800483 h 6858002"/>
                  <a:gd name="connsiteX167" fmla="*/ 4118025 w 4572002"/>
                  <a:gd name="connsiteY167" fmla="*/ 4767765 h 6858002"/>
                  <a:gd name="connsiteX168" fmla="*/ 4127932 w 4572002"/>
                  <a:gd name="connsiteY168" fmla="*/ 4677656 h 6858002"/>
                  <a:gd name="connsiteX169" fmla="*/ 4135934 w 4572002"/>
                  <a:gd name="connsiteY169" fmla="*/ 4659175 h 6858002"/>
                  <a:gd name="connsiteX170" fmla="*/ 4195944 w 4572002"/>
                  <a:gd name="connsiteY170" fmla="*/ 4482005 h 6858002"/>
                  <a:gd name="connsiteX171" fmla="*/ 4196706 w 4572002"/>
                  <a:gd name="connsiteY171" fmla="*/ 4363891 h 6858002"/>
                  <a:gd name="connsiteX172" fmla="*/ 4196706 w 4572002"/>
                  <a:gd name="connsiteY172" fmla="*/ 4363890 h 6858002"/>
                  <a:gd name="connsiteX173" fmla="*/ 4187752 w 4572002"/>
                  <a:gd name="connsiteY173" fmla="*/ 4324645 h 6858002"/>
                  <a:gd name="connsiteX174" fmla="*/ 4147936 w 4572002"/>
                  <a:gd name="connsiteY174" fmla="*/ 4253014 h 6858002"/>
                  <a:gd name="connsiteX175" fmla="*/ 4211111 w 4572002"/>
                  <a:gd name="connsiteY175" fmla="*/ 2836172 h 6858002"/>
                  <a:gd name="connsiteX176" fmla="*/ 4202421 w 4572002"/>
                  <a:gd name="connsiteY176" fmla="*/ 2848793 h 6858002"/>
                  <a:gd name="connsiteX177" fmla="*/ 4186816 w 4572002"/>
                  <a:gd name="connsiteY177" fmla="*/ 2897785 h 6858002"/>
                  <a:gd name="connsiteX178" fmla="*/ 4185787 w 4572002"/>
                  <a:gd name="connsiteY178" fmla="*/ 2903551 h 6858002"/>
                  <a:gd name="connsiteX179" fmla="*/ 4182513 w 4572002"/>
                  <a:gd name="connsiteY179" fmla="*/ 2914328 h 6858002"/>
                  <a:gd name="connsiteX180" fmla="*/ 4177882 w 4572002"/>
                  <a:gd name="connsiteY180" fmla="*/ 2947858 h 6858002"/>
                  <a:gd name="connsiteX181" fmla="*/ 4177881 w 4572002"/>
                  <a:gd name="connsiteY181" fmla="*/ 2947862 h 6858002"/>
                  <a:gd name="connsiteX182" fmla="*/ 4177881 w 4572002"/>
                  <a:gd name="connsiteY182" fmla="*/ 2947863 h 6858002"/>
                  <a:gd name="connsiteX183" fmla="*/ 4181465 w 4572002"/>
                  <a:gd name="connsiteY183" fmla="*/ 2982149 h 6858002"/>
                  <a:gd name="connsiteX184" fmla="*/ 4193158 w 4572002"/>
                  <a:gd name="connsiteY184" fmla="*/ 3077402 h 6858002"/>
                  <a:gd name="connsiteX185" fmla="*/ 4180703 w 4572002"/>
                  <a:gd name="connsiteY185" fmla="*/ 3172654 h 6858002"/>
                  <a:gd name="connsiteX186" fmla="*/ 4133076 w 4572002"/>
                  <a:gd name="connsiteY186" fmla="*/ 3489467 h 6858002"/>
                  <a:gd name="connsiteX187" fmla="*/ 4110977 w 4572002"/>
                  <a:gd name="connsiteY187" fmla="*/ 3544713 h 6858002"/>
                  <a:gd name="connsiteX188" fmla="*/ 4093355 w 4572002"/>
                  <a:gd name="connsiteY188" fmla="*/ 3574408 h 6858002"/>
                  <a:gd name="connsiteX189" fmla="*/ 4093355 w 4572002"/>
                  <a:gd name="connsiteY189" fmla="*/ 3574409 h 6858002"/>
                  <a:gd name="connsiteX190" fmla="*/ 4105453 w 4572002"/>
                  <a:gd name="connsiteY190" fmla="*/ 3606818 h 6858002"/>
                  <a:gd name="connsiteX191" fmla="*/ 4118979 w 4572002"/>
                  <a:gd name="connsiteY191" fmla="*/ 3630633 h 6858002"/>
                  <a:gd name="connsiteX192" fmla="*/ 4136708 w 4572002"/>
                  <a:gd name="connsiteY192" fmla="*/ 3654416 h 6858002"/>
                  <a:gd name="connsiteX193" fmla="*/ 4140382 w 4572002"/>
                  <a:gd name="connsiteY193" fmla="*/ 3668940 h 6858002"/>
                  <a:gd name="connsiteX194" fmla="*/ 4143220 w 4572002"/>
                  <a:gd name="connsiteY194" fmla="*/ 3680164 h 6858002"/>
                  <a:gd name="connsiteX195" fmla="*/ 4139172 w 4572002"/>
                  <a:gd name="connsiteY195" fmla="*/ 3734837 h 6858002"/>
                  <a:gd name="connsiteX196" fmla="*/ 4139172 w 4572002"/>
                  <a:gd name="connsiteY196" fmla="*/ 3734838 h 6858002"/>
                  <a:gd name="connsiteX197" fmla="*/ 4139554 w 4572002"/>
                  <a:gd name="connsiteY197" fmla="*/ 3754653 h 6858002"/>
                  <a:gd name="connsiteX198" fmla="*/ 4145911 w 4572002"/>
                  <a:gd name="connsiteY198" fmla="*/ 3789776 h 6858002"/>
                  <a:gd name="connsiteX199" fmla="*/ 4130980 w 4572002"/>
                  <a:gd name="connsiteY199" fmla="*/ 3822472 h 6858002"/>
                  <a:gd name="connsiteX200" fmla="*/ 4116645 w 4572002"/>
                  <a:gd name="connsiteY200" fmla="*/ 3852619 h 6858002"/>
                  <a:gd name="connsiteX201" fmla="*/ 4116645 w 4572002"/>
                  <a:gd name="connsiteY201" fmla="*/ 3852620 h 6858002"/>
                  <a:gd name="connsiteX202" fmla="*/ 4117425 w 4572002"/>
                  <a:gd name="connsiteY202" fmla="*/ 3868764 h 6858002"/>
                  <a:gd name="connsiteX203" fmla="*/ 4126028 w 4572002"/>
                  <a:gd name="connsiteY203" fmla="*/ 3885337 h 6858002"/>
                  <a:gd name="connsiteX204" fmla="*/ 4126028 w 4572002"/>
                  <a:gd name="connsiteY204" fmla="*/ 3885339 h 6858002"/>
                  <a:gd name="connsiteX205" fmla="*/ 4148409 w 4572002"/>
                  <a:gd name="connsiteY205" fmla="*/ 3923125 h 6858002"/>
                  <a:gd name="connsiteX206" fmla="*/ 4157913 w 4572002"/>
                  <a:gd name="connsiteY206" fmla="*/ 3962160 h 6858002"/>
                  <a:gd name="connsiteX207" fmla="*/ 4142221 w 4572002"/>
                  <a:gd name="connsiteY207" fmla="*/ 4043838 h 6858002"/>
                  <a:gd name="connsiteX208" fmla="*/ 4142220 w 4572002"/>
                  <a:gd name="connsiteY208" fmla="*/ 4043839 h 6858002"/>
                  <a:gd name="connsiteX209" fmla="*/ 4127099 w 4572002"/>
                  <a:gd name="connsiteY209" fmla="*/ 4103825 h 6858002"/>
                  <a:gd name="connsiteX210" fmla="*/ 4127099 w 4572002"/>
                  <a:gd name="connsiteY210" fmla="*/ 4103826 h 6858002"/>
                  <a:gd name="connsiteX211" fmla="*/ 4129066 w 4572002"/>
                  <a:gd name="connsiteY211" fmla="*/ 4134256 h 6858002"/>
                  <a:gd name="connsiteX212" fmla="*/ 4138410 w 4572002"/>
                  <a:gd name="connsiteY212" fmla="*/ 4165382 h 6858002"/>
                  <a:gd name="connsiteX213" fmla="*/ 4138410 w 4572002"/>
                  <a:gd name="connsiteY213" fmla="*/ 4165384 h 6858002"/>
                  <a:gd name="connsiteX214" fmla="*/ 4142315 w 4572002"/>
                  <a:gd name="connsiteY214" fmla="*/ 4192388 h 6858002"/>
                  <a:gd name="connsiteX215" fmla="*/ 4142315 w 4572002"/>
                  <a:gd name="connsiteY215" fmla="*/ 4192387 h 6858002"/>
                  <a:gd name="connsiteX216" fmla="*/ 4138410 w 4572002"/>
                  <a:gd name="connsiteY216" fmla="*/ 4165383 h 6858002"/>
                  <a:gd name="connsiteX217" fmla="*/ 4138410 w 4572002"/>
                  <a:gd name="connsiteY217" fmla="*/ 4165382 h 6858002"/>
                  <a:gd name="connsiteX218" fmla="*/ 4127099 w 4572002"/>
                  <a:gd name="connsiteY218" fmla="*/ 4103826 h 6858002"/>
                  <a:gd name="connsiteX219" fmla="*/ 4142220 w 4572002"/>
                  <a:gd name="connsiteY219" fmla="*/ 4043840 h 6858002"/>
                  <a:gd name="connsiteX220" fmla="*/ 4142221 w 4572002"/>
                  <a:gd name="connsiteY220" fmla="*/ 4043838 h 6858002"/>
                  <a:gd name="connsiteX221" fmla="*/ 4155523 w 4572002"/>
                  <a:gd name="connsiteY221" fmla="*/ 4002410 h 6858002"/>
                  <a:gd name="connsiteX222" fmla="*/ 4157913 w 4572002"/>
                  <a:gd name="connsiteY222" fmla="*/ 3962160 h 6858002"/>
                  <a:gd name="connsiteX223" fmla="*/ 4157913 w 4572002"/>
                  <a:gd name="connsiteY223" fmla="*/ 3962159 h 6858002"/>
                  <a:gd name="connsiteX224" fmla="*/ 4126028 w 4572002"/>
                  <a:gd name="connsiteY224" fmla="*/ 3885338 h 6858002"/>
                  <a:gd name="connsiteX225" fmla="*/ 4126028 w 4572002"/>
                  <a:gd name="connsiteY225" fmla="*/ 3885337 h 6858002"/>
                  <a:gd name="connsiteX226" fmla="*/ 4116645 w 4572002"/>
                  <a:gd name="connsiteY226" fmla="*/ 3852620 h 6858002"/>
                  <a:gd name="connsiteX227" fmla="*/ 4130980 w 4572002"/>
                  <a:gd name="connsiteY227" fmla="*/ 3822473 h 6858002"/>
                  <a:gd name="connsiteX228" fmla="*/ 4145911 w 4572002"/>
                  <a:gd name="connsiteY228" fmla="*/ 3789777 h 6858002"/>
                  <a:gd name="connsiteX229" fmla="*/ 4145911 w 4572002"/>
                  <a:gd name="connsiteY229" fmla="*/ 3789776 h 6858002"/>
                  <a:gd name="connsiteX230" fmla="*/ 4139554 w 4572002"/>
                  <a:gd name="connsiteY230" fmla="*/ 3754652 h 6858002"/>
                  <a:gd name="connsiteX231" fmla="*/ 4139172 w 4572002"/>
                  <a:gd name="connsiteY231" fmla="*/ 3734838 h 6858002"/>
                  <a:gd name="connsiteX232" fmla="*/ 4143220 w 4572002"/>
                  <a:gd name="connsiteY232" fmla="*/ 3680164 h 6858002"/>
                  <a:gd name="connsiteX233" fmla="*/ 4143220 w 4572002"/>
                  <a:gd name="connsiteY233" fmla="*/ 3680163 h 6858002"/>
                  <a:gd name="connsiteX234" fmla="*/ 4140382 w 4572002"/>
                  <a:gd name="connsiteY234" fmla="*/ 3668940 h 6858002"/>
                  <a:gd name="connsiteX235" fmla="*/ 4136708 w 4572002"/>
                  <a:gd name="connsiteY235" fmla="*/ 3654416 h 6858002"/>
                  <a:gd name="connsiteX236" fmla="*/ 4136708 w 4572002"/>
                  <a:gd name="connsiteY236" fmla="*/ 3654416 h 6858002"/>
                  <a:gd name="connsiteX237" fmla="*/ 4136708 w 4572002"/>
                  <a:gd name="connsiteY237" fmla="*/ 3654415 h 6858002"/>
                  <a:gd name="connsiteX238" fmla="*/ 4118979 w 4572002"/>
                  <a:gd name="connsiteY238" fmla="*/ 3630632 h 6858002"/>
                  <a:gd name="connsiteX239" fmla="*/ 4105453 w 4572002"/>
                  <a:gd name="connsiteY239" fmla="*/ 3606817 h 6858002"/>
                  <a:gd name="connsiteX240" fmla="*/ 4095707 w 4572002"/>
                  <a:gd name="connsiteY240" fmla="*/ 3587174 h 6858002"/>
                  <a:gd name="connsiteX241" fmla="*/ 4093355 w 4572002"/>
                  <a:gd name="connsiteY241" fmla="*/ 3574408 h 6858002"/>
                  <a:gd name="connsiteX242" fmla="*/ 4098434 w 4572002"/>
                  <a:gd name="connsiteY242" fmla="*/ 3562321 h 6858002"/>
                  <a:gd name="connsiteX243" fmla="*/ 4110977 w 4572002"/>
                  <a:gd name="connsiteY243" fmla="*/ 3544714 h 6858002"/>
                  <a:gd name="connsiteX244" fmla="*/ 4133076 w 4572002"/>
                  <a:gd name="connsiteY244" fmla="*/ 3489468 h 6858002"/>
                  <a:gd name="connsiteX245" fmla="*/ 4180703 w 4572002"/>
                  <a:gd name="connsiteY245" fmla="*/ 3172655 h 6858002"/>
                  <a:gd name="connsiteX246" fmla="*/ 4193158 w 4572002"/>
                  <a:gd name="connsiteY246" fmla="*/ 3077402 h 6858002"/>
                  <a:gd name="connsiteX247" fmla="*/ 4193158 w 4572002"/>
                  <a:gd name="connsiteY247" fmla="*/ 3077401 h 6858002"/>
                  <a:gd name="connsiteX248" fmla="*/ 4181465 w 4572002"/>
                  <a:gd name="connsiteY248" fmla="*/ 2982148 h 6858002"/>
                  <a:gd name="connsiteX249" fmla="*/ 4177881 w 4572002"/>
                  <a:gd name="connsiteY249" fmla="*/ 2947863 h 6858002"/>
                  <a:gd name="connsiteX250" fmla="*/ 4177882 w 4572002"/>
                  <a:gd name="connsiteY250" fmla="*/ 2947858 h 6858002"/>
                  <a:gd name="connsiteX251" fmla="*/ 4185787 w 4572002"/>
                  <a:gd name="connsiteY251" fmla="*/ 2903551 h 6858002"/>
                  <a:gd name="connsiteX252" fmla="*/ 4202421 w 4572002"/>
                  <a:gd name="connsiteY252" fmla="*/ 2848794 h 6858002"/>
                  <a:gd name="connsiteX253" fmla="*/ 4211111 w 4572002"/>
                  <a:gd name="connsiteY253" fmla="*/ 2836173 h 6858002"/>
                  <a:gd name="connsiteX254" fmla="*/ 3726625 w 4572002"/>
                  <a:gd name="connsiteY254" fmla="*/ 1508458 h 6858002"/>
                  <a:gd name="connsiteX255" fmla="*/ 3698531 w 4572002"/>
                  <a:gd name="connsiteY255" fmla="*/ 1596214 h 6858002"/>
                  <a:gd name="connsiteX256" fmla="*/ 3700436 w 4572002"/>
                  <a:gd name="connsiteY256" fmla="*/ 1624981 h 6858002"/>
                  <a:gd name="connsiteX257" fmla="*/ 3757017 w 4572002"/>
                  <a:gd name="connsiteY257" fmla="*/ 1697754 h 6858002"/>
                  <a:gd name="connsiteX258" fmla="*/ 3779686 w 4572002"/>
                  <a:gd name="connsiteY258" fmla="*/ 1733189 h 6858002"/>
                  <a:gd name="connsiteX259" fmla="*/ 3821407 w 4572002"/>
                  <a:gd name="connsiteY259" fmla="*/ 1833776 h 6858002"/>
                  <a:gd name="connsiteX260" fmla="*/ 3829028 w 4572002"/>
                  <a:gd name="connsiteY260" fmla="*/ 1842159 h 6858002"/>
                  <a:gd name="connsiteX261" fmla="*/ 3919519 w 4572002"/>
                  <a:gd name="connsiteY261" fmla="*/ 1916455 h 6858002"/>
                  <a:gd name="connsiteX262" fmla="*/ 3934949 w 4572002"/>
                  <a:gd name="connsiteY262" fmla="*/ 1933220 h 6858002"/>
                  <a:gd name="connsiteX263" fmla="*/ 3958954 w 4572002"/>
                  <a:gd name="connsiteY263" fmla="*/ 1953414 h 6858002"/>
                  <a:gd name="connsiteX264" fmla="*/ 4005437 w 4572002"/>
                  <a:gd name="connsiteY264" fmla="*/ 2016470 h 6858002"/>
                  <a:gd name="connsiteX265" fmla="*/ 4020296 w 4572002"/>
                  <a:gd name="connsiteY265" fmla="*/ 2094579 h 6858002"/>
                  <a:gd name="connsiteX266" fmla="*/ 4042967 w 4572002"/>
                  <a:gd name="connsiteY266" fmla="*/ 2188880 h 6858002"/>
                  <a:gd name="connsiteX267" fmla="*/ 4058207 w 4572002"/>
                  <a:gd name="connsiteY267" fmla="*/ 2228315 h 6858002"/>
                  <a:gd name="connsiteX268" fmla="*/ 4087164 w 4572002"/>
                  <a:gd name="connsiteY268" fmla="*/ 2334045 h 6858002"/>
                  <a:gd name="connsiteX269" fmla="*/ 4111549 w 4572002"/>
                  <a:gd name="connsiteY269" fmla="*/ 2409486 h 6858002"/>
                  <a:gd name="connsiteX270" fmla="*/ 4128650 w 4572002"/>
                  <a:gd name="connsiteY270" fmla="*/ 2435913 h 6858002"/>
                  <a:gd name="connsiteX271" fmla="*/ 4134481 w 4572002"/>
                  <a:gd name="connsiteY271" fmla="*/ 2463018 h 6858002"/>
                  <a:gd name="connsiteX272" fmla="*/ 4125839 w 4572002"/>
                  <a:gd name="connsiteY272" fmla="*/ 2518262 h 6858002"/>
                  <a:gd name="connsiteX273" fmla="*/ 4125838 w 4572002"/>
                  <a:gd name="connsiteY273" fmla="*/ 2518264 h 6858002"/>
                  <a:gd name="connsiteX274" fmla="*/ 4122194 w 4572002"/>
                  <a:gd name="connsiteY274" fmla="*/ 2545006 h 6858002"/>
                  <a:gd name="connsiteX275" fmla="*/ 4122194 w 4572002"/>
                  <a:gd name="connsiteY275" fmla="*/ 2545007 h 6858002"/>
                  <a:gd name="connsiteX276" fmla="*/ 4126408 w 4572002"/>
                  <a:gd name="connsiteY276" fmla="*/ 2571035 h 6858002"/>
                  <a:gd name="connsiteX277" fmla="*/ 4199563 w 4572002"/>
                  <a:gd name="connsiteY277" fmla="*/ 2668002 h 6858002"/>
                  <a:gd name="connsiteX278" fmla="*/ 4247953 w 4572002"/>
                  <a:gd name="connsiteY278" fmla="*/ 2745349 h 6858002"/>
                  <a:gd name="connsiteX279" fmla="*/ 4247954 w 4572002"/>
                  <a:gd name="connsiteY279" fmla="*/ 2745352 h 6858002"/>
                  <a:gd name="connsiteX280" fmla="*/ 4253873 w 4572002"/>
                  <a:gd name="connsiteY280" fmla="*/ 2778006 h 6858002"/>
                  <a:gd name="connsiteX281" fmla="*/ 4253453 w 4572002"/>
                  <a:gd name="connsiteY281" fmla="*/ 2785440 h 6858002"/>
                  <a:gd name="connsiteX282" fmla="*/ 4243374 w 4572002"/>
                  <a:gd name="connsiteY282" fmla="*/ 2811780 h 6858002"/>
                  <a:gd name="connsiteX283" fmla="*/ 4243371 w 4572002"/>
                  <a:gd name="connsiteY283" fmla="*/ 2811787 h 6858002"/>
                  <a:gd name="connsiteX284" fmla="*/ 4243372 w 4572002"/>
                  <a:gd name="connsiteY284" fmla="*/ 2811787 h 6858002"/>
                  <a:gd name="connsiteX285" fmla="*/ 4243374 w 4572002"/>
                  <a:gd name="connsiteY285" fmla="*/ 2811780 h 6858002"/>
                  <a:gd name="connsiteX286" fmla="*/ 4253025 w 4572002"/>
                  <a:gd name="connsiteY286" fmla="*/ 2793023 h 6858002"/>
                  <a:gd name="connsiteX287" fmla="*/ 4253453 w 4572002"/>
                  <a:gd name="connsiteY287" fmla="*/ 2785440 h 6858002"/>
                  <a:gd name="connsiteX288" fmla="*/ 4254654 w 4572002"/>
                  <a:gd name="connsiteY288" fmla="*/ 2782305 h 6858002"/>
                  <a:gd name="connsiteX289" fmla="*/ 4253873 w 4572002"/>
                  <a:gd name="connsiteY289" fmla="*/ 2778006 h 6858002"/>
                  <a:gd name="connsiteX290" fmla="*/ 4254284 w 4572002"/>
                  <a:gd name="connsiteY290" fmla="*/ 2770758 h 6858002"/>
                  <a:gd name="connsiteX291" fmla="*/ 4247954 w 4572002"/>
                  <a:gd name="connsiteY291" fmla="*/ 2745352 h 6858002"/>
                  <a:gd name="connsiteX292" fmla="*/ 4247953 w 4572002"/>
                  <a:gd name="connsiteY292" fmla="*/ 2745348 h 6858002"/>
                  <a:gd name="connsiteX293" fmla="*/ 4199563 w 4572002"/>
                  <a:gd name="connsiteY293" fmla="*/ 2668001 h 6858002"/>
                  <a:gd name="connsiteX294" fmla="*/ 4126408 w 4572002"/>
                  <a:gd name="connsiteY294" fmla="*/ 2571034 h 6858002"/>
                  <a:gd name="connsiteX295" fmla="*/ 4122194 w 4572002"/>
                  <a:gd name="connsiteY295" fmla="*/ 2545007 h 6858002"/>
                  <a:gd name="connsiteX296" fmla="*/ 4125838 w 4572002"/>
                  <a:gd name="connsiteY296" fmla="*/ 2518265 h 6858002"/>
                  <a:gd name="connsiteX297" fmla="*/ 4125839 w 4572002"/>
                  <a:gd name="connsiteY297" fmla="*/ 2518262 h 6858002"/>
                  <a:gd name="connsiteX298" fmla="*/ 4132419 w 4572002"/>
                  <a:gd name="connsiteY298" fmla="*/ 2490551 h 6858002"/>
                  <a:gd name="connsiteX299" fmla="*/ 4134481 w 4572002"/>
                  <a:gd name="connsiteY299" fmla="*/ 2463018 h 6858002"/>
                  <a:gd name="connsiteX300" fmla="*/ 4134481 w 4572002"/>
                  <a:gd name="connsiteY300" fmla="*/ 2463017 h 6858002"/>
                  <a:gd name="connsiteX301" fmla="*/ 4111549 w 4572002"/>
                  <a:gd name="connsiteY301" fmla="*/ 2409485 h 6858002"/>
                  <a:gd name="connsiteX302" fmla="*/ 4087164 w 4572002"/>
                  <a:gd name="connsiteY302" fmla="*/ 2334044 h 6858002"/>
                  <a:gd name="connsiteX303" fmla="*/ 4058207 w 4572002"/>
                  <a:gd name="connsiteY303" fmla="*/ 2228314 h 6858002"/>
                  <a:gd name="connsiteX304" fmla="*/ 4042967 w 4572002"/>
                  <a:gd name="connsiteY304" fmla="*/ 2188879 h 6858002"/>
                  <a:gd name="connsiteX305" fmla="*/ 4020296 w 4572002"/>
                  <a:gd name="connsiteY305" fmla="*/ 2094578 h 6858002"/>
                  <a:gd name="connsiteX306" fmla="*/ 4005437 w 4572002"/>
                  <a:gd name="connsiteY306" fmla="*/ 2016469 h 6858002"/>
                  <a:gd name="connsiteX307" fmla="*/ 3958954 w 4572002"/>
                  <a:gd name="connsiteY307" fmla="*/ 1953413 h 6858002"/>
                  <a:gd name="connsiteX308" fmla="*/ 3934949 w 4572002"/>
                  <a:gd name="connsiteY308" fmla="*/ 1933219 h 6858002"/>
                  <a:gd name="connsiteX309" fmla="*/ 3919519 w 4572002"/>
                  <a:gd name="connsiteY309" fmla="*/ 1916454 h 6858002"/>
                  <a:gd name="connsiteX310" fmla="*/ 3829028 w 4572002"/>
                  <a:gd name="connsiteY310" fmla="*/ 1842158 h 6858002"/>
                  <a:gd name="connsiteX311" fmla="*/ 3821407 w 4572002"/>
                  <a:gd name="connsiteY311" fmla="*/ 1833775 h 6858002"/>
                  <a:gd name="connsiteX312" fmla="*/ 3779686 w 4572002"/>
                  <a:gd name="connsiteY312" fmla="*/ 1733188 h 6858002"/>
                  <a:gd name="connsiteX313" fmla="*/ 3757018 w 4572002"/>
                  <a:gd name="connsiteY313" fmla="*/ 1697753 h 6858002"/>
                  <a:gd name="connsiteX314" fmla="*/ 3700436 w 4572002"/>
                  <a:gd name="connsiteY314" fmla="*/ 1624980 h 6858002"/>
                  <a:gd name="connsiteX315" fmla="*/ 3698532 w 4572002"/>
                  <a:gd name="connsiteY315" fmla="*/ 1596213 h 6858002"/>
                  <a:gd name="connsiteX316" fmla="*/ 3745230 w 4572002"/>
                  <a:gd name="connsiteY316" fmla="*/ 1459073 h 6858002"/>
                  <a:gd name="connsiteX317" fmla="*/ 3745229 w 4572002"/>
                  <a:gd name="connsiteY317" fmla="*/ 1459074 h 6858002"/>
                  <a:gd name="connsiteX318" fmla="*/ 3736012 w 4572002"/>
                  <a:gd name="connsiteY318" fmla="*/ 1481572 h 6858002"/>
                  <a:gd name="connsiteX319" fmla="*/ 3764423 w 4572002"/>
                  <a:gd name="connsiteY319" fmla="*/ 1268758 h 6858002"/>
                  <a:gd name="connsiteX320" fmla="*/ 3769590 w 4572002"/>
                  <a:gd name="connsiteY320" fmla="*/ 1286070 h 6858002"/>
                  <a:gd name="connsiteX321" fmla="*/ 3791927 w 4572002"/>
                  <a:gd name="connsiteY321" fmla="*/ 1350628 h 6858002"/>
                  <a:gd name="connsiteX322" fmla="*/ 3786333 w 4572002"/>
                  <a:gd name="connsiteY322" fmla="*/ 1413840 h 6858002"/>
                  <a:gd name="connsiteX323" fmla="*/ 3791928 w 4572002"/>
                  <a:gd name="connsiteY323" fmla="*/ 1350627 h 6858002"/>
                  <a:gd name="connsiteX324" fmla="*/ 3769590 w 4572002"/>
                  <a:gd name="connsiteY324" fmla="*/ 1286069 h 6858002"/>
                  <a:gd name="connsiteX325" fmla="*/ 3706152 w 4572002"/>
                  <a:gd name="connsiteY325" fmla="*/ 773035 h 6858002"/>
                  <a:gd name="connsiteX326" fmla="*/ 3706152 w 4572002"/>
                  <a:gd name="connsiteY326" fmla="*/ 773036 h 6858002"/>
                  <a:gd name="connsiteX327" fmla="*/ 3714152 w 4572002"/>
                  <a:gd name="connsiteY327" fmla="*/ 854380 h 6858002"/>
                  <a:gd name="connsiteX328" fmla="*/ 3745205 w 4572002"/>
                  <a:gd name="connsiteY328" fmla="*/ 915344 h 6858002"/>
                  <a:gd name="connsiteX329" fmla="*/ 3755683 w 4572002"/>
                  <a:gd name="connsiteY329" fmla="*/ 927156 h 6858002"/>
                  <a:gd name="connsiteX330" fmla="*/ 3752063 w 4572002"/>
                  <a:gd name="connsiteY330" fmla="*/ 1097088 h 6858002"/>
                  <a:gd name="connsiteX331" fmla="*/ 3747681 w 4572002"/>
                  <a:gd name="connsiteY331" fmla="*/ 1123186 h 6858002"/>
                  <a:gd name="connsiteX332" fmla="*/ 3772400 w 4572002"/>
                  <a:gd name="connsiteY332" fmla="*/ 1184029 h 6858002"/>
                  <a:gd name="connsiteX333" fmla="*/ 3747682 w 4572002"/>
                  <a:gd name="connsiteY333" fmla="*/ 1123185 h 6858002"/>
                  <a:gd name="connsiteX334" fmla="*/ 3752064 w 4572002"/>
                  <a:gd name="connsiteY334" fmla="*/ 1097087 h 6858002"/>
                  <a:gd name="connsiteX335" fmla="*/ 3755684 w 4572002"/>
                  <a:gd name="connsiteY335" fmla="*/ 927155 h 6858002"/>
                  <a:gd name="connsiteX336" fmla="*/ 3745206 w 4572002"/>
                  <a:gd name="connsiteY336" fmla="*/ 915343 h 6858002"/>
                  <a:gd name="connsiteX337" fmla="*/ 3714152 w 4572002"/>
                  <a:gd name="connsiteY337" fmla="*/ 854379 h 6858002"/>
                  <a:gd name="connsiteX338" fmla="*/ 3761553 w 4572002"/>
                  <a:gd name="connsiteY338" fmla="*/ 517851 h 6858002"/>
                  <a:gd name="connsiteX339" fmla="*/ 3752635 w 4572002"/>
                  <a:gd name="connsiteY339" fmla="*/ 556048 h 6858002"/>
                  <a:gd name="connsiteX340" fmla="*/ 3746157 w 4572002"/>
                  <a:gd name="connsiteY340" fmla="*/ 580051 h 6858002"/>
                  <a:gd name="connsiteX341" fmla="*/ 3742776 w 4572002"/>
                  <a:gd name="connsiteY341" fmla="*/ 642538 h 6858002"/>
                  <a:gd name="connsiteX342" fmla="*/ 3730253 w 4572002"/>
                  <a:gd name="connsiteY342" fmla="*/ 694928 h 6858002"/>
                  <a:gd name="connsiteX343" fmla="*/ 3742777 w 4572002"/>
                  <a:gd name="connsiteY343" fmla="*/ 642537 h 6858002"/>
                  <a:gd name="connsiteX344" fmla="*/ 3746158 w 4572002"/>
                  <a:gd name="connsiteY344" fmla="*/ 580050 h 6858002"/>
                  <a:gd name="connsiteX345" fmla="*/ 3752636 w 4572002"/>
                  <a:gd name="connsiteY345" fmla="*/ 556047 h 6858002"/>
                  <a:gd name="connsiteX346" fmla="*/ 3774848 w 4572002"/>
                  <a:gd name="connsiteY346" fmla="*/ 298169 h 6858002"/>
                  <a:gd name="connsiteX347" fmla="*/ 3760065 w 4572002"/>
                  <a:gd name="connsiteY347" fmla="*/ 313534 h 6858002"/>
                  <a:gd name="connsiteX348" fmla="*/ 3759493 w 4572002"/>
                  <a:gd name="connsiteY348" fmla="*/ 338871 h 6858002"/>
                  <a:gd name="connsiteX349" fmla="*/ 3759500 w 4572002"/>
                  <a:gd name="connsiteY349" fmla="*/ 338900 h 6858002"/>
                  <a:gd name="connsiteX350" fmla="*/ 3769400 w 4572002"/>
                  <a:gd name="connsiteY350" fmla="*/ 395640 h 6858002"/>
                  <a:gd name="connsiteX351" fmla="*/ 3765590 w 4572002"/>
                  <a:gd name="connsiteY351" fmla="*/ 367328 h 6858002"/>
                  <a:gd name="connsiteX352" fmla="*/ 3759500 w 4572002"/>
                  <a:gd name="connsiteY352" fmla="*/ 338900 h 6858002"/>
                  <a:gd name="connsiteX353" fmla="*/ 3759494 w 4572002"/>
                  <a:gd name="connsiteY353" fmla="*/ 338870 h 6858002"/>
                  <a:gd name="connsiteX354" fmla="*/ 3760066 w 4572002"/>
                  <a:gd name="connsiteY354" fmla="*/ 313533 h 6858002"/>
                  <a:gd name="connsiteX355" fmla="*/ 3782393 w 4572002"/>
                  <a:gd name="connsiteY355" fmla="*/ 281568 h 6858002"/>
                  <a:gd name="connsiteX356" fmla="*/ 3777498 w 4572002"/>
                  <a:gd name="connsiteY356" fmla="*/ 295415 h 6858002"/>
                  <a:gd name="connsiteX357" fmla="*/ 3777499 w 4572002"/>
                  <a:gd name="connsiteY357" fmla="*/ 295415 h 6858002"/>
                  <a:gd name="connsiteX358" fmla="*/ 3769073 w 4572002"/>
                  <a:gd name="connsiteY358" fmla="*/ 24486 h 6858002"/>
                  <a:gd name="connsiteX359" fmla="*/ 3766810 w 4572002"/>
                  <a:gd name="connsiteY359" fmla="*/ 74129 h 6858002"/>
                  <a:gd name="connsiteX360" fmla="*/ 3772734 w 4572002"/>
                  <a:gd name="connsiteY360" fmla="*/ 125861 h 6858002"/>
                  <a:gd name="connsiteX361" fmla="*/ 3777129 w 4572002"/>
                  <a:gd name="connsiteY361" fmla="*/ 153387 h 6858002"/>
                  <a:gd name="connsiteX362" fmla="*/ 3785402 w 4572002"/>
                  <a:gd name="connsiteY362" fmla="*/ 228944 h 6858002"/>
                  <a:gd name="connsiteX363" fmla="*/ 3780943 w 4572002"/>
                  <a:gd name="connsiteY363" fmla="*/ 177271 h 6858002"/>
                  <a:gd name="connsiteX364" fmla="*/ 3777129 w 4572002"/>
                  <a:gd name="connsiteY364" fmla="*/ 153387 h 6858002"/>
                  <a:gd name="connsiteX365" fmla="*/ 3776930 w 4572002"/>
                  <a:gd name="connsiteY365" fmla="*/ 151569 h 6858002"/>
                  <a:gd name="connsiteX366" fmla="*/ 3766811 w 4572002"/>
                  <a:gd name="connsiteY366" fmla="*/ 74129 h 6858002"/>
                  <a:gd name="connsiteX367" fmla="*/ 3766492 w 4572002"/>
                  <a:gd name="connsiteY367" fmla="*/ 0 h 6858002"/>
                  <a:gd name="connsiteX368" fmla="*/ 4230600 w 4572002"/>
                  <a:gd name="connsiteY368" fmla="*/ 0 h 6858002"/>
                  <a:gd name="connsiteX369" fmla="*/ 4229473 w 4572002"/>
                  <a:gd name="connsiteY369" fmla="*/ 2817 h 6858002"/>
                  <a:gd name="connsiteX370" fmla="*/ 4215375 w 4572002"/>
                  <a:gd name="connsiteY370" fmla="*/ 63587 h 6858002"/>
                  <a:gd name="connsiteX371" fmla="*/ 4201468 w 4572002"/>
                  <a:gd name="connsiteY371" fmla="*/ 176939 h 6858002"/>
                  <a:gd name="connsiteX372" fmla="*/ 4193466 w 4572002"/>
                  <a:gd name="connsiteY372" fmla="*/ 200182 h 6858002"/>
                  <a:gd name="connsiteX373" fmla="*/ 4155554 w 4572002"/>
                  <a:gd name="connsiteY373" fmla="*/ 340774 h 6858002"/>
                  <a:gd name="connsiteX374" fmla="*/ 4156319 w 4572002"/>
                  <a:gd name="connsiteY374" fmla="*/ 453364 h 6858002"/>
                  <a:gd name="connsiteX375" fmla="*/ 4158033 w 4572002"/>
                  <a:gd name="connsiteY375" fmla="*/ 462126 h 6858002"/>
                  <a:gd name="connsiteX376" fmla="*/ 4170605 w 4572002"/>
                  <a:gd name="connsiteY376" fmla="*/ 505182 h 6858002"/>
                  <a:gd name="connsiteX377" fmla="*/ 4167177 w 4572002"/>
                  <a:gd name="connsiteY377" fmla="*/ 571860 h 6858002"/>
                  <a:gd name="connsiteX378" fmla="*/ 4149840 w 4572002"/>
                  <a:gd name="connsiteY378" fmla="*/ 617772 h 6858002"/>
                  <a:gd name="connsiteX379" fmla="*/ 4149078 w 4572002"/>
                  <a:gd name="connsiteY379" fmla="*/ 674923 h 6858002"/>
                  <a:gd name="connsiteX380" fmla="*/ 4159937 w 4572002"/>
                  <a:gd name="connsiteY380" fmla="*/ 740268 h 6858002"/>
                  <a:gd name="connsiteX381" fmla="*/ 4162223 w 4572002"/>
                  <a:gd name="connsiteY381" fmla="*/ 769605 h 6858002"/>
                  <a:gd name="connsiteX382" fmla="*/ 4184703 w 4572002"/>
                  <a:gd name="connsiteY382" fmla="*/ 850189 h 6858002"/>
                  <a:gd name="connsiteX383" fmla="*/ 4179179 w 4572002"/>
                  <a:gd name="connsiteY383" fmla="*/ 898198 h 6858002"/>
                  <a:gd name="connsiteX384" fmla="*/ 4164319 w 4572002"/>
                  <a:gd name="connsiteY384" fmla="*/ 945444 h 6858002"/>
                  <a:gd name="connsiteX385" fmla="*/ 4150030 w 4572002"/>
                  <a:gd name="connsiteY385" fmla="*/ 975733 h 6858002"/>
                  <a:gd name="connsiteX386" fmla="*/ 4139934 w 4572002"/>
                  <a:gd name="connsiteY386" fmla="*/ 1036887 h 6858002"/>
                  <a:gd name="connsiteX387" fmla="*/ 4141458 w 4572002"/>
                  <a:gd name="connsiteY387" fmla="*/ 1048125 h 6858002"/>
                  <a:gd name="connsiteX388" fmla="*/ 4154032 w 4572002"/>
                  <a:gd name="connsiteY388" fmla="*/ 1230633 h 6858002"/>
                  <a:gd name="connsiteX389" fmla="*/ 4174225 w 4572002"/>
                  <a:gd name="connsiteY389" fmla="*/ 1303024 h 6858002"/>
                  <a:gd name="connsiteX390" fmla="*/ 4176701 w 4572002"/>
                  <a:gd name="connsiteY390" fmla="*/ 1318456 h 6858002"/>
                  <a:gd name="connsiteX391" fmla="*/ 4199372 w 4572002"/>
                  <a:gd name="connsiteY391" fmla="*/ 1472575 h 6858002"/>
                  <a:gd name="connsiteX392" fmla="*/ 4200325 w 4572002"/>
                  <a:gd name="connsiteY392" fmla="*/ 1489720 h 6858002"/>
                  <a:gd name="connsiteX393" fmla="*/ 4196324 w 4572002"/>
                  <a:gd name="connsiteY393" fmla="*/ 1537537 h 6858002"/>
                  <a:gd name="connsiteX394" fmla="*/ 4237474 w 4572002"/>
                  <a:gd name="connsiteY394" fmla="*/ 1650317 h 6858002"/>
                  <a:gd name="connsiteX395" fmla="*/ 4251572 w 4572002"/>
                  <a:gd name="connsiteY395" fmla="*/ 1763287 h 6858002"/>
                  <a:gd name="connsiteX396" fmla="*/ 4251380 w 4572002"/>
                  <a:gd name="connsiteY396" fmla="*/ 1825393 h 6858002"/>
                  <a:gd name="connsiteX397" fmla="*/ 4261478 w 4572002"/>
                  <a:gd name="connsiteY397" fmla="*/ 1869780 h 6858002"/>
                  <a:gd name="connsiteX398" fmla="*/ 4292149 w 4572002"/>
                  <a:gd name="connsiteY398" fmla="*/ 1978940 h 6858002"/>
                  <a:gd name="connsiteX399" fmla="*/ 4296911 w 4572002"/>
                  <a:gd name="connsiteY399" fmla="*/ 2030378 h 6858002"/>
                  <a:gd name="connsiteX400" fmla="*/ 4307201 w 4572002"/>
                  <a:gd name="connsiteY400" fmla="*/ 2085054 h 6858002"/>
                  <a:gd name="connsiteX401" fmla="*/ 4353302 w 4572002"/>
                  <a:gd name="connsiteY401" fmla="*/ 2220312 h 6858002"/>
                  <a:gd name="connsiteX402" fmla="*/ 4350636 w 4572002"/>
                  <a:gd name="connsiteY402" fmla="*/ 2330806 h 6858002"/>
                  <a:gd name="connsiteX403" fmla="*/ 4351206 w 4572002"/>
                  <a:gd name="connsiteY403" fmla="*/ 2401292 h 6858002"/>
                  <a:gd name="connsiteX404" fmla="*/ 4366446 w 4572002"/>
                  <a:gd name="connsiteY404" fmla="*/ 2485307 h 6858002"/>
                  <a:gd name="connsiteX405" fmla="*/ 4388736 w 4572002"/>
                  <a:gd name="connsiteY405" fmla="*/ 2554079 h 6858002"/>
                  <a:gd name="connsiteX406" fmla="*/ 4406453 w 4572002"/>
                  <a:gd name="connsiteY406" fmla="*/ 2649143 h 6858002"/>
                  <a:gd name="connsiteX407" fmla="*/ 4440554 w 4572002"/>
                  <a:gd name="connsiteY407" fmla="*/ 2743826 h 6858002"/>
                  <a:gd name="connsiteX408" fmla="*/ 4466653 w 4572002"/>
                  <a:gd name="connsiteY408" fmla="*/ 2809930 h 6858002"/>
                  <a:gd name="connsiteX409" fmla="*/ 4489705 w 4572002"/>
                  <a:gd name="connsiteY409" fmla="*/ 2901943 h 6858002"/>
                  <a:gd name="connsiteX410" fmla="*/ 4505897 w 4572002"/>
                  <a:gd name="connsiteY410" fmla="*/ 3042728 h 6858002"/>
                  <a:gd name="connsiteX411" fmla="*/ 4507613 w 4572002"/>
                  <a:gd name="connsiteY411" fmla="*/ 3107500 h 6858002"/>
                  <a:gd name="connsiteX412" fmla="*/ 4545521 w 4572002"/>
                  <a:gd name="connsiteY412" fmla="*/ 3209993 h 6858002"/>
                  <a:gd name="connsiteX413" fmla="*/ 4563811 w 4572002"/>
                  <a:gd name="connsiteY413" fmla="*/ 3253809 h 6858002"/>
                  <a:gd name="connsiteX414" fmla="*/ 4548570 w 4572002"/>
                  <a:gd name="connsiteY414" fmla="*/ 3293244 h 6858002"/>
                  <a:gd name="connsiteX415" fmla="*/ 4531043 w 4572002"/>
                  <a:gd name="connsiteY415" fmla="*/ 3318771 h 6858002"/>
                  <a:gd name="connsiteX416" fmla="*/ 4545904 w 4572002"/>
                  <a:gd name="connsiteY416" fmla="*/ 3399546 h 6858002"/>
                  <a:gd name="connsiteX417" fmla="*/ 4561524 w 4572002"/>
                  <a:gd name="connsiteY417" fmla="*/ 3485275 h 6858002"/>
                  <a:gd name="connsiteX418" fmla="*/ 4572002 w 4572002"/>
                  <a:gd name="connsiteY418" fmla="*/ 3546617 h 6858002"/>
                  <a:gd name="connsiteX419" fmla="*/ 4563620 w 4572002"/>
                  <a:gd name="connsiteY419" fmla="*/ 3623201 h 6858002"/>
                  <a:gd name="connsiteX420" fmla="*/ 4560192 w 4572002"/>
                  <a:gd name="connsiteY420" fmla="*/ 3683591 h 6858002"/>
                  <a:gd name="connsiteX421" fmla="*/ 4550476 w 4572002"/>
                  <a:gd name="connsiteY421" fmla="*/ 3732361 h 6858002"/>
                  <a:gd name="connsiteX422" fmla="*/ 4544759 w 4572002"/>
                  <a:gd name="connsiteY422" fmla="*/ 3749506 h 6858002"/>
                  <a:gd name="connsiteX423" fmla="*/ 4500182 w 4572002"/>
                  <a:gd name="connsiteY423" fmla="*/ 3885338 h 6858002"/>
                  <a:gd name="connsiteX424" fmla="*/ 4464557 w 4572002"/>
                  <a:gd name="connsiteY424" fmla="*/ 4030503 h 6858002"/>
                  <a:gd name="connsiteX425" fmla="*/ 4487039 w 4572002"/>
                  <a:gd name="connsiteY425" fmla="*/ 4124614 h 6858002"/>
                  <a:gd name="connsiteX426" fmla="*/ 4486656 w 4572002"/>
                  <a:gd name="connsiteY426" fmla="*/ 4159667 h 6858002"/>
                  <a:gd name="connsiteX427" fmla="*/ 4491801 w 4572002"/>
                  <a:gd name="connsiteY427" fmla="*/ 4320837 h 6858002"/>
                  <a:gd name="connsiteX428" fmla="*/ 4497325 w 4572002"/>
                  <a:gd name="connsiteY428" fmla="*/ 4349222 h 6858002"/>
                  <a:gd name="connsiteX429" fmla="*/ 4474653 w 4572002"/>
                  <a:gd name="connsiteY429" fmla="*/ 4502579 h 6858002"/>
                  <a:gd name="connsiteX430" fmla="*/ 4470844 w 4572002"/>
                  <a:gd name="connsiteY430" fmla="*/ 4558207 h 6858002"/>
                  <a:gd name="connsiteX431" fmla="*/ 4464557 w 4572002"/>
                  <a:gd name="connsiteY431" fmla="*/ 4609452 h 6858002"/>
                  <a:gd name="connsiteX432" fmla="*/ 4463033 w 4572002"/>
                  <a:gd name="connsiteY432" fmla="*/ 4681083 h 6858002"/>
                  <a:gd name="connsiteX433" fmla="*/ 4465891 w 4572002"/>
                  <a:gd name="connsiteY433" fmla="*/ 4755381 h 6858002"/>
                  <a:gd name="connsiteX434" fmla="*/ 4465319 w 4572002"/>
                  <a:gd name="connsiteY434" fmla="*/ 4838250 h 6858002"/>
                  <a:gd name="connsiteX435" fmla="*/ 4460367 w 4572002"/>
                  <a:gd name="connsiteY435" fmla="*/ 4871019 h 6858002"/>
                  <a:gd name="connsiteX436" fmla="*/ 4463795 w 4572002"/>
                  <a:gd name="connsiteY436" fmla="*/ 4959602 h 6858002"/>
                  <a:gd name="connsiteX437" fmla="*/ 4458082 w 4572002"/>
                  <a:gd name="connsiteY437" fmla="*/ 5006086 h 6858002"/>
                  <a:gd name="connsiteX438" fmla="*/ 4456937 w 4572002"/>
                  <a:gd name="connsiteY438" fmla="*/ 5082670 h 6858002"/>
                  <a:gd name="connsiteX439" fmla="*/ 4455603 w 4572002"/>
                  <a:gd name="connsiteY439" fmla="*/ 5107627 h 6858002"/>
                  <a:gd name="connsiteX440" fmla="*/ 4454840 w 4572002"/>
                  <a:gd name="connsiteY440" fmla="*/ 5129916 h 6858002"/>
                  <a:gd name="connsiteX441" fmla="*/ 4470464 w 4572002"/>
                  <a:gd name="connsiteY441" fmla="*/ 5206308 h 6858002"/>
                  <a:gd name="connsiteX442" fmla="*/ 4471415 w 4572002"/>
                  <a:gd name="connsiteY442" fmla="*/ 5274129 h 6858002"/>
                  <a:gd name="connsiteX443" fmla="*/ 4483990 w 4572002"/>
                  <a:gd name="connsiteY443" fmla="*/ 5393005 h 6858002"/>
                  <a:gd name="connsiteX444" fmla="*/ 4479607 w 4572002"/>
                  <a:gd name="connsiteY444" fmla="*/ 5419295 h 6858002"/>
                  <a:gd name="connsiteX445" fmla="*/ 4477894 w 4572002"/>
                  <a:gd name="connsiteY445" fmla="*/ 5501594 h 6858002"/>
                  <a:gd name="connsiteX446" fmla="*/ 4476560 w 4572002"/>
                  <a:gd name="connsiteY446" fmla="*/ 5548460 h 6858002"/>
                  <a:gd name="connsiteX447" fmla="*/ 4485703 w 4572002"/>
                  <a:gd name="connsiteY447" fmla="*/ 5606372 h 6858002"/>
                  <a:gd name="connsiteX448" fmla="*/ 4505134 w 4572002"/>
                  <a:gd name="connsiteY448" fmla="*/ 5706959 h 6858002"/>
                  <a:gd name="connsiteX449" fmla="*/ 4508183 w 4572002"/>
                  <a:gd name="connsiteY449" fmla="*/ 5733440 h 6858002"/>
                  <a:gd name="connsiteX450" fmla="*/ 4517519 w 4572002"/>
                  <a:gd name="connsiteY450" fmla="*/ 5781830 h 6858002"/>
                  <a:gd name="connsiteX451" fmla="*/ 4519234 w 4572002"/>
                  <a:gd name="connsiteY451" fmla="*/ 5790592 h 6858002"/>
                  <a:gd name="connsiteX452" fmla="*/ 4542855 w 4572002"/>
                  <a:gd name="connsiteY452" fmla="*/ 5864318 h 6858002"/>
                  <a:gd name="connsiteX453" fmla="*/ 4544759 w 4572002"/>
                  <a:gd name="connsiteY453" fmla="*/ 5902610 h 6858002"/>
                  <a:gd name="connsiteX454" fmla="*/ 4544951 w 4572002"/>
                  <a:gd name="connsiteY454" fmla="*/ 6012723 h 6858002"/>
                  <a:gd name="connsiteX455" fmla="*/ 4541332 w 4572002"/>
                  <a:gd name="connsiteY455" fmla="*/ 6059397 h 6858002"/>
                  <a:gd name="connsiteX456" fmla="*/ 4527426 w 4572002"/>
                  <a:gd name="connsiteY456" fmla="*/ 6171605 h 6858002"/>
                  <a:gd name="connsiteX457" fmla="*/ 4520568 w 4572002"/>
                  <a:gd name="connsiteY457" fmla="*/ 6242093 h 6858002"/>
                  <a:gd name="connsiteX458" fmla="*/ 4509706 w 4572002"/>
                  <a:gd name="connsiteY458" fmla="*/ 6323058 h 6858002"/>
                  <a:gd name="connsiteX459" fmla="*/ 4502848 w 4572002"/>
                  <a:gd name="connsiteY459" fmla="*/ 6415833 h 6858002"/>
                  <a:gd name="connsiteX460" fmla="*/ 4482084 w 4572002"/>
                  <a:gd name="connsiteY460" fmla="*/ 6584812 h 6858002"/>
                  <a:gd name="connsiteX461" fmla="*/ 4460557 w 4572002"/>
                  <a:gd name="connsiteY461" fmla="*/ 6748458 h 6858002"/>
                  <a:gd name="connsiteX462" fmla="*/ 4441507 w 4572002"/>
                  <a:gd name="connsiteY462" fmla="*/ 6815516 h 6858002"/>
                  <a:gd name="connsiteX463" fmla="*/ 4431806 w 4572002"/>
                  <a:gd name="connsiteY463" fmla="*/ 6858001 h 6858002"/>
                  <a:gd name="connsiteX464" fmla="*/ 4259554 w 4572002"/>
                  <a:gd name="connsiteY464" fmla="*/ 6858001 h 6858002"/>
                  <a:gd name="connsiteX465" fmla="*/ 4259554 w 4572002"/>
                  <a:gd name="connsiteY465" fmla="*/ 6858002 h 6858002"/>
                  <a:gd name="connsiteX466" fmla="*/ 0 w 4572002"/>
                  <a:gd name="connsiteY466" fmla="*/ 6858002 h 6858002"/>
                  <a:gd name="connsiteX467" fmla="*/ 0 w 4572002"/>
                  <a:gd name="connsiteY467" fmla="*/ 2 h 6858002"/>
                  <a:gd name="connsiteX468" fmla="*/ 3766492 w 4572002"/>
                  <a:gd name="connsiteY468" fmla="*/ 1 h 6858002"/>
                  <a:gd name="connsiteX469" fmla="*/ 3769210 w 4572002"/>
                  <a:gd name="connsiteY469" fmla="*/ 21486 h 6858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</a:cxnLst>
                <a:rect l="l" t="t" r="r" b="b"/>
                <a:pathLst>
                  <a:path w="4572002" h="6858002">
                    <a:moveTo>
                      <a:pt x="4214994" y="6564620"/>
                    </a:moveTo>
                    <a:lnTo>
                      <a:pt x="4214994" y="6564621"/>
                    </a:lnTo>
                    <a:cubicBezTo>
                      <a:pt x="4225281" y="6575479"/>
                      <a:pt x="4231378" y="6582147"/>
                      <a:pt x="4237474" y="6588626"/>
                    </a:cubicBezTo>
                    <a:lnTo>
                      <a:pt x="4254096" y="6625225"/>
                    </a:lnTo>
                    <a:lnTo>
                      <a:pt x="4247001" y="6662540"/>
                    </a:lnTo>
                    <a:lnTo>
                      <a:pt x="4247000" y="6662541"/>
                    </a:lnTo>
                    <a:lnTo>
                      <a:pt x="4246999" y="6662544"/>
                    </a:lnTo>
                    <a:lnTo>
                      <a:pt x="4235550" y="6683027"/>
                    </a:lnTo>
                    <a:lnTo>
                      <a:pt x="4232403" y="6702976"/>
                    </a:lnTo>
                    <a:lnTo>
                      <a:pt x="4232403" y="6702977"/>
                    </a:lnTo>
                    <a:cubicBezTo>
                      <a:pt x="4232808" y="6716169"/>
                      <a:pt x="4237951" y="6729219"/>
                      <a:pt x="4246238" y="6742553"/>
                    </a:cubicBezTo>
                    <a:lnTo>
                      <a:pt x="4246239" y="6742555"/>
                    </a:lnTo>
                    <a:lnTo>
                      <a:pt x="4265716" y="6812062"/>
                    </a:lnTo>
                    <a:lnTo>
                      <a:pt x="4265717" y="6812064"/>
                    </a:lnTo>
                    <a:lnTo>
                      <a:pt x="4265717" y="6812063"/>
                    </a:lnTo>
                    <a:lnTo>
                      <a:pt x="4265716" y="6812062"/>
                    </a:lnTo>
                    <a:lnTo>
                      <a:pt x="4260942" y="6776800"/>
                    </a:lnTo>
                    <a:lnTo>
                      <a:pt x="4246239" y="6742555"/>
                    </a:lnTo>
                    <a:lnTo>
                      <a:pt x="4246238" y="6742552"/>
                    </a:lnTo>
                    <a:lnTo>
                      <a:pt x="4232403" y="6702976"/>
                    </a:lnTo>
                    <a:lnTo>
                      <a:pt x="4246999" y="6662544"/>
                    </a:lnTo>
                    <a:lnTo>
                      <a:pt x="4247000" y="6662542"/>
                    </a:lnTo>
                    <a:lnTo>
                      <a:pt x="4247001" y="6662540"/>
                    </a:lnTo>
                    <a:lnTo>
                      <a:pt x="4254084" y="6645552"/>
                    </a:lnTo>
                    <a:lnTo>
                      <a:pt x="4254096" y="6625225"/>
                    </a:lnTo>
                    <a:lnTo>
                      <a:pt x="4254096" y="6625224"/>
                    </a:lnTo>
                    <a:cubicBezTo>
                      <a:pt x="4252000" y="6611341"/>
                      <a:pt x="4245951" y="6597578"/>
                      <a:pt x="4237474" y="6588625"/>
                    </a:cubicBezTo>
                    <a:close/>
                    <a:moveTo>
                      <a:pt x="4295315" y="6438981"/>
                    </a:moveTo>
                    <a:lnTo>
                      <a:pt x="4275385" y="6463840"/>
                    </a:lnTo>
                    <a:lnTo>
                      <a:pt x="4275382" y="6463849"/>
                    </a:lnTo>
                    <a:lnTo>
                      <a:pt x="4261587" y="6513012"/>
                    </a:lnTo>
                    <a:lnTo>
                      <a:pt x="4242781" y="6546194"/>
                    </a:lnTo>
                    <a:lnTo>
                      <a:pt x="4242781" y="6546195"/>
                    </a:lnTo>
                    <a:lnTo>
                      <a:pt x="4259120" y="6521804"/>
                    </a:lnTo>
                    <a:lnTo>
                      <a:pt x="4261587" y="6513012"/>
                    </a:lnTo>
                    <a:lnTo>
                      <a:pt x="4264398" y="6508052"/>
                    </a:lnTo>
                    <a:lnTo>
                      <a:pt x="4275382" y="6463849"/>
                    </a:lnTo>
                    <a:lnTo>
                      <a:pt x="4275385" y="6463841"/>
                    </a:lnTo>
                    <a:cubicBezTo>
                      <a:pt x="4278336" y="6451650"/>
                      <a:pt x="4285813" y="6444077"/>
                      <a:pt x="4295315" y="6438981"/>
                    </a:cubicBezTo>
                    <a:close/>
                    <a:moveTo>
                      <a:pt x="4381289" y="6365204"/>
                    </a:moveTo>
                    <a:lnTo>
                      <a:pt x="4380008" y="6387910"/>
                    </a:lnTo>
                    <a:lnTo>
                      <a:pt x="4378243" y="6391549"/>
                    </a:lnTo>
                    <a:lnTo>
                      <a:pt x="4370589" y="6407332"/>
                    </a:lnTo>
                    <a:lnTo>
                      <a:pt x="4370589" y="6407333"/>
                    </a:lnTo>
                    <a:lnTo>
                      <a:pt x="4378243" y="6391549"/>
                    </a:lnTo>
                    <a:lnTo>
                      <a:pt x="4380008" y="6387910"/>
                    </a:lnTo>
                    <a:close/>
                    <a:moveTo>
                      <a:pt x="4142220" y="4221391"/>
                    </a:moveTo>
                    <a:lnTo>
                      <a:pt x="4142220" y="4221392"/>
                    </a:lnTo>
                    <a:cubicBezTo>
                      <a:pt x="4142982" y="4232061"/>
                      <a:pt x="4143172" y="4243873"/>
                      <a:pt x="4147936" y="4253015"/>
                    </a:cubicBezTo>
                    <a:cubicBezTo>
                      <a:pt x="4160129" y="4277402"/>
                      <a:pt x="4175749" y="4300071"/>
                      <a:pt x="4187752" y="4324646"/>
                    </a:cubicBezTo>
                    <a:lnTo>
                      <a:pt x="4196706" y="4363891"/>
                    </a:lnTo>
                    <a:lnTo>
                      <a:pt x="4195944" y="4482004"/>
                    </a:lnTo>
                    <a:cubicBezTo>
                      <a:pt x="4193276" y="4546776"/>
                      <a:pt x="4192704" y="4612500"/>
                      <a:pt x="4135934" y="4659174"/>
                    </a:cubicBezTo>
                    <a:cubicBezTo>
                      <a:pt x="4131362" y="4662986"/>
                      <a:pt x="4128694" y="4671176"/>
                      <a:pt x="4127932" y="4677655"/>
                    </a:cubicBezTo>
                    <a:cubicBezTo>
                      <a:pt x="4124313" y="4707564"/>
                      <a:pt x="4123931" y="4738235"/>
                      <a:pt x="4118025" y="4767764"/>
                    </a:cubicBezTo>
                    <a:cubicBezTo>
                      <a:pt x="4115644" y="4779575"/>
                      <a:pt x="4114835" y="4790387"/>
                      <a:pt x="4116716" y="4800483"/>
                    </a:cubicBezTo>
                    <a:lnTo>
                      <a:pt x="4116716" y="4800484"/>
                    </a:lnTo>
                    <a:cubicBezTo>
                      <a:pt x="4118597" y="4810581"/>
                      <a:pt x="4123170" y="4819964"/>
                      <a:pt x="4131552" y="4828917"/>
                    </a:cubicBezTo>
                    <a:lnTo>
                      <a:pt x="4153733" y="4863343"/>
                    </a:lnTo>
                    <a:lnTo>
                      <a:pt x="4161262" y="4889275"/>
                    </a:lnTo>
                    <a:lnTo>
                      <a:pt x="4159557" y="4912168"/>
                    </a:lnTo>
                    <a:cubicBezTo>
                      <a:pt x="4157842" y="4919978"/>
                      <a:pt x="4157485" y="4927122"/>
                      <a:pt x="4158155" y="4933804"/>
                    </a:cubicBezTo>
                    <a:lnTo>
                      <a:pt x="4158155" y="4933805"/>
                    </a:lnTo>
                    <a:lnTo>
                      <a:pt x="4162914" y="4952673"/>
                    </a:lnTo>
                    <a:lnTo>
                      <a:pt x="4165707" y="4957454"/>
                    </a:lnTo>
                    <a:lnTo>
                      <a:pt x="4166985" y="4961456"/>
                    </a:lnTo>
                    <a:cubicBezTo>
                      <a:pt x="4171496" y="4970097"/>
                      <a:pt x="4177202" y="4978394"/>
                      <a:pt x="4182989" y="4987038"/>
                    </a:cubicBezTo>
                    <a:cubicBezTo>
                      <a:pt x="4194228" y="5003802"/>
                      <a:pt x="4208326" y="5022853"/>
                      <a:pt x="4209468" y="5041522"/>
                    </a:cubicBezTo>
                    <a:cubicBezTo>
                      <a:pt x="4210087" y="5052096"/>
                      <a:pt x="4213005" y="5062300"/>
                      <a:pt x="4216684" y="5072376"/>
                    </a:cubicBezTo>
                    <a:lnTo>
                      <a:pt x="4222587" y="5087441"/>
                    </a:lnTo>
                    <a:lnTo>
                      <a:pt x="4235615" y="5133220"/>
                    </a:lnTo>
                    <a:lnTo>
                      <a:pt x="4235616" y="5133225"/>
                    </a:lnTo>
                    <a:lnTo>
                      <a:pt x="4228901" y="5166113"/>
                    </a:lnTo>
                    <a:lnTo>
                      <a:pt x="4228901" y="5166114"/>
                    </a:lnTo>
                    <a:cubicBezTo>
                      <a:pt x="4228139" y="5167638"/>
                      <a:pt x="4228712" y="5169781"/>
                      <a:pt x="4229593" y="5172091"/>
                    </a:cubicBezTo>
                    <a:lnTo>
                      <a:pt x="4232139" y="5179068"/>
                    </a:lnTo>
                    <a:cubicBezTo>
                      <a:pt x="4235759" y="5196595"/>
                      <a:pt x="4235807" y="5213598"/>
                      <a:pt x="4231973" y="5229434"/>
                    </a:cubicBezTo>
                    <a:lnTo>
                      <a:pt x="4225669" y="5241089"/>
                    </a:lnTo>
                    <a:lnTo>
                      <a:pt x="4208517" y="5272796"/>
                    </a:lnTo>
                    <a:cubicBezTo>
                      <a:pt x="4196871" y="5285441"/>
                      <a:pt x="4189165" y="5298595"/>
                      <a:pt x="4184613" y="5312288"/>
                    </a:cubicBezTo>
                    <a:lnTo>
                      <a:pt x="4183557" y="5321350"/>
                    </a:lnTo>
                    <a:lnTo>
                      <a:pt x="4181083" y="5326163"/>
                    </a:lnTo>
                    <a:lnTo>
                      <a:pt x="4179637" y="5355014"/>
                    </a:lnTo>
                    <a:lnTo>
                      <a:pt x="4179637" y="5355015"/>
                    </a:lnTo>
                    <a:cubicBezTo>
                      <a:pt x="4180286" y="5364883"/>
                      <a:pt x="4181989" y="5375003"/>
                      <a:pt x="4184513" y="5385385"/>
                    </a:cubicBezTo>
                    <a:cubicBezTo>
                      <a:pt x="4187752" y="5398722"/>
                      <a:pt x="4190038" y="5412058"/>
                      <a:pt x="4192704" y="5425583"/>
                    </a:cubicBezTo>
                    <a:cubicBezTo>
                      <a:pt x="4196514" y="5443871"/>
                      <a:pt x="4200516" y="5462352"/>
                      <a:pt x="4204327" y="5480638"/>
                    </a:cubicBezTo>
                    <a:lnTo>
                      <a:pt x="4208850" y="5507668"/>
                    </a:lnTo>
                    <a:lnTo>
                      <a:pt x="4198232" y="5531692"/>
                    </a:lnTo>
                    <a:lnTo>
                      <a:pt x="4198231" y="5531693"/>
                    </a:lnTo>
                    <a:cubicBezTo>
                      <a:pt x="4191181" y="5537600"/>
                      <a:pt x="4187989" y="5542649"/>
                      <a:pt x="4188085" y="5547578"/>
                    </a:cubicBezTo>
                    <a:lnTo>
                      <a:pt x="4188085" y="5547579"/>
                    </a:lnTo>
                    <a:cubicBezTo>
                      <a:pt x="4188180" y="5552508"/>
                      <a:pt x="4191562" y="5557318"/>
                      <a:pt x="4197659" y="5562747"/>
                    </a:cubicBezTo>
                    <a:cubicBezTo>
                      <a:pt x="4240332" y="5600468"/>
                      <a:pt x="4267003" y="5646190"/>
                      <a:pt x="4268907" y="5704484"/>
                    </a:cubicBezTo>
                    <a:cubicBezTo>
                      <a:pt x="4269289" y="5716486"/>
                      <a:pt x="4271954" y="5728679"/>
                      <a:pt x="4274812" y="5740489"/>
                    </a:cubicBezTo>
                    <a:cubicBezTo>
                      <a:pt x="4276527" y="5747729"/>
                      <a:pt x="4278433" y="5756494"/>
                      <a:pt x="4283578" y="5760874"/>
                    </a:cubicBezTo>
                    <a:cubicBezTo>
                      <a:pt x="4322821" y="5794975"/>
                      <a:pt x="4350063" y="5837458"/>
                      <a:pt x="4371973" y="5883752"/>
                    </a:cubicBezTo>
                    <a:lnTo>
                      <a:pt x="4371974" y="5883757"/>
                    </a:lnTo>
                    <a:lnTo>
                      <a:pt x="4389877" y="5935946"/>
                    </a:lnTo>
                    <a:lnTo>
                      <a:pt x="4389878" y="5935950"/>
                    </a:lnTo>
                    <a:lnTo>
                      <a:pt x="4386259" y="5993290"/>
                    </a:lnTo>
                    <a:lnTo>
                      <a:pt x="4386259" y="5993291"/>
                    </a:lnTo>
                    <a:cubicBezTo>
                      <a:pt x="4385116" y="6004531"/>
                      <a:pt x="4385306" y="6017485"/>
                      <a:pt x="4379782" y="6026440"/>
                    </a:cubicBezTo>
                    <a:cubicBezTo>
                      <a:pt x="4362445" y="6054825"/>
                      <a:pt x="4343778" y="6082258"/>
                      <a:pt x="4323583" y="6108738"/>
                    </a:cubicBezTo>
                    <a:cubicBezTo>
                      <a:pt x="4314914" y="6120074"/>
                      <a:pt x="4309961" y="6126884"/>
                      <a:pt x="4309890" y="6133314"/>
                    </a:cubicBezTo>
                    <a:lnTo>
                      <a:pt x="4309890" y="6133315"/>
                    </a:lnTo>
                    <a:lnTo>
                      <a:pt x="4313591" y="6143190"/>
                    </a:lnTo>
                    <a:lnTo>
                      <a:pt x="4325486" y="6155600"/>
                    </a:lnTo>
                    <a:lnTo>
                      <a:pt x="4325488" y="6155603"/>
                    </a:lnTo>
                    <a:cubicBezTo>
                      <a:pt x="4347778" y="6175798"/>
                      <a:pt x="4359398" y="6200945"/>
                      <a:pt x="4364160" y="6228757"/>
                    </a:cubicBezTo>
                    <a:lnTo>
                      <a:pt x="4381497" y="6361540"/>
                    </a:lnTo>
                    <a:lnTo>
                      <a:pt x="4381497" y="6361539"/>
                    </a:lnTo>
                    <a:cubicBezTo>
                      <a:pt x="4377877" y="6317151"/>
                      <a:pt x="4371590" y="6272764"/>
                      <a:pt x="4364160" y="6228756"/>
                    </a:cubicBezTo>
                    <a:cubicBezTo>
                      <a:pt x="4359398" y="6200944"/>
                      <a:pt x="4347778" y="6175797"/>
                      <a:pt x="4325488" y="6155602"/>
                    </a:cubicBezTo>
                    <a:lnTo>
                      <a:pt x="4325486" y="6155600"/>
                    </a:lnTo>
                    <a:lnTo>
                      <a:pt x="4309890" y="6133315"/>
                    </a:lnTo>
                    <a:lnTo>
                      <a:pt x="4323583" y="6108739"/>
                    </a:lnTo>
                    <a:cubicBezTo>
                      <a:pt x="4343778" y="6082259"/>
                      <a:pt x="4362445" y="6054826"/>
                      <a:pt x="4379782" y="6026441"/>
                    </a:cubicBezTo>
                    <a:cubicBezTo>
                      <a:pt x="4385306" y="6017486"/>
                      <a:pt x="4385116" y="6004532"/>
                      <a:pt x="4386259" y="5993292"/>
                    </a:cubicBezTo>
                    <a:lnTo>
                      <a:pt x="4386259" y="5993290"/>
                    </a:lnTo>
                    <a:lnTo>
                      <a:pt x="4389712" y="5964477"/>
                    </a:lnTo>
                    <a:lnTo>
                      <a:pt x="4389878" y="5935950"/>
                    </a:lnTo>
                    <a:lnTo>
                      <a:pt x="4389878" y="5935949"/>
                    </a:lnTo>
                    <a:lnTo>
                      <a:pt x="4389877" y="5935946"/>
                    </a:lnTo>
                    <a:lnTo>
                      <a:pt x="4382997" y="5909351"/>
                    </a:lnTo>
                    <a:lnTo>
                      <a:pt x="4371974" y="5883757"/>
                    </a:lnTo>
                    <a:lnTo>
                      <a:pt x="4371973" y="5883751"/>
                    </a:lnTo>
                    <a:cubicBezTo>
                      <a:pt x="4350063" y="5837457"/>
                      <a:pt x="4322821" y="5794974"/>
                      <a:pt x="4283578" y="5760873"/>
                    </a:cubicBezTo>
                    <a:cubicBezTo>
                      <a:pt x="4278433" y="5756493"/>
                      <a:pt x="4276527" y="5747728"/>
                      <a:pt x="4274812" y="5740488"/>
                    </a:cubicBezTo>
                    <a:cubicBezTo>
                      <a:pt x="4271954" y="5728678"/>
                      <a:pt x="4269289" y="5716485"/>
                      <a:pt x="4268907" y="5704483"/>
                    </a:cubicBezTo>
                    <a:cubicBezTo>
                      <a:pt x="4267003" y="5646189"/>
                      <a:pt x="4240332" y="5600467"/>
                      <a:pt x="4197659" y="5562746"/>
                    </a:cubicBezTo>
                    <a:lnTo>
                      <a:pt x="4188085" y="5547578"/>
                    </a:lnTo>
                    <a:lnTo>
                      <a:pt x="4198231" y="5531694"/>
                    </a:lnTo>
                    <a:lnTo>
                      <a:pt x="4198232" y="5531692"/>
                    </a:lnTo>
                    <a:lnTo>
                      <a:pt x="4206630" y="5520422"/>
                    </a:lnTo>
                    <a:lnTo>
                      <a:pt x="4208850" y="5507668"/>
                    </a:lnTo>
                    <a:lnTo>
                      <a:pt x="4208850" y="5507667"/>
                    </a:lnTo>
                    <a:cubicBezTo>
                      <a:pt x="4208803" y="5498832"/>
                      <a:pt x="4206231" y="5489497"/>
                      <a:pt x="4204327" y="5480637"/>
                    </a:cubicBezTo>
                    <a:cubicBezTo>
                      <a:pt x="4200516" y="5462351"/>
                      <a:pt x="4196514" y="5443870"/>
                      <a:pt x="4192704" y="5425582"/>
                    </a:cubicBezTo>
                    <a:cubicBezTo>
                      <a:pt x="4190038" y="5412057"/>
                      <a:pt x="4187752" y="5398721"/>
                      <a:pt x="4184513" y="5385384"/>
                    </a:cubicBezTo>
                    <a:lnTo>
                      <a:pt x="4179637" y="5355014"/>
                    </a:lnTo>
                    <a:lnTo>
                      <a:pt x="4183557" y="5321350"/>
                    </a:lnTo>
                    <a:lnTo>
                      <a:pt x="4208517" y="5272797"/>
                    </a:lnTo>
                    <a:lnTo>
                      <a:pt x="4225669" y="5241089"/>
                    </a:lnTo>
                    <a:lnTo>
                      <a:pt x="4231973" y="5229433"/>
                    </a:lnTo>
                    <a:lnTo>
                      <a:pt x="4232139" y="5179068"/>
                    </a:lnTo>
                    <a:lnTo>
                      <a:pt x="4232139" y="5179067"/>
                    </a:lnTo>
                    <a:cubicBezTo>
                      <a:pt x="4231663" y="5176876"/>
                      <a:pt x="4230473" y="5174400"/>
                      <a:pt x="4229593" y="5172090"/>
                    </a:cubicBezTo>
                    <a:lnTo>
                      <a:pt x="4228901" y="5166114"/>
                    </a:lnTo>
                    <a:lnTo>
                      <a:pt x="4235616" y="5133225"/>
                    </a:lnTo>
                    <a:lnTo>
                      <a:pt x="4235616" y="5133224"/>
                    </a:lnTo>
                    <a:lnTo>
                      <a:pt x="4235615" y="5133220"/>
                    </a:lnTo>
                    <a:lnTo>
                      <a:pt x="4228473" y="5102461"/>
                    </a:lnTo>
                    <a:lnTo>
                      <a:pt x="4222587" y="5087441"/>
                    </a:lnTo>
                    <a:lnTo>
                      <a:pt x="4222582" y="5087423"/>
                    </a:lnTo>
                    <a:cubicBezTo>
                      <a:pt x="4216496" y="5072411"/>
                      <a:pt x="4210397" y="5057381"/>
                      <a:pt x="4209468" y="5041521"/>
                    </a:cubicBezTo>
                    <a:cubicBezTo>
                      <a:pt x="4208326" y="5022852"/>
                      <a:pt x="4194228" y="5003801"/>
                      <a:pt x="4182989" y="4987037"/>
                    </a:cubicBezTo>
                    <a:lnTo>
                      <a:pt x="4165707" y="4957454"/>
                    </a:lnTo>
                    <a:lnTo>
                      <a:pt x="4158155" y="4933805"/>
                    </a:lnTo>
                    <a:lnTo>
                      <a:pt x="4159557" y="4912169"/>
                    </a:lnTo>
                    <a:cubicBezTo>
                      <a:pt x="4161319" y="4904358"/>
                      <a:pt x="4161831" y="4896714"/>
                      <a:pt x="4161262" y="4889276"/>
                    </a:cubicBezTo>
                    <a:lnTo>
                      <a:pt x="4161262" y="4889275"/>
                    </a:lnTo>
                    <a:lnTo>
                      <a:pt x="4156484" y="4867614"/>
                    </a:lnTo>
                    <a:lnTo>
                      <a:pt x="4153733" y="4863343"/>
                    </a:lnTo>
                    <a:lnTo>
                      <a:pt x="4151983" y="4857317"/>
                    </a:lnTo>
                    <a:cubicBezTo>
                      <a:pt x="4146840" y="4847214"/>
                      <a:pt x="4139839" y="4837703"/>
                      <a:pt x="4131552" y="4828916"/>
                    </a:cubicBezTo>
                    <a:lnTo>
                      <a:pt x="4116716" y="4800483"/>
                    </a:lnTo>
                    <a:lnTo>
                      <a:pt x="4118025" y="4767765"/>
                    </a:lnTo>
                    <a:cubicBezTo>
                      <a:pt x="4123931" y="4738236"/>
                      <a:pt x="4124313" y="4707565"/>
                      <a:pt x="4127932" y="4677656"/>
                    </a:cubicBezTo>
                    <a:cubicBezTo>
                      <a:pt x="4128694" y="4671177"/>
                      <a:pt x="4131362" y="4662987"/>
                      <a:pt x="4135934" y="4659175"/>
                    </a:cubicBezTo>
                    <a:cubicBezTo>
                      <a:pt x="4192704" y="4612501"/>
                      <a:pt x="4193276" y="4546777"/>
                      <a:pt x="4195944" y="4482005"/>
                    </a:cubicBezTo>
                    <a:cubicBezTo>
                      <a:pt x="4197659" y="4442762"/>
                      <a:pt x="4197659" y="4403326"/>
                      <a:pt x="4196706" y="4363891"/>
                    </a:cubicBezTo>
                    <a:lnTo>
                      <a:pt x="4196706" y="4363890"/>
                    </a:lnTo>
                    <a:cubicBezTo>
                      <a:pt x="4196514" y="4350554"/>
                      <a:pt x="4193466" y="4336457"/>
                      <a:pt x="4187752" y="4324645"/>
                    </a:cubicBezTo>
                    <a:cubicBezTo>
                      <a:pt x="4175749" y="4300070"/>
                      <a:pt x="4160129" y="4277401"/>
                      <a:pt x="4147936" y="4253014"/>
                    </a:cubicBezTo>
                    <a:close/>
                    <a:moveTo>
                      <a:pt x="4211111" y="2836172"/>
                    </a:moveTo>
                    <a:lnTo>
                      <a:pt x="4202421" y="2848793"/>
                    </a:lnTo>
                    <a:cubicBezTo>
                      <a:pt x="4197421" y="2865010"/>
                      <a:pt x="4191562" y="2881307"/>
                      <a:pt x="4186816" y="2897785"/>
                    </a:cubicBezTo>
                    <a:lnTo>
                      <a:pt x="4185787" y="2903551"/>
                    </a:lnTo>
                    <a:lnTo>
                      <a:pt x="4182513" y="2914328"/>
                    </a:lnTo>
                    <a:lnTo>
                      <a:pt x="4177882" y="2947858"/>
                    </a:lnTo>
                    <a:lnTo>
                      <a:pt x="4177881" y="2947862"/>
                    </a:lnTo>
                    <a:lnTo>
                      <a:pt x="4177881" y="2947863"/>
                    </a:lnTo>
                    <a:cubicBezTo>
                      <a:pt x="4177512" y="2959157"/>
                      <a:pt x="4178512" y="2970576"/>
                      <a:pt x="4181465" y="2982149"/>
                    </a:cubicBezTo>
                    <a:lnTo>
                      <a:pt x="4193158" y="3077402"/>
                    </a:lnTo>
                    <a:lnTo>
                      <a:pt x="4180703" y="3172654"/>
                    </a:lnTo>
                    <a:cubicBezTo>
                      <a:pt x="4154794" y="3276480"/>
                      <a:pt x="4127362" y="3380305"/>
                      <a:pt x="4133076" y="3489467"/>
                    </a:cubicBezTo>
                    <a:cubicBezTo>
                      <a:pt x="4134028" y="3507563"/>
                      <a:pt x="4122407" y="3529090"/>
                      <a:pt x="4110977" y="3544713"/>
                    </a:cubicBezTo>
                    <a:cubicBezTo>
                      <a:pt x="4100119" y="3559668"/>
                      <a:pt x="4094260" y="3566812"/>
                      <a:pt x="4093355" y="3574408"/>
                    </a:cubicBezTo>
                    <a:lnTo>
                      <a:pt x="4093355" y="3574409"/>
                    </a:lnTo>
                    <a:cubicBezTo>
                      <a:pt x="4092450" y="3582005"/>
                      <a:pt x="4096499" y="3590054"/>
                      <a:pt x="4105453" y="3606818"/>
                    </a:cubicBezTo>
                    <a:cubicBezTo>
                      <a:pt x="4109835" y="3614820"/>
                      <a:pt x="4112501" y="3624726"/>
                      <a:pt x="4118979" y="3630633"/>
                    </a:cubicBezTo>
                    <a:lnTo>
                      <a:pt x="4136708" y="3654416"/>
                    </a:lnTo>
                    <a:lnTo>
                      <a:pt x="4140382" y="3668940"/>
                    </a:lnTo>
                    <a:lnTo>
                      <a:pt x="4143220" y="3680164"/>
                    </a:lnTo>
                    <a:lnTo>
                      <a:pt x="4139172" y="3734837"/>
                    </a:lnTo>
                    <a:lnTo>
                      <a:pt x="4139172" y="3734838"/>
                    </a:lnTo>
                    <a:cubicBezTo>
                      <a:pt x="4138220" y="3741316"/>
                      <a:pt x="4136886" y="3749126"/>
                      <a:pt x="4139554" y="3754653"/>
                    </a:cubicBezTo>
                    <a:lnTo>
                      <a:pt x="4145911" y="3789776"/>
                    </a:lnTo>
                    <a:lnTo>
                      <a:pt x="4130980" y="3822472"/>
                    </a:lnTo>
                    <a:cubicBezTo>
                      <a:pt x="4123932" y="3831902"/>
                      <a:pt x="4118312" y="3842046"/>
                      <a:pt x="4116645" y="3852619"/>
                    </a:cubicBezTo>
                    <a:lnTo>
                      <a:pt x="4116645" y="3852620"/>
                    </a:lnTo>
                    <a:lnTo>
                      <a:pt x="4117425" y="3868764"/>
                    </a:lnTo>
                    <a:lnTo>
                      <a:pt x="4126028" y="3885337"/>
                    </a:lnTo>
                    <a:lnTo>
                      <a:pt x="4126028" y="3885339"/>
                    </a:lnTo>
                    <a:cubicBezTo>
                      <a:pt x="4135744" y="3897722"/>
                      <a:pt x="4143150" y="3910319"/>
                      <a:pt x="4148409" y="3923125"/>
                    </a:cubicBezTo>
                    <a:lnTo>
                      <a:pt x="4157913" y="3962160"/>
                    </a:lnTo>
                    <a:lnTo>
                      <a:pt x="4142221" y="4043838"/>
                    </a:lnTo>
                    <a:lnTo>
                      <a:pt x="4142220" y="4043839"/>
                    </a:lnTo>
                    <a:cubicBezTo>
                      <a:pt x="4133457" y="4063842"/>
                      <a:pt x="4128075" y="4083702"/>
                      <a:pt x="4127099" y="4103825"/>
                    </a:cubicBezTo>
                    <a:lnTo>
                      <a:pt x="4127099" y="4103826"/>
                    </a:lnTo>
                    <a:lnTo>
                      <a:pt x="4129066" y="4134256"/>
                    </a:lnTo>
                    <a:lnTo>
                      <a:pt x="4138410" y="4165382"/>
                    </a:lnTo>
                    <a:lnTo>
                      <a:pt x="4138410" y="4165384"/>
                    </a:lnTo>
                    <a:lnTo>
                      <a:pt x="4142315" y="4192388"/>
                    </a:lnTo>
                    <a:lnTo>
                      <a:pt x="4142315" y="4192387"/>
                    </a:lnTo>
                    <a:cubicBezTo>
                      <a:pt x="4142411" y="4182767"/>
                      <a:pt x="4141839" y="4173480"/>
                      <a:pt x="4138410" y="4165383"/>
                    </a:cubicBezTo>
                    <a:lnTo>
                      <a:pt x="4138410" y="4165382"/>
                    </a:lnTo>
                    <a:lnTo>
                      <a:pt x="4127099" y="4103826"/>
                    </a:lnTo>
                    <a:lnTo>
                      <a:pt x="4142220" y="4043840"/>
                    </a:lnTo>
                    <a:lnTo>
                      <a:pt x="4142221" y="4043838"/>
                    </a:lnTo>
                    <a:lnTo>
                      <a:pt x="4155523" y="4002410"/>
                    </a:lnTo>
                    <a:lnTo>
                      <a:pt x="4157913" y="3962160"/>
                    </a:lnTo>
                    <a:lnTo>
                      <a:pt x="4157913" y="3962159"/>
                    </a:lnTo>
                    <a:cubicBezTo>
                      <a:pt x="4155651" y="3935727"/>
                      <a:pt x="4145460" y="3910104"/>
                      <a:pt x="4126028" y="3885338"/>
                    </a:cubicBezTo>
                    <a:lnTo>
                      <a:pt x="4126028" y="3885337"/>
                    </a:lnTo>
                    <a:lnTo>
                      <a:pt x="4116645" y="3852620"/>
                    </a:lnTo>
                    <a:lnTo>
                      <a:pt x="4130980" y="3822473"/>
                    </a:lnTo>
                    <a:cubicBezTo>
                      <a:pt x="4139172" y="3811614"/>
                      <a:pt x="4144316" y="3800897"/>
                      <a:pt x="4145911" y="3789777"/>
                    </a:cubicBezTo>
                    <a:lnTo>
                      <a:pt x="4145911" y="3789776"/>
                    </a:lnTo>
                    <a:cubicBezTo>
                      <a:pt x="4147507" y="3778655"/>
                      <a:pt x="4145554" y="3767130"/>
                      <a:pt x="4139554" y="3754652"/>
                    </a:cubicBezTo>
                    <a:lnTo>
                      <a:pt x="4139172" y="3734838"/>
                    </a:lnTo>
                    <a:lnTo>
                      <a:pt x="4143220" y="3680164"/>
                    </a:lnTo>
                    <a:lnTo>
                      <a:pt x="4143220" y="3680163"/>
                    </a:lnTo>
                    <a:lnTo>
                      <a:pt x="4140382" y="3668940"/>
                    </a:lnTo>
                    <a:lnTo>
                      <a:pt x="4136708" y="3654416"/>
                    </a:lnTo>
                    <a:lnTo>
                      <a:pt x="4136708" y="3654416"/>
                    </a:lnTo>
                    <a:lnTo>
                      <a:pt x="4136708" y="3654415"/>
                    </a:lnTo>
                    <a:cubicBezTo>
                      <a:pt x="4132898" y="3646123"/>
                      <a:pt x="4127219" y="3638157"/>
                      <a:pt x="4118979" y="3630632"/>
                    </a:cubicBezTo>
                    <a:cubicBezTo>
                      <a:pt x="4112501" y="3624725"/>
                      <a:pt x="4109835" y="3614819"/>
                      <a:pt x="4105453" y="3606817"/>
                    </a:cubicBezTo>
                    <a:cubicBezTo>
                      <a:pt x="4100976" y="3598435"/>
                      <a:pt x="4097725" y="3592232"/>
                      <a:pt x="4095707" y="3587174"/>
                    </a:cubicBezTo>
                    <a:lnTo>
                      <a:pt x="4093355" y="3574408"/>
                    </a:lnTo>
                    <a:lnTo>
                      <a:pt x="4098434" y="3562321"/>
                    </a:lnTo>
                    <a:cubicBezTo>
                      <a:pt x="4101369" y="3557716"/>
                      <a:pt x="4105548" y="3552191"/>
                      <a:pt x="4110977" y="3544714"/>
                    </a:cubicBezTo>
                    <a:cubicBezTo>
                      <a:pt x="4122407" y="3529091"/>
                      <a:pt x="4134028" y="3507564"/>
                      <a:pt x="4133076" y="3489468"/>
                    </a:cubicBezTo>
                    <a:cubicBezTo>
                      <a:pt x="4127362" y="3380306"/>
                      <a:pt x="4154794" y="3276481"/>
                      <a:pt x="4180703" y="3172655"/>
                    </a:cubicBezTo>
                    <a:cubicBezTo>
                      <a:pt x="4188705" y="3140650"/>
                      <a:pt x="4192943" y="3109026"/>
                      <a:pt x="4193158" y="3077402"/>
                    </a:cubicBezTo>
                    <a:lnTo>
                      <a:pt x="4193158" y="3077401"/>
                    </a:lnTo>
                    <a:cubicBezTo>
                      <a:pt x="4193372" y="3045777"/>
                      <a:pt x="4189562" y="3014153"/>
                      <a:pt x="4181465" y="2982148"/>
                    </a:cubicBezTo>
                    <a:lnTo>
                      <a:pt x="4177881" y="2947863"/>
                    </a:lnTo>
                    <a:lnTo>
                      <a:pt x="4177882" y="2947858"/>
                    </a:lnTo>
                    <a:lnTo>
                      <a:pt x="4185787" y="2903551"/>
                    </a:lnTo>
                    <a:lnTo>
                      <a:pt x="4202421" y="2848794"/>
                    </a:lnTo>
                    <a:cubicBezTo>
                      <a:pt x="4203754" y="2844317"/>
                      <a:pt x="4207040" y="2839983"/>
                      <a:pt x="4211111" y="2836173"/>
                    </a:cubicBezTo>
                    <a:close/>
                    <a:moveTo>
                      <a:pt x="3726625" y="1508458"/>
                    </a:moveTo>
                    <a:lnTo>
                      <a:pt x="3698531" y="1596214"/>
                    </a:lnTo>
                    <a:cubicBezTo>
                      <a:pt x="3696054" y="1604979"/>
                      <a:pt x="3697579" y="1615837"/>
                      <a:pt x="3700436" y="1624981"/>
                    </a:cubicBezTo>
                    <a:cubicBezTo>
                      <a:pt x="3710152" y="1656224"/>
                      <a:pt x="3734537" y="1676037"/>
                      <a:pt x="3757017" y="1697754"/>
                    </a:cubicBezTo>
                    <a:cubicBezTo>
                      <a:pt x="3766924" y="1707280"/>
                      <a:pt x="3773972" y="1720424"/>
                      <a:pt x="3779686" y="1733189"/>
                    </a:cubicBezTo>
                    <a:cubicBezTo>
                      <a:pt x="3794357" y="1766336"/>
                      <a:pt x="3807501" y="1800247"/>
                      <a:pt x="3821407" y="1833776"/>
                    </a:cubicBezTo>
                    <a:cubicBezTo>
                      <a:pt x="3822741" y="1837014"/>
                      <a:pt x="3826170" y="1839680"/>
                      <a:pt x="3829028" y="1842159"/>
                    </a:cubicBezTo>
                    <a:cubicBezTo>
                      <a:pt x="3859129" y="1866923"/>
                      <a:pt x="3889418" y="1891498"/>
                      <a:pt x="3919519" y="1916455"/>
                    </a:cubicBezTo>
                    <a:cubicBezTo>
                      <a:pt x="3925233" y="1921217"/>
                      <a:pt x="3929425" y="1928077"/>
                      <a:pt x="3934949" y="1933220"/>
                    </a:cubicBezTo>
                    <a:cubicBezTo>
                      <a:pt x="3942569" y="1940460"/>
                      <a:pt x="3949810" y="1949604"/>
                      <a:pt x="3958954" y="1953414"/>
                    </a:cubicBezTo>
                    <a:cubicBezTo>
                      <a:pt x="3987719" y="1965225"/>
                      <a:pt x="4000103" y="1987895"/>
                      <a:pt x="4005437" y="2016470"/>
                    </a:cubicBezTo>
                    <a:cubicBezTo>
                      <a:pt x="4010390" y="2042571"/>
                      <a:pt x="4014582" y="2068670"/>
                      <a:pt x="4020296" y="2094579"/>
                    </a:cubicBezTo>
                    <a:cubicBezTo>
                      <a:pt x="4027154" y="2126202"/>
                      <a:pt x="4034584" y="2157637"/>
                      <a:pt x="4042967" y="2188880"/>
                    </a:cubicBezTo>
                    <a:cubicBezTo>
                      <a:pt x="4046587" y="2202405"/>
                      <a:pt x="4050777" y="2216693"/>
                      <a:pt x="4058207" y="2228315"/>
                    </a:cubicBezTo>
                    <a:cubicBezTo>
                      <a:pt x="4078782" y="2260891"/>
                      <a:pt x="4092688" y="2295754"/>
                      <a:pt x="4087164" y="2334045"/>
                    </a:cubicBezTo>
                    <a:cubicBezTo>
                      <a:pt x="4082782" y="2364716"/>
                      <a:pt x="4094022" y="2390435"/>
                      <a:pt x="4111549" y="2409486"/>
                    </a:cubicBezTo>
                    <a:cubicBezTo>
                      <a:pt x="4119503" y="2418155"/>
                      <a:pt x="4125016" y="2426977"/>
                      <a:pt x="4128650" y="2435913"/>
                    </a:cubicBezTo>
                    <a:lnTo>
                      <a:pt x="4134481" y="2463018"/>
                    </a:lnTo>
                    <a:lnTo>
                      <a:pt x="4125839" y="2518262"/>
                    </a:lnTo>
                    <a:lnTo>
                      <a:pt x="4125838" y="2518264"/>
                    </a:lnTo>
                    <a:cubicBezTo>
                      <a:pt x="4123171" y="2527790"/>
                      <a:pt x="4122027" y="2536457"/>
                      <a:pt x="4122194" y="2545006"/>
                    </a:cubicBezTo>
                    <a:lnTo>
                      <a:pt x="4122194" y="2545007"/>
                    </a:lnTo>
                    <a:cubicBezTo>
                      <a:pt x="4122360" y="2553556"/>
                      <a:pt x="4123837" y="2561986"/>
                      <a:pt x="4126408" y="2571035"/>
                    </a:cubicBezTo>
                    <a:cubicBezTo>
                      <a:pt x="4138410" y="2612946"/>
                      <a:pt x="4170987" y="2640951"/>
                      <a:pt x="4199563" y="2668002"/>
                    </a:cubicBezTo>
                    <a:cubicBezTo>
                      <a:pt x="4223947" y="2691055"/>
                      <a:pt x="4237663" y="2716964"/>
                      <a:pt x="4247953" y="2745349"/>
                    </a:cubicBezTo>
                    <a:lnTo>
                      <a:pt x="4247954" y="2745352"/>
                    </a:lnTo>
                    <a:lnTo>
                      <a:pt x="4253873" y="2778006"/>
                    </a:lnTo>
                    <a:lnTo>
                      <a:pt x="4253453" y="2785440"/>
                    </a:lnTo>
                    <a:lnTo>
                      <a:pt x="4243374" y="2811780"/>
                    </a:lnTo>
                    <a:lnTo>
                      <a:pt x="4243371" y="2811787"/>
                    </a:lnTo>
                    <a:lnTo>
                      <a:pt x="4243372" y="2811787"/>
                    </a:lnTo>
                    <a:lnTo>
                      <a:pt x="4243374" y="2811780"/>
                    </a:lnTo>
                    <a:lnTo>
                      <a:pt x="4253025" y="2793023"/>
                    </a:lnTo>
                    <a:lnTo>
                      <a:pt x="4253453" y="2785440"/>
                    </a:lnTo>
                    <a:lnTo>
                      <a:pt x="4254654" y="2782305"/>
                    </a:lnTo>
                    <a:lnTo>
                      <a:pt x="4253873" y="2778006"/>
                    </a:lnTo>
                    <a:lnTo>
                      <a:pt x="4254284" y="2770758"/>
                    </a:lnTo>
                    <a:lnTo>
                      <a:pt x="4247954" y="2745352"/>
                    </a:lnTo>
                    <a:lnTo>
                      <a:pt x="4247953" y="2745348"/>
                    </a:lnTo>
                    <a:cubicBezTo>
                      <a:pt x="4237663" y="2716963"/>
                      <a:pt x="4223947" y="2691054"/>
                      <a:pt x="4199563" y="2668001"/>
                    </a:cubicBezTo>
                    <a:cubicBezTo>
                      <a:pt x="4170987" y="2640950"/>
                      <a:pt x="4138410" y="2612945"/>
                      <a:pt x="4126408" y="2571034"/>
                    </a:cubicBezTo>
                    <a:lnTo>
                      <a:pt x="4122194" y="2545007"/>
                    </a:lnTo>
                    <a:lnTo>
                      <a:pt x="4125838" y="2518265"/>
                    </a:lnTo>
                    <a:lnTo>
                      <a:pt x="4125839" y="2518262"/>
                    </a:lnTo>
                    <a:lnTo>
                      <a:pt x="4132419" y="2490551"/>
                    </a:lnTo>
                    <a:lnTo>
                      <a:pt x="4134481" y="2463018"/>
                    </a:lnTo>
                    <a:lnTo>
                      <a:pt x="4134481" y="2463017"/>
                    </a:lnTo>
                    <a:cubicBezTo>
                      <a:pt x="4133600" y="2444777"/>
                      <a:pt x="4127457" y="2426822"/>
                      <a:pt x="4111549" y="2409485"/>
                    </a:cubicBezTo>
                    <a:cubicBezTo>
                      <a:pt x="4094022" y="2390434"/>
                      <a:pt x="4082782" y="2364715"/>
                      <a:pt x="4087164" y="2334044"/>
                    </a:cubicBezTo>
                    <a:cubicBezTo>
                      <a:pt x="4092688" y="2295753"/>
                      <a:pt x="4078782" y="2260890"/>
                      <a:pt x="4058207" y="2228314"/>
                    </a:cubicBezTo>
                    <a:cubicBezTo>
                      <a:pt x="4050777" y="2216692"/>
                      <a:pt x="4046587" y="2202404"/>
                      <a:pt x="4042967" y="2188879"/>
                    </a:cubicBezTo>
                    <a:cubicBezTo>
                      <a:pt x="4034584" y="2157636"/>
                      <a:pt x="4027154" y="2126201"/>
                      <a:pt x="4020296" y="2094578"/>
                    </a:cubicBezTo>
                    <a:cubicBezTo>
                      <a:pt x="4014582" y="2068669"/>
                      <a:pt x="4010390" y="2042570"/>
                      <a:pt x="4005437" y="2016469"/>
                    </a:cubicBezTo>
                    <a:cubicBezTo>
                      <a:pt x="4000103" y="1987894"/>
                      <a:pt x="3987719" y="1965224"/>
                      <a:pt x="3958954" y="1953413"/>
                    </a:cubicBezTo>
                    <a:cubicBezTo>
                      <a:pt x="3949810" y="1949603"/>
                      <a:pt x="3942569" y="1940459"/>
                      <a:pt x="3934949" y="1933219"/>
                    </a:cubicBezTo>
                    <a:cubicBezTo>
                      <a:pt x="3929425" y="1928076"/>
                      <a:pt x="3925233" y="1921216"/>
                      <a:pt x="3919519" y="1916454"/>
                    </a:cubicBezTo>
                    <a:cubicBezTo>
                      <a:pt x="3889418" y="1891497"/>
                      <a:pt x="3859129" y="1866922"/>
                      <a:pt x="3829028" y="1842158"/>
                    </a:cubicBezTo>
                    <a:cubicBezTo>
                      <a:pt x="3826170" y="1839679"/>
                      <a:pt x="3822741" y="1837013"/>
                      <a:pt x="3821407" y="1833775"/>
                    </a:cubicBezTo>
                    <a:cubicBezTo>
                      <a:pt x="3807501" y="1800246"/>
                      <a:pt x="3794358" y="1766335"/>
                      <a:pt x="3779686" y="1733188"/>
                    </a:cubicBezTo>
                    <a:cubicBezTo>
                      <a:pt x="3773972" y="1720423"/>
                      <a:pt x="3766924" y="1707279"/>
                      <a:pt x="3757018" y="1697753"/>
                    </a:cubicBezTo>
                    <a:cubicBezTo>
                      <a:pt x="3734538" y="1676036"/>
                      <a:pt x="3710152" y="1656223"/>
                      <a:pt x="3700436" y="1624980"/>
                    </a:cubicBezTo>
                    <a:cubicBezTo>
                      <a:pt x="3697580" y="1615836"/>
                      <a:pt x="3696055" y="1604978"/>
                      <a:pt x="3698532" y="1596213"/>
                    </a:cubicBezTo>
                    <a:close/>
                    <a:moveTo>
                      <a:pt x="3745230" y="1459073"/>
                    </a:moveTo>
                    <a:lnTo>
                      <a:pt x="3745229" y="1459074"/>
                    </a:lnTo>
                    <a:lnTo>
                      <a:pt x="3736012" y="1481572"/>
                    </a:lnTo>
                    <a:close/>
                    <a:moveTo>
                      <a:pt x="3764423" y="1268758"/>
                    </a:moveTo>
                    <a:cubicBezTo>
                      <a:pt x="3764875" y="1275402"/>
                      <a:pt x="3766447" y="1281689"/>
                      <a:pt x="3769590" y="1286070"/>
                    </a:cubicBezTo>
                    <a:cubicBezTo>
                      <a:pt x="3784163" y="1306930"/>
                      <a:pt x="3790403" y="1328553"/>
                      <a:pt x="3791927" y="1350628"/>
                    </a:cubicBezTo>
                    <a:lnTo>
                      <a:pt x="3786333" y="1413840"/>
                    </a:lnTo>
                    <a:lnTo>
                      <a:pt x="3791928" y="1350627"/>
                    </a:lnTo>
                    <a:cubicBezTo>
                      <a:pt x="3790403" y="1328552"/>
                      <a:pt x="3784164" y="1306930"/>
                      <a:pt x="3769590" y="1286069"/>
                    </a:cubicBezTo>
                    <a:close/>
                    <a:moveTo>
                      <a:pt x="3706152" y="773035"/>
                    </a:moveTo>
                    <a:lnTo>
                      <a:pt x="3706152" y="773036"/>
                    </a:lnTo>
                    <a:cubicBezTo>
                      <a:pt x="3708438" y="800277"/>
                      <a:pt x="3711676" y="827330"/>
                      <a:pt x="3714152" y="854380"/>
                    </a:cubicBezTo>
                    <a:cubicBezTo>
                      <a:pt x="3716438" y="878957"/>
                      <a:pt x="3717200" y="903723"/>
                      <a:pt x="3745205" y="915344"/>
                    </a:cubicBezTo>
                    <a:cubicBezTo>
                      <a:pt x="3749587" y="917060"/>
                      <a:pt x="3752825" y="922774"/>
                      <a:pt x="3755683" y="927156"/>
                    </a:cubicBezTo>
                    <a:cubicBezTo>
                      <a:pt x="3799691" y="994786"/>
                      <a:pt x="3798547" y="1030981"/>
                      <a:pt x="3752063" y="1097088"/>
                    </a:cubicBezTo>
                    <a:cubicBezTo>
                      <a:pt x="3747301" y="1103946"/>
                      <a:pt x="3743871" y="1118614"/>
                      <a:pt x="3747681" y="1123186"/>
                    </a:cubicBezTo>
                    <a:cubicBezTo>
                      <a:pt x="3763493" y="1142618"/>
                      <a:pt x="3770542" y="1162954"/>
                      <a:pt x="3772400" y="1184029"/>
                    </a:cubicBezTo>
                    <a:cubicBezTo>
                      <a:pt x="3770542" y="1162954"/>
                      <a:pt x="3763494" y="1142617"/>
                      <a:pt x="3747682" y="1123185"/>
                    </a:cubicBezTo>
                    <a:cubicBezTo>
                      <a:pt x="3743872" y="1118613"/>
                      <a:pt x="3747302" y="1103945"/>
                      <a:pt x="3752064" y="1097087"/>
                    </a:cubicBezTo>
                    <a:cubicBezTo>
                      <a:pt x="3798548" y="1030980"/>
                      <a:pt x="3799692" y="994785"/>
                      <a:pt x="3755684" y="927155"/>
                    </a:cubicBezTo>
                    <a:cubicBezTo>
                      <a:pt x="3752826" y="922773"/>
                      <a:pt x="3749588" y="917059"/>
                      <a:pt x="3745206" y="915343"/>
                    </a:cubicBezTo>
                    <a:cubicBezTo>
                      <a:pt x="3717200" y="903722"/>
                      <a:pt x="3716438" y="878956"/>
                      <a:pt x="3714152" y="854379"/>
                    </a:cubicBezTo>
                    <a:close/>
                    <a:moveTo>
                      <a:pt x="3761553" y="517851"/>
                    </a:moveTo>
                    <a:lnTo>
                      <a:pt x="3752635" y="556048"/>
                    </a:lnTo>
                    <a:cubicBezTo>
                      <a:pt x="3750539" y="564049"/>
                      <a:pt x="3745015" y="572623"/>
                      <a:pt x="3746157" y="580051"/>
                    </a:cubicBezTo>
                    <a:cubicBezTo>
                      <a:pt x="3749491" y="601579"/>
                      <a:pt x="3747062" y="622201"/>
                      <a:pt x="3742776" y="642538"/>
                    </a:cubicBezTo>
                    <a:lnTo>
                      <a:pt x="3730253" y="694928"/>
                    </a:lnTo>
                    <a:lnTo>
                      <a:pt x="3742777" y="642537"/>
                    </a:lnTo>
                    <a:cubicBezTo>
                      <a:pt x="3747063" y="622201"/>
                      <a:pt x="3749492" y="601578"/>
                      <a:pt x="3746158" y="580050"/>
                    </a:cubicBezTo>
                    <a:cubicBezTo>
                      <a:pt x="3745016" y="572622"/>
                      <a:pt x="3750540" y="564048"/>
                      <a:pt x="3752636" y="556047"/>
                    </a:cubicBezTo>
                    <a:close/>
                    <a:moveTo>
                      <a:pt x="3774848" y="298169"/>
                    </a:moveTo>
                    <a:lnTo>
                      <a:pt x="3760065" y="313534"/>
                    </a:lnTo>
                    <a:cubicBezTo>
                      <a:pt x="3755873" y="316390"/>
                      <a:pt x="3758159" y="330299"/>
                      <a:pt x="3759493" y="338871"/>
                    </a:cubicBezTo>
                    <a:lnTo>
                      <a:pt x="3759500" y="338900"/>
                    </a:lnTo>
                    <a:lnTo>
                      <a:pt x="3769400" y="395640"/>
                    </a:lnTo>
                    <a:lnTo>
                      <a:pt x="3765590" y="367328"/>
                    </a:lnTo>
                    <a:lnTo>
                      <a:pt x="3759500" y="338900"/>
                    </a:lnTo>
                    <a:lnTo>
                      <a:pt x="3759494" y="338870"/>
                    </a:lnTo>
                    <a:cubicBezTo>
                      <a:pt x="3758160" y="330298"/>
                      <a:pt x="3755874" y="316389"/>
                      <a:pt x="3760066" y="313533"/>
                    </a:cubicBezTo>
                    <a:close/>
                    <a:moveTo>
                      <a:pt x="3782393" y="281568"/>
                    </a:moveTo>
                    <a:lnTo>
                      <a:pt x="3777498" y="295415"/>
                    </a:lnTo>
                    <a:lnTo>
                      <a:pt x="3777499" y="295415"/>
                    </a:lnTo>
                    <a:close/>
                    <a:moveTo>
                      <a:pt x="3769073" y="24486"/>
                    </a:moveTo>
                    <a:lnTo>
                      <a:pt x="3766810" y="74129"/>
                    </a:lnTo>
                    <a:cubicBezTo>
                      <a:pt x="3767733" y="91492"/>
                      <a:pt x="3770043" y="108703"/>
                      <a:pt x="3772734" y="125861"/>
                    </a:cubicBezTo>
                    <a:lnTo>
                      <a:pt x="3777129" y="153387"/>
                    </a:lnTo>
                    <a:lnTo>
                      <a:pt x="3785402" y="228944"/>
                    </a:lnTo>
                    <a:lnTo>
                      <a:pt x="3780943" y="177271"/>
                    </a:lnTo>
                    <a:lnTo>
                      <a:pt x="3777129" y="153387"/>
                    </a:lnTo>
                    <a:lnTo>
                      <a:pt x="3776930" y="151569"/>
                    </a:lnTo>
                    <a:cubicBezTo>
                      <a:pt x="3772700" y="125876"/>
                      <a:pt x="3768195" y="100174"/>
                      <a:pt x="3766811" y="74129"/>
                    </a:cubicBezTo>
                    <a:close/>
                    <a:moveTo>
                      <a:pt x="3766492" y="0"/>
                    </a:moveTo>
                    <a:lnTo>
                      <a:pt x="4230600" y="0"/>
                    </a:lnTo>
                    <a:lnTo>
                      <a:pt x="4229473" y="2817"/>
                    </a:lnTo>
                    <a:cubicBezTo>
                      <a:pt x="4221092" y="21486"/>
                      <a:pt x="4218423" y="43012"/>
                      <a:pt x="4215375" y="63587"/>
                    </a:cubicBezTo>
                    <a:cubicBezTo>
                      <a:pt x="4209851" y="101308"/>
                      <a:pt x="4206421" y="139219"/>
                      <a:pt x="4201468" y="176939"/>
                    </a:cubicBezTo>
                    <a:cubicBezTo>
                      <a:pt x="4200325" y="184941"/>
                      <a:pt x="4198231" y="194085"/>
                      <a:pt x="4193466" y="200182"/>
                    </a:cubicBezTo>
                    <a:cubicBezTo>
                      <a:pt x="4161461" y="241901"/>
                      <a:pt x="4152508" y="292579"/>
                      <a:pt x="4155554" y="340774"/>
                    </a:cubicBezTo>
                    <a:cubicBezTo>
                      <a:pt x="4157843" y="378686"/>
                      <a:pt x="4159557" y="415835"/>
                      <a:pt x="4156319" y="453364"/>
                    </a:cubicBezTo>
                    <a:cubicBezTo>
                      <a:pt x="4156127" y="456222"/>
                      <a:pt x="4156509" y="460032"/>
                      <a:pt x="4158033" y="462126"/>
                    </a:cubicBezTo>
                    <a:cubicBezTo>
                      <a:pt x="4168129" y="475081"/>
                      <a:pt x="4168891" y="488607"/>
                      <a:pt x="4170605" y="505182"/>
                    </a:cubicBezTo>
                    <a:cubicBezTo>
                      <a:pt x="4173083" y="528615"/>
                      <a:pt x="4171367" y="550141"/>
                      <a:pt x="4167177" y="571860"/>
                    </a:cubicBezTo>
                    <a:cubicBezTo>
                      <a:pt x="4164129" y="587672"/>
                      <a:pt x="4157843" y="603673"/>
                      <a:pt x="4149840" y="617772"/>
                    </a:cubicBezTo>
                    <a:cubicBezTo>
                      <a:pt x="4138600" y="637392"/>
                      <a:pt x="4134220" y="656255"/>
                      <a:pt x="4149078" y="674923"/>
                    </a:cubicBezTo>
                    <a:cubicBezTo>
                      <a:pt x="4164891" y="695116"/>
                      <a:pt x="4159367" y="717977"/>
                      <a:pt x="4159937" y="740268"/>
                    </a:cubicBezTo>
                    <a:cubicBezTo>
                      <a:pt x="4160129" y="749982"/>
                      <a:pt x="4159747" y="760270"/>
                      <a:pt x="4162223" y="769605"/>
                    </a:cubicBezTo>
                    <a:cubicBezTo>
                      <a:pt x="4169273" y="796655"/>
                      <a:pt x="4179941" y="822756"/>
                      <a:pt x="4184703" y="850189"/>
                    </a:cubicBezTo>
                    <a:cubicBezTo>
                      <a:pt x="4187370" y="865430"/>
                      <a:pt x="4182607" y="882384"/>
                      <a:pt x="4179179" y="898198"/>
                    </a:cubicBezTo>
                    <a:cubicBezTo>
                      <a:pt x="4175559" y="914200"/>
                      <a:pt x="4170035" y="930011"/>
                      <a:pt x="4164319" y="945444"/>
                    </a:cubicBezTo>
                    <a:cubicBezTo>
                      <a:pt x="4160509" y="955920"/>
                      <a:pt x="4156889" y="967350"/>
                      <a:pt x="4150030" y="975733"/>
                    </a:cubicBezTo>
                    <a:cubicBezTo>
                      <a:pt x="4134410" y="994785"/>
                      <a:pt x="4131742" y="1014406"/>
                      <a:pt x="4139934" y="1036887"/>
                    </a:cubicBezTo>
                    <a:cubicBezTo>
                      <a:pt x="4141268" y="1040315"/>
                      <a:pt x="4141268" y="1044315"/>
                      <a:pt x="4141458" y="1048125"/>
                    </a:cubicBezTo>
                    <a:cubicBezTo>
                      <a:pt x="4145458" y="1109091"/>
                      <a:pt x="4147936" y="1170051"/>
                      <a:pt x="4154032" y="1230633"/>
                    </a:cubicBezTo>
                    <a:cubicBezTo>
                      <a:pt x="4156509" y="1255206"/>
                      <a:pt x="4167367" y="1278829"/>
                      <a:pt x="4174225" y="1303024"/>
                    </a:cubicBezTo>
                    <a:cubicBezTo>
                      <a:pt x="4175559" y="1307978"/>
                      <a:pt x="4177655" y="1313504"/>
                      <a:pt x="4176701" y="1318456"/>
                    </a:cubicBezTo>
                    <a:cubicBezTo>
                      <a:pt x="4167177" y="1372368"/>
                      <a:pt x="4181083" y="1422854"/>
                      <a:pt x="4199372" y="1472575"/>
                    </a:cubicBezTo>
                    <a:cubicBezTo>
                      <a:pt x="4201278" y="1477717"/>
                      <a:pt x="4200706" y="1484004"/>
                      <a:pt x="4200325" y="1489720"/>
                    </a:cubicBezTo>
                    <a:cubicBezTo>
                      <a:pt x="4198993" y="1505724"/>
                      <a:pt x="4192324" y="1523059"/>
                      <a:pt x="4196324" y="1537537"/>
                    </a:cubicBezTo>
                    <a:cubicBezTo>
                      <a:pt x="4207374" y="1576019"/>
                      <a:pt x="4220709" y="1614120"/>
                      <a:pt x="4237474" y="1650317"/>
                    </a:cubicBezTo>
                    <a:cubicBezTo>
                      <a:pt x="4254428" y="1687086"/>
                      <a:pt x="4268716" y="1721185"/>
                      <a:pt x="4251572" y="1763287"/>
                    </a:cubicBezTo>
                    <a:cubicBezTo>
                      <a:pt x="4244332" y="1781194"/>
                      <a:pt x="4249476" y="1804816"/>
                      <a:pt x="4251380" y="1825393"/>
                    </a:cubicBezTo>
                    <a:cubicBezTo>
                      <a:pt x="4252904" y="1840441"/>
                      <a:pt x="4261478" y="1854920"/>
                      <a:pt x="4261478" y="1869780"/>
                    </a:cubicBezTo>
                    <a:cubicBezTo>
                      <a:pt x="4261478" y="1909408"/>
                      <a:pt x="4271574" y="1944649"/>
                      <a:pt x="4292149" y="1978940"/>
                    </a:cubicBezTo>
                    <a:cubicBezTo>
                      <a:pt x="4300150" y="1992279"/>
                      <a:pt x="4294815" y="2013043"/>
                      <a:pt x="4296911" y="2030378"/>
                    </a:cubicBezTo>
                    <a:cubicBezTo>
                      <a:pt x="4299388" y="2048668"/>
                      <a:pt x="4301673" y="2067525"/>
                      <a:pt x="4307201" y="2085054"/>
                    </a:cubicBezTo>
                    <a:cubicBezTo>
                      <a:pt x="4321679" y="2130393"/>
                      <a:pt x="4338062" y="2175163"/>
                      <a:pt x="4353302" y="2220312"/>
                    </a:cubicBezTo>
                    <a:cubicBezTo>
                      <a:pt x="4365877" y="2257459"/>
                      <a:pt x="4355970" y="2294039"/>
                      <a:pt x="4350636" y="2330806"/>
                    </a:cubicBezTo>
                    <a:cubicBezTo>
                      <a:pt x="4347205" y="2353859"/>
                      <a:pt x="4339013" y="2375383"/>
                      <a:pt x="4351206" y="2401292"/>
                    </a:cubicBezTo>
                    <a:cubicBezTo>
                      <a:pt x="4362828" y="2426059"/>
                      <a:pt x="4360160" y="2457492"/>
                      <a:pt x="4366446" y="2485307"/>
                    </a:cubicBezTo>
                    <a:cubicBezTo>
                      <a:pt x="4371781" y="2508742"/>
                      <a:pt x="4380354" y="2531409"/>
                      <a:pt x="4388736" y="2554079"/>
                    </a:cubicBezTo>
                    <a:cubicBezTo>
                      <a:pt x="4400168" y="2584942"/>
                      <a:pt x="4412167" y="2615421"/>
                      <a:pt x="4406453" y="2649143"/>
                    </a:cubicBezTo>
                    <a:cubicBezTo>
                      <a:pt x="4399976" y="2687436"/>
                      <a:pt x="4424359" y="2713723"/>
                      <a:pt x="4440554" y="2743826"/>
                    </a:cubicBezTo>
                    <a:cubicBezTo>
                      <a:pt x="4451603" y="2764590"/>
                      <a:pt x="4459795" y="2787259"/>
                      <a:pt x="4466653" y="2809930"/>
                    </a:cubicBezTo>
                    <a:cubicBezTo>
                      <a:pt x="4475607" y="2840219"/>
                      <a:pt x="4480941" y="2871462"/>
                      <a:pt x="4489705" y="2901943"/>
                    </a:cubicBezTo>
                    <a:cubicBezTo>
                      <a:pt x="4502848" y="2948047"/>
                      <a:pt x="4513137" y="2994722"/>
                      <a:pt x="4505897" y="3042728"/>
                    </a:cubicBezTo>
                    <a:cubicBezTo>
                      <a:pt x="4502659" y="3064827"/>
                      <a:pt x="4502848" y="3085403"/>
                      <a:pt x="4507613" y="3107500"/>
                    </a:cubicBezTo>
                    <a:cubicBezTo>
                      <a:pt x="4515422" y="3143695"/>
                      <a:pt x="4516376" y="3180844"/>
                      <a:pt x="4545521" y="3209993"/>
                    </a:cubicBezTo>
                    <a:cubicBezTo>
                      <a:pt x="4555811" y="3220280"/>
                      <a:pt x="4558477" y="3238758"/>
                      <a:pt x="4563811" y="3253809"/>
                    </a:cubicBezTo>
                    <a:cubicBezTo>
                      <a:pt x="4570099" y="3271145"/>
                      <a:pt x="4566858" y="3283908"/>
                      <a:pt x="4548570" y="3293244"/>
                    </a:cubicBezTo>
                    <a:cubicBezTo>
                      <a:pt x="4540379" y="3297434"/>
                      <a:pt x="4532378" y="3309437"/>
                      <a:pt x="4531043" y="3318771"/>
                    </a:cubicBezTo>
                    <a:cubicBezTo>
                      <a:pt x="4527043" y="3346776"/>
                      <a:pt x="4532950" y="3372495"/>
                      <a:pt x="4545904" y="3399546"/>
                    </a:cubicBezTo>
                    <a:cubicBezTo>
                      <a:pt x="4558096" y="3424883"/>
                      <a:pt x="4556762" y="3456508"/>
                      <a:pt x="4561524" y="3485275"/>
                    </a:cubicBezTo>
                    <a:cubicBezTo>
                      <a:pt x="4564954" y="3505657"/>
                      <a:pt x="4572002" y="3526042"/>
                      <a:pt x="4572002" y="3546617"/>
                    </a:cubicBezTo>
                    <a:cubicBezTo>
                      <a:pt x="4572002" y="3572146"/>
                      <a:pt x="4565907" y="3597482"/>
                      <a:pt x="4563620" y="3623201"/>
                    </a:cubicBezTo>
                    <a:cubicBezTo>
                      <a:pt x="4561716" y="3643204"/>
                      <a:pt x="4562478" y="3663589"/>
                      <a:pt x="4560192" y="3683591"/>
                    </a:cubicBezTo>
                    <a:cubicBezTo>
                      <a:pt x="4558477" y="3699976"/>
                      <a:pt x="4554096" y="3716168"/>
                      <a:pt x="4550476" y="3732361"/>
                    </a:cubicBezTo>
                    <a:cubicBezTo>
                      <a:pt x="4549142" y="3738267"/>
                      <a:pt x="4543998" y="3744173"/>
                      <a:pt x="4544759" y="3749506"/>
                    </a:cubicBezTo>
                    <a:cubicBezTo>
                      <a:pt x="4552953" y="3802467"/>
                      <a:pt x="4516376" y="3840569"/>
                      <a:pt x="4500182" y="3885338"/>
                    </a:cubicBezTo>
                    <a:cubicBezTo>
                      <a:pt x="4483035" y="3932394"/>
                      <a:pt x="4456748" y="3977925"/>
                      <a:pt x="4464557" y="4030503"/>
                    </a:cubicBezTo>
                    <a:cubicBezTo>
                      <a:pt x="4469319" y="4062318"/>
                      <a:pt x="4480369" y="4092989"/>
                      <a:pt x="4487039" y="4124614"/>
                    </a:cubicBezTo>
                    <a:cubicBezTo>
                      <a:pt x="4489324" y="4135854"/>
                      <a:pt x="4488943" y="4148427"/>
                      <a:pt x="4486656" y="4159667"/>
                    </a:cubicBezTo>
                    <a:cubicBezTo>
                      <a:pt x="4476177" y="4213961"/>
                      <a:pt x="4474653" y="4267493"/>
                      <a:pt x="4491801" y="4320837"/>
                    </a:cubicBezTo>
                    <a:cubicBezTo>
                      <a:pt x="4494659" y="4329979"/>
                      <a:pt x="4497325" y="4339695"/>
                      <a:pt x="4497325" y="4349222"/>
                    </a:cubicBezTo>
                    <a:cubicBezTo>
                      <a:pt x="4497325" y="4401419"/>
                      <a:pt x="4493324" y="4452665"/>
                      <a:pt x="4474653" y="4502579"/>
                    </a:cubicBezTo>
                    <a:cubicBezTo>
                      <a:pt x="4468368" y="4519343"/>
                      <a:pt x="4472368" y="4539728"/>
                      <a:pt x="4470844" y="4558207"/>
                    </a:cubicBezTo>
                    <a:cubicBezTo>
                      <a:pt x="4469511" y="4575351"/>
                      <a:pt x="4468940" y="4592878"/>
                      <a:pt x="4464557" y="4609452"/>
                    </a:cubicBezTo>
                    <a:cubicBezTo>
                      <a:pt x="4458082" y="4633647"/>
                      <a:pt x="4457320" y="4656126"/>
                      <a:pt x="4463033" y="4681083"/>
                    </a:cubicBezTo>
                    <a:cubicBezTo>
                      <a:pt x="4468368" y="4704895"/>
                      <a:pt x="4465702" y="4730614"/>
                      <a:pt x="4465891" y="4755381"/>
                    </a:cubicBezTo>
                    <a:cubicBezTo>
                      <a:pt x="4466082" y="4783004"/>
                      <a:pt x="4466272" y="4810627"/>
                      <a:pt x="4465319" y="4838250"/>
                    </a:cubicBezTo>
                    <a:cubicBezTo>
                      <a:pt x="4464940" y="4849300"/>
                      <a:pt x="4457320" y="4861873"/>
                      <a:pt x="4460367" y="4871019"/>
                    </a:cubicBezTo>
                    <a:cubicBezTo>
                      <a:pt x="4470653" y="4900546"/>
                      <a:pt x="4458271" y="4930075"/>
                      <a:pt x="4463795" y="4959602"/>
                    </a:cubicBezTo>
                    <a:cubicBezTo>
                      <a:pt x="4466653" y="4974082"/>
                      <a:pt x="4458844" y="4990465"/>
                      <a:pt x="4458082" y="5006086"/>
                    </a:cubicBezTo>
                    <a:cubicBezTo>
                      <a:pt x="4456748" y="5031614"/>
                      <a:pt x="4457320" y="5057141"/>
                      <a:pt x="4456937" y="5082670"/>
                    </a:cubicBezTo>
                    <a:cubicBezTo>
                      <a:pt x="4456748" y="5091052"/>
                      <a:pt x="4455986" y="5099245"/>
                      <a:pt x="4455603" y="5107627"/>
                    </a:cubicBezTo>
                    <a:cubicBezTo>
                      <a:pt x="4455223" y="5115057"/>
                      <a:pt x="4453508" y="5122867"/>
                      <a:pt x="4454840" y="5129916"/>
                    </a:cubicBezTo>
                    <a:cubicBezTo>
                      <a:pt x="4459605" y="5155445"/>
                      <a:pt x="4467415" y="5180591"/>
                      <a:pt x="4470464" y="5206308"/>
                    </a:cubicBezTo>
                    <a:cubicBezTo>
                      <a:pt x="4473130" y="5228597"/>
                      <a:pt x="4469511" y="5251650"/>
                      <a:pt x="4471415" y="5274129"/>
                    </a:cubicBezTo>
                    <a:cubicBezTo>
                      <a:pt x="4474653" y="5313754"/>
                      <a:pt x="4480369" y="5353379"/>
                      <a:pt x="4483990" y="5393005"/>
                    </a:cubicBezTo>
                    <a:cubicBezTo>
                      <a:pt x="4484752" y="5401579"/>
                      <a:pt x="4479988" y="5410531"/>
                      <a:pt x="4479607" y="5419295"/>
                    </a:cubicBezTo>
                    <a:cubicBezTo>
                      <a:pt x="4478656" y="5446728"/>
                      <a:pt x="4478464" y="5474161"/>
                      <a:pt x="4477894" y="5501594"/>
                    </a:cubicBezTo>
                    <a:cubicBezTo>
                      <a:pt x="4477702" y="5517215"/>
                      <a:pt x="4478273" y="5533027"/>
                      <a:pt x="4476560" y="5548460"/>
                    </a:cubicBezTo>
                    <a:cubicBezTo>
                      <a:pt x="4474273" y="5568842"/>
                      <a:pt x="4470844" y="5587321"/>
                      <a:pt x="4485703" y="5606372"/>
                    </a:cubicBezTo>
                    <a:cubicBezTo>
                      <a:pt x="4508755" y="5635711"/>
                      <a:pt x="4499801" y="5673050"/>
                      <a:pt x="4505134" y="5706959"/>
                    </a:cubicBezTo>
                    <a:cubicBezTo>
                      <a:pt x="4506468" y="5715723"/>
                      <a:pt x="4506659" y="5724678"/>
                      <a:pt x="4508183" y="5733440"/>
                    </a:cubicBezTo>
                    <a:cubicBezTo>
                      <a:pt x="4511041" y="5749634"/>
                      <a:pt x="4514279" y="5765635"/>
                      <a:pt x="4517519" y="5781830"/>
                    </a:cubicBezTo>
                    <a:cubicBezTo>
                      <a:pt x="4518089" y="5784686"/>
                      <a:pt x="4518281" y="5787924"/>
                      <a:pt x="4519234" y="5790592"/>
                    </a:cubicBezTo>
                    <a:cubicBezTo>
                      <a:pt x="4527233" y="5815169"/>
                      <a:pt x="4536378" y="5839361"/>
                      <a:pt x="4542855" y="5864318"/>
                    </a:cubicBezTo>
                    <a:cubicBezTo>
                      <a:pt x="4546095" y="5876511"/>
                      <a:pt x="4546476" y="5890037"/>
                      <a:pt x="4544759" y="5902610"/>
                    </a:cubicBezTo>
                    <a:cubicBezTo>
                      <a:pt x="4539808" y="5939377"/>
                      <a:pt x="4537712" y="5975764"/>
                      <a:pt x="4544951" y="6012723"/>
                    </a:cubicBezTo>
                    <a:cubicBezTo>
                      <a:pt x="4547808" y="6027392"/>
                      <a:pt x="4543045" y="6043776"/>
                      <a:pt x="4541332" y="6059397"/>
                    </a:cubicBezTo>
                    <a:cubicBezTo>
                      <a:pt x="4536759" y="6096736"/>
                      <a:pt x="4531805" y="6134075"/>
                      <a:pt x="4527426" y="6171605"/>
                    </a:cubicBezTo>
                    <a:cubicBezTo>
                      <a:pt x="4524758" y="6195037"/>
                      <a:pt x="4523234" y="6218660"/>
                      <a:pt x="4520568" y="6242093"/>
                    </a:cubicBezTo>
                    <a:cubicBezTo>
                      <a:pt x="4517327" y="6269144"/>
                      <a:pt x="4512375" y="6296005"/>
                      <a:pt x="4509706" y="6323058"/>
                    </a:cubicBezTo>
                    <a:cubicBezTo>
                      <a:pt x="4506659" y="6353919"/>
                      <a:pt x="4506089" y="6384972"/>
                      <a:pt x="4502848" y="6415833"/>
                    </a:cubicBezTo>
                    <a:cubicBezTo>
                      <a:pt x="4496563" y="6472225"/>
                      <a:pt x="4489132" y="6528424"/>
                      <a:pt x="4482084" y="6584812"/>
                    </a:cubicBezTo>
                    <a:cubicBezTo>
                      <a:pt x="4475226" y="6639488"/>
                      <a:pt x="4469129" y="6694164"/>
                      <a:pt x="4460557" y="6748458"/>
                    </a:cubicBezTo>
                    <a:cubicBezTo>
                      <a:pt x="4456937" y="6771319"/>
                      <a:pt x="4447030" y="6793035"/>
                      <a:pt x="4441507" y="6815516"/>
                    </a:cubicBezTo>
                    <a:lnTo>
                      <a:pt x="4431806" y="6858001"/>
                    </a:lnTo>
                    <a:lnTo>
                      <a:pt x="4259554" y="6858001"/>
                    </a:lnTo>
                    <a:lnTo>
                      <a:pt x="4259554" y="6858002"/>
                    </a:lnTo>
                    <a:lnTo>
                      <a:pt x="0" y="6858002"/>
                    </a:lnTo>
                    <a:lnTo>
                      <a:pt x="0" y="2"/>
                    </a:lnTo>
                    <a:lnTo>
                      <a:pt x="3766492" y="1"/>
                    </a:lnTo>
                    <a:lnTo>
                      <a:pt x="3769210" y="21486"/>
                    </a:lnTo>
                    <a:close/>
                  </a:path>
                </a:pathLst>
              </a:custGeom>
              <a:solidFill>
                <a:schemeClr val="tx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D56F11D0-7966-41FE-AAB9-EC0C54F11F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-2" y="-1"/>
                <a:ext cx="4572002" cy="6858002"/>
              </a:xfrm>
              <a:custGeom>
                <a:avLst/>
                <a:gdLst>
                  <a:gd name="connsiteX0" fmla="*/ 4214994 w 4572002"/>
                  <a:gd name="connsiteY0" fmla="*/ 6564620 h 6858002"/>
                  <a:gd name="connsiteX1" fmla="*/ 4214994 w 4572002"/>
                  <a:gd name="connsiteY1" fmla="*/ 6564621 h 6858002"/>
                  <a:gd name="connsiteX2" fmla="*/ 4237474 w 4572002"/>
                  <a:gd name="connsiteY2" fmla="*/ 6588626 h 6858002"/>
                  <a:gd name="connsiteX3" fmla="*/ 4254096 w 4572002"/>
                  <a:gd name="connsiteY3" fmla="*/ 6625225 h 6858002"/>
                  <a:gd name="connsiteX4" fmla="*/ 4247001 w 4572002"/>
                  <a:gd name="connsiteY4" fmla="*/ 6662540 h 6858002"/>
                  <a:gd name="connsiteX5" fmla="*/ 4247000 w 4572002"/>
                  <a:gd name="connsiteY5" fmla="*/ 6662541 h 6858002"/>
                  <a:gd name="connsiteX6" fmla="*/ 4246999 w 4572002"/>
                  <a:gd name="connsiteY6" fmla="*/ 6662544 h 6858002"/>
                  <a:gd name="connsiteX7" fmla="*/ 4235550 w 4572002"/>
                  <a:gd name="connsiteY7" fmla="*/ 6683027 h 6858002"/>
                  <a:gd name="connsiteX8" fmla="*/ 4232403 w 4572002"/>
                  <a:gd name="connsiteY8" fmla="*/ 6702976 h 6858002"/>
                  <a:gd name="connsiteX9" fmla="*/ 4232403 w 4572002"/>
                  <a:gd name="connsiteY9" fmla="*/ 6702977 h 6858002"/>
                  <a:gd name="connsiteX10" fmla="*/ 4246238 w 4572002"/>
                  <a:gd name="connsiteY10" fmla="*/ 6742553 h 6858002"/>
                  <a:gd name="connsiteX11" fmla="*/ 4246239 w 4572002"/>
                  <a:gd name="connsiteY11" fmla="*/ 6742555 h 6858002"/>
                  <a:gd name="connsiteX12" fmla="*/ 4265716 w 4572002"/>
                  <a:gd name="connsiteY12" fmla="*/ 6812062 h 6858002"/>
                  <a:gd name="connsiteX13" fmla="*/ 4265717 w 4572002"/>
                  <a:gd name="connsiteY13" fmla="*/ 6812064 h 6858002"/>
                  <a:gd name="connsiteX14" fmla="*/ 4265717 w 4572002"/>
                  <a:gd name="connsiteY14" fmla="*/ 6812063 h 6858002"/>
                  <a:gd name="connsiteX15" fmla="*/ 4265716 w 4572002"/>
                  <a:gd name="connsiteY15" fmla="*/ 6812062 h 6858002"/>
                  <a:gd name="connsiteX16" fmla="*/ 4260942 w 4572002"/>
                  <a:gd name="connsiteY16" fmla="*/ 6776800 h 6858002"/>
                  <a:gd name="connsiteX17" fmla="*/ 4246239 w 4572002"/>
                  <a:gd name="connsiteY17" fmla="*/ 6742555 h 6858002"/>
                  <a:gd name="connsiteX18" fmla="*/ 4246238 w 4572002"/>
                  <a:gd name="connsiteY18" fmla="*/ 6742552 h 6858002"/>
                  <a:gd name="connsiteX19" fmla="*/ 4232403 w 4572002"/>
                  <a:gd name="connsiteY19" fmla="*/ 6702976 h 6858002"/>
                  <a:gd name="connsiteX20" fmla="*/ 4246999 w 4572002"/>
                  <a:gd name="connsiteY20" fmla="*/ 6662544 h 6858002"/>
                  <a:gd name="connsiteX21" fmla="*/ 4247000 w 4572002"/>
                  <a:gd name="connsiteY21" fmla="*/ 6662542 h 6858002"/>
                  <a:gd name="connsiteX22" fmla="*/ 4247001 w 4572002"/>
                  <a:gd name="connsiteY22" fmla="*/ 6662540 h 6858002"/>
                  <a:gd name="connsiteX23" fmla="*/ 4254084 w 4572002"/>
                  <a:gd name="connsiteY23" fmla="*/ 6645552 h 6858002"/>
                  <a:gd name="connsiteX24" fmla="*/ 4254096 w 4572002"/>
                  <a:gd name="connsiteY24" fmla="*/ 6625225 h 6858002"/>
                  <a:gd name="connsiteX25" fmla="*/ 4254096 w 4572002"/>
                  <a:gd name="connsiteY25" fmla="*/ 6625224 h 6858002"/>
                  <a:gd name="connsiteX26" fmla="*/ 4237474 w 4572002"/>
                  <a:gd name="connsiteY26" fmla="*/ 6588625 h 6858002"/>
                  <a:gd name="connsiteX27" fmla="*/ 4295315 w 4572002"/>
                  <a:gd name="connsiteY27" fmla="*/ 6438981 h 6858002"/>
                  <a:gd name="connsiteX28" fmla="*/ 4275385 w 4572002"/>
                  <a:gd name="connsiteY28" fmla="*/ 6463840 h 6858002"/>
                  <a:gd name="connsiteX29" fmla="*/ 4275382 w 4572002"/>
                  <a:gd name="connsiteY29" fmla="*/ 6463849 h 6858002"/>
                  <a:gd name="connsiteX30" fmla="*/ 4261587 w 4572002"/>
                  <a:gd name="connsiteY30" fmla="*/ 6513012 h 6858002"/>
                  <a:gd name="connsiteX31" fmla="*/ 4242781 w 4572002"/>
                  <a:gd name="connsiteY31" fmla="*/ 6546194 h 6858002"/>
                  <a:gd name="connsiteX32" fmla="*/ 4242781 w 4572002"/>
                  <a:gd name="connsiteY32" fmla="*/ 6546195 h 6858002"/>
                  <a:gd name="connsiteX33" fmla="*/ 4259120 w 4572002"/>
                  <a:gd name="connsiteY33" fmla="*/ 6521804 h 6858002"/>
                  <a:gd name="connsiteX34" fmla="*/ 4261587 w 4572002"/>
                  <a:gd name="connsiteY34" fmla="*/ 6513012 h 6858002"/>
                  <a:gd name="connsiteX35" fmla="*/ 4264398 w 4572002"/>
                  <a:gd name="connsiteY35" fmla="*/ 6508052 h 6858002"/>
                  <a:gd name="connsiteX36" fmla="*/ 4275382 w 4572002"/>
                  <a:gd name="connsiteY36" fmla="*/ 6463849 h 6858002"/>
                  <a:gd name="connsiteX37" fmla="*/ 4275385 w 4572002"/>
                  <a:gd name="connsiteY37" fmla="*/ 6463841 h 6858002"/>
                  <a:gd name="connsiteX38" fmla="*/ 4295315 w 4572002"/>
                  <a:gd name="connsiteY38" fmla="*/ 6438981 h 6858002"/>
                  <a:gd name="connsiteX39" fmla="*/ 4381289 w 4572002"/>
                  <a:gd name="connsiteY39" fmla="*/ 6365204 h 6858002"/>
                  <a:gd name="connsiteX40" fmla="*/ 4380008 w 4572002"/>
                  <a:gd name="connsiteY40" fmla="*/ 6387910 h 6858002"/>
                  <a:gd name="connsiteX41" fmla="*/ 4378243 w 4572002"/>
                  <a:gd name="connsiteY41" fmla="*/ 6391549 h 6858002"/>
                  <a:gd name="connsiteX42" fmla="*/ 4370589 w 4572002"/>
                  <a:gd name="connsiteY42" fmla="*/ 6407332 h 6858002"/>
                  <a:gd name="connsiteX43" fmla="*/ 4370589 w 4572002"/>
                  <a:gd name="connsiteY43" fmla="*/ 6407333 h 6858002"/>
                  <a:gd name="connsiteX44" fmla="*/ 4378243 w 4572002"/>
                  <a:gd name="connsiteY44" fmla="*/ 6391549 h 6858002"/>
                  <a:gd name="connsiteX45" fmla="*/ 4380008 w 4572002"/>
                  <a:gd name="connsiteY45" fmla="*/ 6387910 h 6858002"/>
                  <a:gd name="connsiteX46" fmla="*/ 4142220 w 4572002"/>
                  <a:gd name="connsiteY46" fmla="*/ 4221391 h 6858002"/>
                  <a:gd name="connsiteX47" fmla="*/ 4142220 w 4572002"/>
                  <a:gd name="connsiteY47" fmla="*/ 4221392 h 6858002"/>
                  <a:gd name="connsiteX48" fmla="*/ 4147936 w 4572002"/>
                  <a:gd name="connsiteY48" fmla="*/ 4253015 h 6858002"/>
                  <a:gd name="connsiteX49" fmla="*/ 4187752 w 4572002"/>
                  <a:gd name="connsiteY49" fmla="*/ 4324646 h 6858002"/>
                  <a:gd name="connsiteX50" fmla="*/ 4196706 w 4572002"/>
                  <a:gd name="connsiteY50" fmla="*/ 4363891 h 6858002"/>
                  <a:gd name="connsiteX51" fmla="*/ 4195944 w 4572002"/>
                  <a:gd name="connsiteY51" fmla="*/ 4482004 h 6858002"/>
                  <a:gd name="connsiteX52" fmla="*/ 4135934 w 4572002"/>
                  <a:gd name="connsiteY52" fmla="*/ 4659174 h 6858002"/>
                  <a:gd name="connsiteX53" fmla="*/ 4127932 w 4572002"/>
                  <a:gd name="connsiteY53" fmla="*/ 4677655 h 6858002"/>
                  <a:gd name="connsiteX54" fmla="*/ 4118025 w 4572002"/>
                  <a:gd name="connsiteY54" fmla="*/ 4767764 h 6858002"/>
                  <a:gd name="connsiteX55" fmla="*/ 4116716 w 4572002"/>
                  <a:gd name="connsiteY55" fmla="*/ 4800483 h 6858002"/>
                  <a:gd name="connsiteX56" fmla="*/ 4116716 w 4572002"/>
                  <a:gd name="connsiteY56" fmla="*/ 4800484 h 6858002"/>
                  <a:gd name="connsiteX57" fmla="*/ 4131552 w 4572002"/>
                  <a:gd name="connsiteY57" fmla="*/ 4828917 h 6858002"/>
                  <a:gd name="connsiteX58" fmla="*/ 4153733 w 4572002"/>
                  <a:gd name="connsiteY58" fmla="*/ 4863343 h 6858002"/>
                  <a:gd name="connsiteX59" fmla="*/ 4161262 w 4572002"/>
                  <a:gd name="connsiteY59" fmla="*/ 4889275 h 6858002"/>
                  <a:gd name="connsiteX60" fmla="*/ 4159557 w 4572002"/>
                  <a:gd name="connsiteY60" fmla="*/ 4912168 h 6858002"/>
                  <a:gd name="connsiteX61" fmla="*/ 4158155 w 4572002"/>
                  <a:gd name="connsiteY61" fmla="*/ 4933804 h 6858002"/>
                  <a:gd name="connsiteX62" fmla="*/ 4158155 w 4572002"/>
                  <a:gd name="connsiteY62" fmla="*/ 4933805 h 6858002"/>
                  <a:gd name="connsiteX63" fmla="*/ 4162914 w 4572002"/>
                  <a:gd name="connsiteY63" fmla="*/ 4952673 h 6858002"/>
                  <a:gd name="connsiteX64" fmla="*/ 4165707 w 4572002"/>
                  <a:gd name="connsiteY64" fmla="*/ 4957454 h 6858002"/>
                  <a:gd name="connsiteX65" fmla="*/ 4166985 w 4572002"/>
                  <a:gd name="connsiteY65" fmla="*/ 4961456 h 6858002"/>
                  <a:gd name="connsiteX66" fmla="*/ 4182989 w 4572002"/>
                  <a:gd name="connsiteY66" fmla="*/ 4987038 h 6858002"/>
                  <a:gd name="connsiteX67" fmla="*/ 4209468 w 4572002"/>
                  <a:gd name="connsiteY67" fmla="*/ 5041522 h 6858002"/>
                  <a:gd name="connsiteX68" fmla="*/ 4216684 w 4572002"/>
                  <a:gd name="connsiteY68" fmla="*/ 5072376 h 6858002"/>
                  <a:gd name="connsiteX69" fmla="*/ 4222587 w 4572002"/>
                  <a:gd name="connsiteY69" fmla="*/ 5087441 h 6858002"/>
                  <a:gd name="connsiteX70" fmla="*/ 4235615 w 4572002"/>
                  <a:gd name="connsiteY70" fmla="*/ 5133220 h 6858002"/>
                  <a:gd name="connsiteX71" fmla="*/ 4235616 w 4572002"/>
                  <a:gd name="connsiteY71" fmla="*/ 5133225 h 6858002"/>
                  <a:gd name="connsiteX72" fmla="*/ 4228901 w 4572002"/>
                  <a:gd name="connsiteY72" fmla="*/ 5166113 h 6858002"/>
                  <a:gd name="connsiteX73" fmla="*/ 4228901 w 4572002"/>
                  <a:gd name="connsiteY73" fmla="*/ 5166114 h 6858002"/>
                  <a:gd name="connsiteX74" fmla="*/ 4229593 w 4572002"/>
                  <a:gd name="connsiteY74" fmla="*/ 5172091 h 6858002"/>
                  <a:gd name="connsiteX75" fmla="*/ 4232139 w 4572002"/>
                  <a:gd name="connsiteY75" fmla="*/ 5179068 h 6858002"/>
                  <a:gd name="connsiteX76" fmla="*/ 4231973 w 4572002"/>
                  <a:gd name="connsiteY76" fmla="*/ 5229434 h 6858002"/>
                  <a:gd name="connsiteX77" fmla="*/ 4225669 w 4572002"/>
                  <a:gd name="connsiteY77" fmla="*/ 5241089 h 6858002"/>
                  <a:gd name="connsiteX78" fmla="*/ 4208517 w 4572002"/>
                  <a:gd name="connsiteY78" fmla="*/ 5272796 h 6858002"/>
                  <a:gd name="connsiteX79" fmla="*/ 4184613 w 4572002"/>
                  <a:gd name="connsiteY79" fmla="*/ 5312288 h 6858002"/>
                  <a:gd name="connsiteX80" fmla="*/ 4183557 w 4572002"/>
                  <a:gd name="connsiteY80" fmla="*/ 5321350 h 6858002"/>
                  <a:gd name="connsiteX81" fmla="*/ 4181083 w 4572002"/>
                  <a:gd name="connsiteY81" fmla="*/ 5326163 h 6858002"/>
                  <a:gd name="connsiteX82" fmla="*/ 4179637 w 4572002"/>
                  <a:gd name="connsiteY82" fmla="*/ 5355014 h 6858002"/>
                  <a:gd name="connsiteX83" fmla="*/ 4179637 w 4572002"/>
                  <a:gd name="connsiteY83" fmla="*/ 5355015 h 6858002"/>
                  <a:gd name="connsiteX84" fmla="*/ 4184513 w 4572002"/>
                  <a:gd name="connsiteY84" fmla="*/ 5385385 h 6858002"/>
                  <a:gd name="connsiteX85" fmla="*/ 4192704 w 4572002"/>
                  <a:gd name="connsiteY85" fmla="*/ 5425583 h 6858002"/>
                  <a:gd name="connsiteX86" fmla="*/ 4204327 w 4572002"/>
                  <a:gd name="connsiteY86" fmla="*/ 5480638 h 6858002"/>
                  <a:gd name="connsiteX87" fmla="*/ 4208850 w 4572002"/>
                  <a:gd name="connsiteY87" fmla="*/ 5507668 h 6858002"/>
                  <a:gd name="connsiteX88" fmla="*/ 4198232 w 4572002"/>
                  <a:gd name="connsiteY88" fmla="*/ 5531692 h 6858002"/>
                  <a:gd name="connsiteX89" fmla="*/ 4198231 w 4572002"/>
                  <a:gd name="connsiteY89" fmla="*/ 5531693 h 6858002"/>
                  <a:gd name="connsiteX90" fmla="*/ 4188085 w 4572002"/>
                  <a:gd name="connsiteY90" fmla="*/ 5547578 h 6858002"/>
                  <a:gd name="connsiteX91" fmla="*/ 4188085 w 4572002"/>
                  <a:gd name="connsiteY91" fmla="*/ 5547579 h 6858002"/>
                  <a:gd name="connsiteX92" fmla="*/ 4197659 w 4572002"/>
                  <a:gd name="connsiteY92" fmla="*/ 5562747 h 6858002"/>
                  <a:gd name="connsiteX93" fmla="*/ 4268907 w 4572002"/>
                  <a:gd name="connsiteY93" fmla="*/ 5704484 h 6858002"/>
                  <a:gd name="connsiteX94" fmla="*/ 4274812 w 4572002"/>
                  <a:gd name="connsiteY94" fmla="*/ 5740489 h 6858002"/>
                  <a:gd name="connsiteX95" fmla="*/ 4283578 w 4572002"/>
                  <a:gd name="connsiteY95" fmla="*/ 5760874 h 6858002"/>
                  <a:gd name="connsiteX96" fmla="*/ 4371973 w 4572002"/>
                  <a:gd name="connsiteY96" fmla="*/ 5883752 h 6858002"/>
                  <a:gd name="connsiteX97" fmla="*/ 4371974 w 4572002"/>
                  <a:gd name="connsiteY97" fmla="*/ 5883757 h 6858002"/>
                  <a:gd name="connsiteX98" fmla="*/ 4389877 w 4572002"/>
                  <a:gd name="connsiteY98" fmla="*/ 5935946 h 6858002"/>
                  <a:gd name="connsiteX99" fmla="*/ 4389878 w 4572002"/>
                  <a:gd name="connsiteY99" fmla="*/ 5935950 h 6858002"/>
                  <a:gd name="connsiteX100" fmla="*/ 4386259 w 4572002"/>
                  <a:gd name="connsiteY100" fmla="*/ 5993290 h 6858002"/>
                  <a:gd name="connsiteX101" fmla="*/ 4386259 w 4572002"/>
                  <a:gd name="connsiteY101" fmla="*/ 5993291 h 6858002"/>
                  <a:gd name="connsiteX102" fmla="*/ 4379782 w 4572002"/>
                  <a:gd name="connsiteY102" fmla="*/ 6026440 h 6858002"/>
                  <a:gd name="connsiteX103" fmla="*/ 4323583 w 4572002"/>
                  <a:gd name="connsiteY103" fmla="*/ 6108738 h 6858002"/>
                  <a:gd name="connsiteX104" fmla="*/ 4309890 w 4572002"/>
                  <a:gd name="connsiteY104" fmla="*/ 6133314 h 6858002"/>
                  <a:gd name="connsiteX105" fmla="*/ 4309890 w 4572002"/>
                  <a:gd name="connsiteY105" fmla="*/ 6133315 h 6858002"/>
                  <a:gd name="connsiteX106" fmla="*/ 4313591 w 4572002"/>
                  <a:gd name="connsiteY106" fmla="*/ 6143190 h 6858002"/>
                  <a:gd name="connsiteX107" fmla="*/ 4325486 w 4572002"/>
                  <a:gd name="connsiteY107" fmla="*/ 6155600 h 6858002"/>
                  <a:gd name="connsiteX108" fmla="*/ 4325488 w 4572002"/>
                  <a:gd name="connsiteY108" fmla="*/ 6155603 h 6858002"/>
                  <a:gd name="connsiteX109" fmla="*/ 4364160 w 4572002"/>
                  <a:gd name="connsiteY109" fmla="*/ 6228757 h 6858002"/>
                  <a:gd name="connsiteX110" fmla="*/ 4381497 w 4572002"/>
                  <a:gd name="connsiteY110" fmla="*/ 6361540 h 6858002"/>
                  <a:gd name="connsiteX111" fmla="*/ 4381497 w 4572002"/>
                  <a:gd name="connsiteY111" fmla="*/ 6361539 h 6858002"/>
                  <a:gd name="connsiteX112" fmla="*/ 4364160 w 4572002"/>
                  <a:gd name="connsiteY112" fmla="*/ 6228756 h 6858002"/>
                  <a:gd name="connsiteX113" fmla="*/ 4325488 w 4572002"/>
                  <a:gd name="connsiteY113" fmla="*/ 6155602 h 6858002"/>
                  <a:gd name="connsiteX114" fmla="*/ 4325486 w 4572002"/>
                  <a:gd name="connsiteY114" fmla="*/ 6155600 h 6858002"/>
                  <a:gd name="connsiteX115" fmla="*/ 4309890 w 4572002"/>
                  <a:gd name="connsiteY115" fmla="*/ 6133315 h 6858002"/>
                  <a:gd name="connsiteX116" fmla="*/ 4323583 w 4572002"/>
                  <a:gd name="connsiteY116" fmla="*/ 6108739 h 6858002"/>
                  <a:gd name="connsiteX117" fmla="*/ 4379782 w 4572002"/>
                  <a:gd name="connsiteY117" fmla="*/ 6026441 h 6858002"/>
                  <a:gd name="connsiteX118" fmla="*/ 4386259 w 4572002"/>
                  <a:gd name="connsiteY118" fmla="*/ 5993292 h 6858002"/>
                  <a:gd name="connsiteX119" fmla="*/ 4386259 w 4572002"/>
                  <a:gd name="connsiteY119" fmla="*/ 5993290 h 6858002"/>
                  <a:gd name="connsiteX120" fmla="*/ 4389712 w 4572002"/>
                  <a:gd name="connsiteY120" fmla="*/ 5964477 h 6858002"/>
                  <a:gd name="connsiteX121" fmla="*/ 4389878 w 4572002"/>
                  <a:gd name="connsiteY121" fmla="*/ 5935950 h 6858002"/>
                  <a:gd name="connsiteX122" fmla="*/ 4389878 w 4572002"/>
                  <a:gd name="connsiteY122" fmla="*/ 5935949 h 6858002"/>
                  <a:gd name="connsiteX123" fmla="*/ 4389877 w 4572002"/>
                  <a:gd name="connsiteY123" fmla="*/ 5935946 h 6858002"/>
                  <a:gd name="connsiteX124" fmla="*/ 4382997 w 4572002"/>
                  <a:gd name="connsiteY124" fmla="*/ 5909351 h 6858002"/>
                  <a:gd name="connsiteX125" fmla="*/ 4371974 w 4572002"/>
                  <a:gd name="connsiteY125" fmla="*/ 5883757 h 6858002"/>
                  <a:gd name="connsiteX126" fmla="*/ 4371973 w 4572002"/>
                  <a:gd name="connsiteY126" fmla="*/ 5883751 h 6858002"/>
                  <a:gd name="connsiteX127" fmla="*/ 4283578 w 4572002"/>
                  <a:gd name="connsiteY127" fmla="*/ 5760873 h 6858002"/>
                  <a:gd name="connsiteX128" fmla="*/ 4274812 w 4572002"/>
                  <a:gd name="connsiteY128" fmla="*/ 5740488 h 6858002"/>
                  <a:gd name="connsiteX129" fmla="*/ 4268907 w 4572002"/>
                  <a:gd name="connsiteY129" fmla="*/ 5704483 h 6858002"/>
                  <a:gd name="connsiteX130" fmla="*/ 4197659 w 4572002"/>
                  <a:gd name="connsiteY130" fmla="*/ 5562746 h 6858002"/>
                  <a:gd name="connsiteX131" fmla="*/ 4188085 w 4572002"/>
                  <a:gd name="connsiteY131" fmla="*/ 5547578 h 6858002"/>
                  <a:gd name="connsiteX132" fmla="*/ 4198231 w 4572002"/>
                  <a:gd name="connsiteY132" fmla="*/ 5531694 h 6858002"/>
                  <a:gd name="connsiteX133" fmla="*/ 4198232 w 4572002"/>
                  <a:gd name="connsiteY133" fmla="*/ 5531692 h 6858002"/>
                  <a:gd name="connsiteX134" fmla="*/ 4206630 w 4572002"/>
                  <a:gd name="connsiteY134" fmla="*/ 5520422 h 6858002"/>
                  <a:gd name="connsiteX135" fmla="*/ 4208850 w 4572002"/>
                  <a:gd name="connsiteY135" fmla="*/ 5507668 h 6858002"/>
                  <a:gd name="connsiteX136" fmla="*/ 4208850 w 4572002"/>
                  <a:gd name="connsiteY136" fmla="*/ 5507667 h 6858002"/>
                  <a:gd name="connsiteX137" fmla="*/ 4204327 w 4572002"/>
                  <a:gd name="connsiteY137" fmla="*/ 5480637 h 6858002"/>
                  <a:gd name="connsiteX138" fmla="*/ 4192704 w 4572002"/>
                  <a:gd name="connsiteY138" fmla="*/ 5425582 h 6858002"/>
                  <a:gd name="connsiteX139" fmla="*/ 4184513 w 4572002"/>
                  <a:gd name="connsiteY139" fmla="*/ 5385384 h 6858002"/>
                  <a:gd name="connsiteX140" fmla="*/ 4179637 w 4572002"/>
                  <a:gd name="connsiteY140" fmla="*/ 5355014 h 6858002"/>
                  <a:gd name="connsiteX141" fmla="*/ 4183557 w 4572002"/>
                  <a:gd name="connsiteY141" fmla="*/ 5321350 h 6858002"/>
                  <a:gd name="connsiteX142" fmla="*/ 4208517 w 4572002"/>
                  <a:gd name="connsiteY142" fmla="*/ 5272797 h 6858002"/>
                  <a:gd name="connsiteX143" fmla="*/ 4225669 w 4572002"/>
                  <a:gd name="connsiteY143" fmla="*/ 5241089 h 6858002"/>
                  <a:gd name="connsiteX144" fmla="*/ 4231973 w 4572002"/>
                  <a:gd name="connsiteY144" fmla="*/ 5229433 h 6858002"/>
                  <a:gd name="connsiteX145" fmla="*/ 4232139 w 4572002"/>
                  <a:gd name="connsiteY145" fmla="*/ 5179068 h 6858002"/>
                  <a:gd name="connsiteX146" fmla="*/ 4232139 w 4572002"/>
                  <a:gd name="connsiteY146" fmla="*/ 5179067 h 6858002"/>
                  <a:gd name="connsiteX147" fmla="*/ 4229593 w 4572002"/>
                  <a:gd name="connsiteY147" fmla="*/ 5172090 h 6858002"/>
                  <a:gd name="connsiteX148" fmla="*/ 4228901 w 4572002"/>
                  <a:gd name="connsiteY148" fmla="*/ 5166114 h 6858002"/>
                  <a:gd name="connsiteX149" fmla="*/ 4235616 w 4572002"/>
                  <a:gd name="connsiteY149" fmla="*/ 5133225 h 6858002"/>
                  <a:gd name="connsiteX150" fmla="*/ 4235616 w 4572002"/>
                  <a:gd name="connsiteY150" fmla="*/ 5133224 h 6858002"/>
                  <a:gd name="connsiteX151" fmla="*/ 4235615 w 4572002"/>
                  <a:gd name="connsiteY151" fmla="*/ 5133220 h 6858002"/>
                  <a:gd name="connsiteX152" fmla="*/ 4228473 w 4572002"/>
                  <a:gd name="connsiteY152" fmla="*/ 5102461 h 6858002"/>
                  <a:gd name="connsiteX153" fmla="*/ 4222587 w 4572002"/>
                  <a:gd name="connsiteY153" fmla="*/ 5087441 h 6858002"/>
                  <a:gd name="connsiteX154" fmla="*/ 4222582 w 4572002"/>
                  <a:gd name="connsiteY154" fmla="*/ 5087423 h 6858002"/>
                  <a:gd name="connsiteX155" fmla="*/ 4209468 w 4572002"/>
                  <a:gd name="connsiteY155" fmla="*/ 5041521 h 6858002"/>
                  <a:gd name="connsiteX156" fmla="*/ 4182989 w 4572002"/>
                  <a:gd name="connsiteY156" fmla="*/ 4987037 h 6858002"/>
                  <a:gd name="connsiteX157" fmla="*/ 4165707 w 4572002"/>
                  <a:gd name="connsiteY157" fmla="*/ 4957454 h 6858002"/>
                  <a:gd name="connsiteX158" fmla="*/ 4158155 w 4572002"/>
                  <a:gd name="connsiteY158" fmla="*/ 4933805 h 6858002"/>
                  <a:gd name="connsiteX159" fmla="*/ 4159557 w 4572002"/>
                  <a:gd name="connsiteY159" fmla="*/ 4912169 h 6858002"/>
                  <a:gd name="connsiteX160" fmla="*/ 4161262 w 4572002"/>
                  <a:gd name="connsiteY160" fmla="*/ 4889276 h 6858002"/>
                  <a:gd name="connsiteX161" fmla="*/ 4161262 w 4572002"/>
                  <a:gd name="connsiteY161" fmla="*/ 4889275 h 6858002"/>
                  <a:gd name="connsiteX162" fmla="*/ 4156484 w 4572002"/>
                  <a:gd name="connsiteY162" fmla="*/ 4867614 h 6858002"/>
                  <a:gd name="connsiteX163" fmla="*/ 4153733 w 4572002"/>
                  <a:gd name="connsiteY163" fmla="*/ 4863343 h 6858002"/>
                  <a:gd name="connsiteX164" fmla="*/ 4151983 w 4572002"/>
                  <a:gd name="connsiteY164" fmla="*/ 4857317 h 6858002"/>
                  <a:gd name="connsiteX165" fmla="*/ 4131552 w 4572002"/>
                  <a:gd name="connsiteY165" fmla="*/ 4828916 h 6858002"/>
                  <a:gd name="connsiteX166" fmla="*/ 4116716 w 4572002"/>
                  <a:gd name="connsiteY166" fmla="*/ 4800483 h 6858002"/>
                  <a:gd name="connsiteX167" fmla="*/ 4118025 w 4572002"/>
                  <a:gd name="connsiteY167" fmla="*/ 4767765 h 6858002"/>
                  <a:gd name="connsiteX168" fmla="*/ 4127932 w 4572002"/>
                  <a:gd name="connsiteY168" fmla="*/ 4677656 h 6858002"/>
                  <a:gd name="connsiteX169" fmla="*/ 4135934 w 4572002"/>
                  <a:gd name="connsiteY169" fmla="*/ 4659175 h 6858002"/>
                  <a:gd name="connsiteX170" fmla="*/ 4195944 w 4572002"/>
                  <a:gd name="connsiteY170" fmla="*/ 4482005 h 6858002"/>
                  <a:gd name="connsiteX171" fmla="*/ 4196706 w 4572002"/>
                  <a:gd name="connsiteY171" fmla="*/ 4363891 h 6858002"/>
                  <a:gd name="connsiteX172" fmla="*/ 4196706 w 4572002"/>
                  <a:gd name="connsiteY172" fmla="*/ 4363890 h 6858002"/>
                  <a:gd name="connsiteX173" fmla="*/ 4187752 w 4572002"/>
                  <a:gd name="connsiteY173" fmla="*/ 4324645 h 6858002"/>
                  <a:gd name="connsiteX174" fmla="*/ 4147936 w 4572002"/>
                  <a:gd name="connsiteY174" fmla="*/ 4253014 h 6858002"/>
                  <a:gd name="connsiteX175" fmla="*/ 4211111 w 4572002"/>
                  <a:gd name="connsiteY175" fmla="*/ 2836172 h 6858002"/>
                  <a:gd name="connsiteX176" fmla="*/ 4202421 w 4572002"/>
                  <a:gd name="connsiteY176" fmla="*/ 2848793 h 6858002"/>
                  <a:gd name="connsiteX177" fmla="*/ 4186816 w 4572002"/>
                  <a:gd name="connsiteY177" fmla="*/ 2897785 h 6858002"/>
                  <a:gd name="connsiteX178" fmla="*/ 4185787 w 4572002"/>
                  <a:gd name="connsiteY178" fmla="*/ 2903551 h 6858002"/>
                  <a:gd name="connsiteX179" fmla="*/ 4182513 w 4572002"/>
                  <a:gd name="connsiteY179" fmla="*/ 2914328 h 6858002"/>
                  <a:gd name="connsiteX180" fmla="*/ 4177882 w 4572002"/>
                  <a:gd name="connsiteY180" fmla="*/ 2947858 h 6858002"/>
                  <a:gd name="connsiteX181" fmla="*/ 4177881 w 4572002"/>
                  <a:gd name="connsiteY181" fmla="*/ 2947862 h 6858002"/>
                  <a:gd name="connsiteX182" fmla="*/ 4177881 w 4572002"/>
                  <a:gd name="connsiteY182" fmla="*/ 2947863 h 6858002"/>
                  <a:gd name="connsiteX183" fmla="*/ 4181465 w 4572002"/>
                  <a:gd name="connsiteY183" fmla="*/ 2982149 h 6858002"/>
                  <a:gd name="connsiteX184" fmla="*/ 4193158 w 4572002"/>
                  <a:gd name="connsiteY184" fmla="*/ 3077402 h 6858002"/>
                  <a:gd name="connsiteX185" fmla="*/ 4180703 w 4572002"/>
                  <a:gd name="connsiteY185" fmla="*/ 3172654 h 6858002"/>
                  <a:gd name="connsiteX186" fmla="*/ 4133076 w 4572002"/>
                  <a:gd name="connsiteY186" fmla="*/ 3489467 h 6858002"/>
                  <a:gd name="connsiteX187" fmla="*/ 4110977 w 4572002"/>
                  <a:gd name="connsiteY187" fmla="*/ 3544713 h 6858002"/>
                  <a:gd name="connsiteX188" fmla="*/ 4093355 w 4572002"/>
                  <a:gd name="connsiteY188" fmla="*/ 3574408 h 6858002"/>
                  <a:gd name="connsiteX189" fmla="*/ 4093355 w 4572002"/>
                  <a:gd name="connsiteY189" fmla="*/ 3574409 h 6858002"/>
                  <a:gd name="connsiteX190" fmla="*/ 4105453 w 4572002"/>
                  <a:gd name="connsiteY190" fmla="*/ 3606818 h 6858002"/>
                  <a:gd name="connsiteX191" fmla="*/ 4118979 w 4572002"/>
                  <a:gd name="connsiteY191" fmla="*/ 3630633 h 6858002"/>
                  <a:gd name="connsiteX192" fmla="*/ 4136708 w 4572002"/>
                  <a:gd name="connsiteY192" fmla="*/ 3654416 h 6858002"/>
                  <a:gd name="connsiteX193" fmla="*/ 4140382 w 4572002"/>
                  <a:gd name="connsiteY193" fmla="*/ 3668940 h 6858002"/>
                  <a:gd name="connsiteX194" fmla="*/ 4143220 w 4572002"/>
                  <a:gd name="connsiteY194" fmla="*/ 3680164 h 6858002"/>
                  <a:gd name="connsiteX195" fmla="*/ 4139172 w 4572002"/>
                  <a:gd name="connsiteY195" fmla="*/ 3734837 h 6858002"/>
                  <a:gd name="connsiteX196" fmla="*/ 4139172 w 4572002"/>
                  <a:gd name="connsiteY196" fmla="*/ 3734838 h 6858002"/>
                  <a:gd name="connsiteX197" fmla="*/ 4139554 w 4572002"/>
                  <a:gd name="connsiteY197" fmla="*/ 3754653 h 6858002"/>
                  <a:gd name="connsiteX198" fmla="*/ 4145911 w 4572002"/>
                  <a:gd name="connsiteY198" fmla="*/ 3789776 h 6858002"/>
                  <a:gd name="connsiteX199" fmla="*/ 4130980 w 4572002"/>
                  <a:gd name="connsiteY199" fmla="*/ 3822472 h 6858002"/>
                  <a:gd name="connsiteX200" fmla="*/ 4116645 w 4572002"/>
                  <a:gd name="connsiteY200" fmla="*/ 3852619 h 6858002"/>
                  <a:gd name="connsiteX201" fmla="*/ 4116645 w 4572002"/>
                  <a:gd name="connsiteY201" fmla="*/ 3852620 h 6858002"/>
                  <a:gd name="connsiteX202" fmla="*/ 4117425 w 4572002"/>
                  <a:gd name="connsiteY202" fmla="*/ 3868764 h 6858002"/>
                  <a:gd name="connsiteX203" fmla="*/ 4126028 w 4572002"/>
                  <a:gd name="connsiteY203" fmla="*/ 3885337 h 6858002"/>
                  <a:gd name="connsiteX204" fmla="*/ 4126028 w 4572002"/>
                  <a:gd name="connsiteY204" fmla="*/ 3885339 h 6858002"/>
                  <a:gd name="connsiteX205" fmla="*/ 4148409 w 4572002"/>
                  <a:gd name="connsiteY205" fmla="*/ 3923125 h 6858002"/>
                  <a:gd name="connsiteX206" fmla="*/ 4157913 w 4572002"/>
                  <a:gd name="connsiteY206" fmla="*/ 3962160 h 6858002"/>
                  <a:gd name="connsiteX207" fmla="*/ 4142221 w 4572002"/>
                  <a:gd name="connsiteY207" fmla="*/ 4043838 h 6858002"/>
                  <a:gd name="connsiteX208" fmla="*/ 4142220 w 4572002"/>
                  <a:gd name="connsiteY208" fmla="*/ 4043839 h 6858002"/>
                  <a:gd name="connsiteX209" fmla="*/ 4127099 w 4572002"/>
                  <a:gd name="connsiteY209" fmla="*/ 4103825 h 6858002"/>
                  <a:gd name="connsiteX210" fmla="*/ 4127099 w 4572002"/>
                  <a:gd name="connsiteY210" fmla="*/ 4103826 h 6858002"/>
                  <a:gd name="connsiteX211" fmla="*/ 4129066 w 4572002"/>
                  <a:gd name="connsiteY211" fmla="*/ 4134256 h 6858002"/>
                  <a:gd name="connsiteX212" fmla="*/ 4138410 w 4572002"/>
                  <a:gd name="connsiteY212" fmla="*/ 4165382 h 6858002"/>
                  <a:gd name="connsiteX213" fmla="*/ 4138410 w 4572002"/>
                  <a:gd name="connsiteY213" fmla="*/ 4165384 h 6858002"/>
                  <a:gd name="connsiteX214" fmla="*/ 4142315 w 4572002"/>
                  <a:gd name="connsiteY214" fmla="*/ 4192388 h 6858002"/>
                  <a:gd name="connsiteX215" fmla="*/ 4142315 w 4572002"/>
                  <a:gd name="connsiteY215" fmla="*/ 4192387 h 6858002"/>
                  <a:gd name="connsiteX216" fmla="*/ 4138410 w 4572002"/>
                  <a:gd name="connsiteY216" fmla="*/ 4165383 h 6858002"/>
                  <a:gd name="connsiteX217" fmla="*/ 4138410 w 4572002"/>
                  <a:gd name="connsiteY217" fmla="*/ 4165382 h 6858002"/>
                  <a:gd name="connsiteX218" fmla="*/ 4127099 w 4572002"/>
                  <a:gd name="connsiteY218" fmla="*/ 4103826 h 6858002"/>
                  <a:gd name="connsiteX219" fmla="*/ 4142220 w 4572002"/>
                  <a:gd name="connsiteY219" fmla="*/ 4043840 h 6858002"/>
                  <a:gd name="connsiteX220" fmla="*/ 4142221 w 4572002"/>
                  <a:gd name="connsiteY220" fmla="*/ 4043838 h 6858002"/>
                  <a:gd name="connsiteX221" fmla="*/ 4155523 w 4572002"/>
                  <a:gd name="connsiteY221" fmla="*/ 4002410 h 6858002"/>
                  <a:gd name="connsiteX222" fmla="*/ 4157913 w 4572002"/>
                  <a:gd name="connsiteY222" fmla="*/ 3962160 h 6858002"/>
                  <a:gd name="connsiteX223" fmla="*/ 4157913 w 4572002"/>
                  <a:gd name="connsiteY223" fmla="*/ 3962159 h 6858002"/>
                  <a:gd name="connsiteX224" fmla="*/ 4126028 w 4572002"/>
                  <a:gd name="connsiteY224" fmla="*/ 3885338 h 6858002"/>
                  <a:gd name="connsiteX225" fmla="*/ 4126028 w 4572002"/>
                  <a:gd name="connsiteY225" fmla="*/ 3885337 h 6858002"/>
                  <a:gd name="connsiteX226" fmla="*/ 4116645 w 4572002"/>
                  <a:gd name="connsiteY226" fmla="*/ 3852620 h 6858002"/>
                  <a:gd name="connsiteX227" fmla="*/ 4130980 w 4572002"/>
                  <a:gd name="connsiteY227" fmla="*/ 3822473 h 6858002"/>
                  <a:gd name="connsiteX228" fmla="*/ 4145911 w 4572002"/>
                  <a:gd name="connsiteY228" fmla="*/ 3789777 h 6858002"/>
                  <a:gd name="connsiteX229" fmla="*/ 4145911 w 4572002"/>
                  <a:gd name="connsiteY229" fmla="*/ 3789776 h 6858002"/>
                  <a:gd name="connsiteX230" fmla="*/ 4139554 w 4572002"/>
                  <a:gd name="connsiteY230" fmla="*/ 3754652 h 6858002"/>
                  <a:gd name="connsiteX231" fmla="*/ 4139172 w 4572002"/>
                  <a:gd name="connsiteY231" fmla="*/ 3734838 h 6858002"/>
                  <a:gd name="connsiteX232" fmla="*/ 4143220 w 4572002"/>
                  <a:gd name="connsiteY232" fmla="*/ 3680164 h 6858002"/>
                  <a:gd name="connsiteX233" fmla="*/ 4143220 w 4572002"/>
                  <a:gd name="connsiteY233" fmla="*/ 3680163 h 6858002"/>
                  <a:gd name="connsiteX234" fmla="*/ 4140382 w 4572002"/>
                  <a:gd name="connsiteY234" fmla="*/ 3668940 h 6858002"/>
                  <a:gd name="connsiteX235" fmla="*/ 4136708 w 4572002"/>
                  <a:gd name="connsiteY235" fmla="*/ 3654416 h 6858002"/>
                  <a:gd name="connsiteX236" fmla="*/ 4136708 w 4572002"/>
                  <a:gd name="connsiteY236" fmla="*/ 3654416 h 6858002"/>
                  <a:gd name="connsiteX237" fmla="*/ 4136708 w 4572002"/>
                  <a:gd name="connsiteY237" fmla="*/ 3654415 h 6858002"/>
                  <a:gd name="connsiteX238" fmla="*/ 4118979 w 4572002"/>
                  <a:gd name="connsiteY238" fmla="*/ 3630632 h 6858002"/>
                  <a:gd name="connsiteX239" fmla="*/ 4105453 w 4572002"/>
                  <a:gd name="connsiteY239" fmla="*/ 3606817 h 6858002"/>
                  <a:gd name="connsiteX240" fmla="*/ 4095707 w 4572002"/>
                  <a:gd name="connsiteY240" fmla="*/ 3587174 h 6858002"/>
                  <a:gd name="connsiteX241" fmla="*/ 4093355 w 4572002"/>
                  <a:gd name="connsiteY241" fmla="*/ 3574408 h 6858002"/>
                  <a:gd name="connsiteX242" fmla="*/ 4098434 w 4572002"/>
                  <a:gd name="connsiteY242" fmla="*/ 3562321 h 6858002"/>
                  <a:gd name="connsiteX243" fmla="*/ 4110977 w 4572002"/>
                  <a:gd name="connsiteY243" fmla="*/ 3544714 h 6858002"/>
                  <a:gd name="connsiteX244" fmla="*/ 4133076 w 4572002"/>
                  <a:gd name="connsiteY244" fmla="*/ 3489468 h 6858002"/>
                  <a:gd name="connsiteX245" fmla="*/ 4180703 w 4572002"/>
                  <a:gd name="connsiteY245" fmla="*/ 3172655 h 6858002"/>
                  <a:gd name="connsiteX246" fmla="*/ 4193158 w 4572002"/>
                  <a:gd name="connsiteY246" fmla="*/ 3077402 h 6858002"/>
                  <a:gd name="connsiteX247" fmla="*/ 4193158 w 4572002"/>
                  <a:gd name="connsiteY247" fmla="*/ 3077401 h 6858002"/>
                  <a:gd name="connsiteX248" fmla="*/ 4181465 w 4572002"/>
                  <a:gd name="connsiteY248" fmla="*/ 2982148 h 6858002"/>
                  <a:gd name="connsiteX249" fmla="*/ 4177881 w 4572002"/>
                  <a:gd name="connsiteY249" fmla="*/ 2947863 h 6858002"/>
                  <a:gd name="connsiteX250" fmla="*/ 4177882 w 4572002"/>
                  <a:gd name="connsiteY250" fmla="*/ 2947858 h 6858002"/>
                  <a:gd name="connsiteX251" fmla="*/ 4185787 w 4572002"/>
                  <a:gd name="connsiteY251" fmla="*/ 2903551 h 6858002"/>
                  <a:gd name="connsiteX252" fmla="*/ 4202421 w 4572002"/>
                  <a:gd name="connsiteY252" fmla="*/ 2848794 h 6858002"/>
                  <a:gd name="connsiteX253" fmla="*/ 4211111 w 4572002"/>
                  <a:gd name="connsiteY253" fmla="*/ 2836173 h 6858002"/>
                  <a:gd name="connsiteX254" fmla="*/ 3726625 w 4572002"/>
                  <a:gd name="connsiteY254" fmla="*/ 1508458 h 6858002"/>
                  <a:gd name="connsiteX255" fmla="*/ 3698531 w 4572002"/>
                  <a:gd name="connsiteY255" fmla="*/ 1596214 h 6858002"/>
                  <a:gd name="connsiteX256" fmla="*/ 3700436 w 4572002"/>
                  <a:gd name="connsiteY256" fmla="*/ 1624981 h 6858002"/>
                  <a:gd name="connsiteX257" fmla="*/ 3757017 w 4572002"/>
                  <a:gd name="connsiteY257" fmla="*/ 1697754 h 6858002"/>
                  <a:gd name="connsiteX258" fmla="*/ 3779686 w 4572002"/>
                  <a:gd name="connsiteY258" fmla="*/ 1733189 h 6858002"/>
                  <a:gd name="connsiteX259" fmla="*/ 3821407 w 4572002"/>
                  <a:gd name="connsiteY259" fmla="*/ 1833776 h 6858002"/>
                  <a:gd name="connsiteX260" fmla="*/ 3829028 w 4572002"/>
                  <a:gd name="connsiteY260" fmla="*/ 1842159 h 6858002"/>
                  <a:gd name="connsiteX261" fmla="*/ 3919519 w 4572002"/>
                  <a:gd name="connsiteY261" fmla="*/ 1916455 h 6858002"/>
                  <a:gd name="connsiteX262" fmla="*/ 3934949 w 4572002"/>
                  <a:gd name="connsiteY262" fmla="*/ 1933220 h 6858002"/>
                  <a:gd name="connsiteX263" fmla="*/ 3958954 w 4572002"/>
                  <a:gd name="connsiteY263" fmla="*/ 1953414 h 6858002"/>
                  <a:gd name="connsiteX264" fmla="*/ 4005437 w 4572002"/>
                  <a:gd name="connsiteY264" fmla="*/ 2016470 h 6858002"/>
                  <a:gd name="connsiteX265" fmla="*/ 4020296 w 4572002"/>
                  <a:gd name="connsiteY265" fmla="*/ 2094579 h 6858002"/>
                  <a:gd name="connsiteX266" fmla="*/ 4042967 w 4572002"/>
                  <a:gd name="connsiteY266" fmla="*/ 2188880 h 6858002"/>
                  <a:gd name="connsiteX267" fmla="*/ 4058207 w 4572002"/>
                  <a:gd name="connsiteY267" fmla="*/ 2228315 h 6858002"/>
                  <a:gd name="connsiteX268" fmla="*/ 4087164 w 4572002"/>
                  <a:gd name="connsiteY268" fmla="*/ 2334045 h 6858002"/>
                  <a:gd name="connsiteX269" fmla="*/ 4111549 w 4572002"/>
                  <a:gd name="connsiteY269" fmla="*/ 2409486 h 6858002"/>
                  <a:gd name="connsiteX270" fmla="*/ 4128650 w 4572002"/>
                  <a:gd name="connsiteY270" fmla="*/ 2435913 h 6858002"/>
                  <a:gd name="connsiteX271" fmla="*/ 4134481 w 4572002"/>
                  <a:gd name="connsiteY271" fmla="*/ 2463018 h 6858002"/>
                  <a:gd name="connsiteX272" fmla="*/ 4125839 w 4572002"/>
                  <a:gd name="connsiteY272" fmla="*/ 2518262 h 6858002"/>
                  <a:gd name="connsiteX273" fmla="*/ 4125838 w 4572002"/>
                  <a:gd name="connsiteY273" fmla="*/ 2518264 h 6858002"/>
                  <a:gd name="connsiteX274" fmla="*/ 4122194 w 4572002"/>
                  <a:gd name="connsiteY274" fmla="*/ 2545006 h 6858002"/>
                  <a:gd name="connsiteX275" fmla="*/ 4122194 w 4572002"/>
                  <a:gd name="connsiteY275" fmla="*/ 2545007 h 6858002"/>
                  <a:gd name="connsiteX276" fmla="*/ 4126408 w 4572002"/>
                  <a:gd name="connsiteY276" fmla="*/ 2571035 h 6858002"/>
                  <a:gd name="connsiteX277" fmla="*/ 4199563 w 4572002"/>
                  <a:gd name="connsiteY277" fmla="*/ 2668002 h 6858002"/>
                  <a:gd name="connsiteX278" fmla="*/ 4247953 w 4572002"/>
                  <a:gd name="connsiteY278" fmla="*/ 2745349 h 6858002"/>
                  <a:gd name="connsiteX279" fmla="*/ 4247954 w 4572002"/>
                  <a:gd name="connsiteY279" fmla="*/ 2745352 h 6858002"/>
                  <a:gd name="connsiteX280" fmla="*/ 4253873 w 4572002"/>
                  <a:gd name="connsiteY280" fmla="*/ 2778006 h 6858002"/>
                  <a:gd name="connsiteX281" fmla="*/ 4253453 w 4572002"/>
                  <a:gd name="connsiteY281" fmla="*/ 2785440 h 6858002"/>
                  <a:gd name="connsiteX282" fmla="*/ 4243374 w 4572002"/>
                  <a:gd name="connsiteY282" fmla="*/ 2811780 h 6858002"/>
                  <a:gd name="connsiteX283" fmla="*/ 4243371 w 4572002"/>
                  <a:gd name="connsiteY283" fmla="*/ 2811787 h 6858002"/>
                  <a:gd name="connsiteX284" fmla="*/ 4243372 w 4572002"/>
                  <a:gd name="connsiteY284" fmla="*/ 2811787 h 6858002"/>
                  <a:gd name="connsiteX285" fmla="*/ 4243374 w 4572002"/>
                  <a:gd name="connsiteY285" fmla="*/ 2811780 h 6858002"/>
                  <a:gd name="connsiteX286" fmla="*/ 4253025 w 4572002"/>
                  <a:gd name="connsiteY286" fmla="*/ 2793023 h 6858002"/>
                  <a:gd name="connsiteX287" fmla="*/ 4253453 w 4572002"/>
                  <a:gd name="connsiteY287" fmla="*/ 2785440 h 6858002"/>
                  <a:gd name="connsiteX288" fmla="*/ 4254654 w 4572002"/>
                  <a:gd name="connsiteY288" fmla="*/ 2782305 h 6858002"/>
                  <a:gd name="connsiteX289" fmla="*/ 4253873 w 4572002"/>
                  <a:gd name="connsiteY289" fmla="*/ 2778006 h 6858002"/>
                  <a:gd name="connsiteX290" fmla="*/ 4254284 w 4572002"/>
                  <a:gd name="connsiteY290" fmla="*/ 2770758 h 6858002"/>
                  <a:gd name="connsiteX291" fmla="*/ 4247954 w 4572002"/>
                  <a:gd name="connsiteY291" fmla="*/ 2745352 h 6858002"/>
                  <a:gd name="connsiteX292" fmla="*/ 4247953 w 4572002"/>
                  <a:gd name="connsiteY292" fmla="*/ 2745348 h 6858002"/>
                  <a:gd name="connsiteX293" fmla="*/ 4199563 w 4572002"/>
                  <a:gd name="connsiteY293" fmla="*/ 2668001 h 6858002"/>
                  <a:gd name="connsiteX294" fmla="*/ 4126408 w 4572002"/>
                  <a:gd name="connsiteY294" fmla="*/ 2571034 h 6858002"/>
                  <a:gd name="connsiteX295" fmla="*/ 4122194 w 4572002"/>
                  <a:gd name="connsiteY295" fmla="*/ 2545007 h 6858002"/>
                  <a:gd name="connsiteX296" fmla="*/ 4125838 w 4572002"/>
                  <a:gd name="connsiteY296" fmla="*/ 2518265 h 6858002"/>
                  <a:gd name="connsiteX297" fmla="*/ 4125839 w 4572002"/>
                  <a:gd name="connsiteY297" fmla="*/ 2518262 h 6858002"/>
                  <a:gd name="connsiteX298" fmla="*/ 4132419 w 4572002"/>
                  <a:gd name="connsiteY298" fmla="*/ 2490551 h 6858002"/>
                  <a:gd name="connsiteX299" fmla="*/ 4134481 w 4572002"/>
                  <a:gd name="connsiteY299" fmla="*/ 2463018 h 6858002"/>
                  <a:gd name="connsiteX300" fmla="*/ 4134481 w 4572002"/>
                  <a:gd name="connsiteY300" fmla="*/ 2463017 h 6858002"/>
                  <a:gd name="connsiteX301" fmla="*/ 4111549 w 4572002"/>
                  <a:gd name="connsiteY301" fmla="*/ 2409485 h 6858002"/>
                  <a:gd name="connsiteX302" fmla="*/ 4087164 w 4572002"/>
                  <a:gd name="connsiteY302" fmla="*/ 2334044 h 6858002"/>
                  <a:gd name="connsiteX303" fmla="*/ 4058207 w 4572002"/>
                  <a:gd name="connsiteY303" fmla="*/ 2228314 h 6858002"/>
                  <a:gd name="connsiteX304" fmla="*/ 4042967 w 4572002"/>
                  <a:gd name="connsiteY304" fmla="*/ 2188879 h 6858002"/>
                  <a:gd name="connsiteX305" fmla="*/ 4020296 w 4572002"/>
                  <a:gd name="connsiteY305" fmla="*/ 2094578 h 6858002"/>
                  <a:gd name="connsiteX306" fmla="*/ 4005437 w 4572002"/>
                  <a:gd name="connsiteY306" fmla="*/ 2016469 h 6858002"/>
                  <a:gd name="connsiteX307" fmla="*/ 3958954 w 4572002"/>
                  <a:gd name="connsiteY307" fmla="*/ 1953413 h 6858002"/>
                  <a:gd name="connsiteX308" fmla="*/ 3934949 w 4572002"/>
                  <a:gd name="connsiteY308" fmla="*/ 1933219 h 6858002"/>
                  <a:gd name="connsiteX309" fmla="*/ 3919519 w 4572002"/>
                  <a:gd name="connsiteY309" fmla="*/ 1916454 h 6858002"/>
                  <a:gd name="connsiteX310" fmla="*/ 3829028 w 4572002"/>
                  <a:gd name="connsiteY310" fmla="*/ 1842158 h 6858002"/>
                  <a:gd name="connsiteX311" fmla="*/ 3821407 w 4572002"/>
                  <a:gd name="connsiteY311" fmla="*/ 1833775 h 6858002"/>
                  <a:gd name="connsiteX312" fmla="*/ 3779686 w 4572002"/>
                  <a:gd name="connsiteY312" fmla="*/ 1733188 h 6858002"/>
                  <a:gd name="connsiteX313" fmla="*/ 3757018 w 4572002"/>
                  <a:gd name="connsiteY313" fmla="*/ 1697753 h 6858002"/>
                  <a:gd name="connsiteX314" fmla="*/ 3700436 w 4572002"/>
                  <a:gd name="connsiteY314" fmla="*/ 1624980 h 6858002"/>
                  <a:gd name="connsiteX315" fmla="*/ 3698532 w 4572002"/>
                  <a:gd name="connsiteY315" fmla="*/ 1596213 h 6858002"/>
                  <a:gd name="connsiteX316" fmla="*/ 3745230 w 4572002"/>
                  <a:gd name="connsiteY316" fmla="*/ 1459073 h 6858002"/>
                  <a:gd name="connsiteX317" fmla="*/ 3745229 w 4572002"/>
                  <a:gd name="connsiteY317" fmla="*/ 1459074 h 6858002"/>
                  <a:gd name="connsiteX318" fmla="*/ 3736012 w 4572002"/>
                  <a:gd name="connsiteY318" fmla="*/ 1481572 h 6858002"/>
                  <a:gd name="connsiteX319" fmla="*/ 3764423 w 4572002"/>
                  <a:gd name="connsiteY319" fmla="*/ 1268758 h 6858002"/>
                  <a:gd name="connsiteX320" fmla="*/ 3769590 w 4572002"/>
                  <a:gd name="connsiteY320" fmla="*/ 1286070 h 6858002"/>
                  <a:gd name="connsiteX321" fmla="*/ 3791927 w 4572002"/>
                  <a:gd name="connsiteY321" fmla="*/ 1350628 h 6858002"/>
                  <a:gd name="connsiteX322" fmla="*/ 3786333 w 4572002"/>
                  <a:gd name="connsiteY322" fmla="*/ 1413840 h 6858002"/>
                  <a:gd name="connsiteX323" fmla="*/ 3791928 w 4572002"/>
                  <a:gd name="connsiteY323" fmla="*/ 1350627 h 6858002"/>
                  <a:gd name="connsiteX324" fmla="*/ 3769590 w 4572002"/>
                  <a:gd name="connsiteY324" fmla="*/ 1286069 h 6858002"/>
                  <a:gd name="connsiteX325" fmla="*/ 3706152 w 4572002"/>
                  <a:gd name="connsiteY325" fmla="*/ 773035 h 6858002"/>
                  <a:gd name="connsiteX326" fmla="*/ 3706152 w 4572002"/>
                  <a:gd name="connsiteY326" fmla="*/ 773036 h 6858002"/>
                  <a:gd name="connsiteX327" fmla="*/ 3714152 w 4572002"/>
                  <a:gd name="connsiteY327" fmla="*/ 854380 h 6858002"/>
                  <a:gd name="connsiteX328" fmla="*/ 3745205 w 4572002"/>
                  <a:gd name="connsiteY328" fmla="*/ 915344 h 6858002"/>
                  <a:gd name="connsiteX329" fmla="*/ 3755683 w 4572002"/>
                  <a:gd name="connsiteY329" fmla="*/ 927156 h 6858002"/>
                  <a:gd name="connsiteX330" fmla="*/ 3752063 w 4572002"/>
                  <a:gd name="connsiteY330" fmla="*/ 1097088 h 6858002"/>
                  <a:gd name="connsiteX331" fmla="*/ 3747681 w 4572002"/>
                  <a:gd name="connsiteY331" fmla="*/ 1123186 h 6858002"/>
                  <a:gd name="connsiteX332" fmla="*/ 3772400 w 4572002"/>
                  <a:gd name="connsiteY332" fmla="*/ 1184029 h 6858002"/>
                  <a:gd name="connsiteX333" fmla="*/ 3747682 w 4572002"/>
                  <a:gd name="connsiteY333" fmla="*/ 1123185 h 6858002"/>
                  <a:gd name="connsiteX334" fmla="*/ 3752064 w 4572002"/>
                  <a:gd name="connsiteY334" fmla="*/ 1097087 h 6858002"/>
                  <a:gd name="connsiteX335" fmla="*/ 3755684 w 4572002"/>
                  <a:gd name="connsiteY335" fmla="*/ 927155 h 6858002"/>
                  <a:gd name="connsiteX336" fmla="*/ 3745206 w 4572002"/>
                  <a:gd name="connsiteY336" fmla="*/ 915343 h 6858002"/>
                  <a:gd name="connsiteX337" fmla="*/ 3714152 w 4572002"/>
                  <a:gd name="connsiteY337" fmla="*/ 854379 h 6858002"/>
                  <a:gd name="connsiteX338" fmla="*/ 3761553 w 4572002"/>
                  <a:gd name="connsiteY338" fmla="*/ 517851 h 6858002"/>
                  <a:gd name="connsiteX339" fmla="*/ 3752635 w 4572002"/>
                  <a:gd name="connsiteY339" fmla="*/ 556048 h 6858002"/>
                  <a:gd name="connsiteX340" fmla="*/ 3746157 w 4572002"/>
                  <a:gd name="connsiteY340" fmla="*/ 580051 h 6858002"/>
                  <a:gd name="connsiteX341" fmla="*/ 3742776 w 4572002"/>
                  <a:gd name="connsiteY341" fmla="*/ 642538 h 6858002"/>
                  <a:gd name="connsiteX342" fmla="*/ 3730253 w 4572002"/>
                  <a:gd name="connsiteY342" fmla="*/ 694928 h 6858002"/>
                  <a:gd name="connsiteX343" fmla="*/ 3742777 w 4572002"/>
                  <a:gd name="connsiteY343" fmla="*/ 642537 h 6858002"/>
                  <a:gd name="connsiteX344" fmla="*/ 3746158 w 4572002"/>
                  <a:gd name="connsiteY344" fmla="*/ 580050 h 6858002"/>
                  <a:gd name="connsiteX345" fmla="*/ 3752636 w 4572002"/>
                  <a:gd name="connsiteY345" fmla="*/ 556047 h 6858002"/>
                  <a:gd name="connsiteX346" fmla="*/ 3774848 w 4572002"/>
                  <a:gd name="connsiteY346" fmla="*/ 298169 h 6858002"/>
                  <a:gd name="connsiteX347" fmla="*/ 3760065 w 4572002"/>
                  <a:gd name="connsiteY347" fmla="*/ 313534 h 6858002"/>
                  <a:gd name="connsiteX348" fmla="*/ 3759493 w 4572002"/>
                  <a:gd name="connsiteY348" fmla="*/ 338871 h 6858002"/>
                  <a:gd name="connsiteX349" fmla="*/ 3759500 w 4572002"/>
                  <a:gd name="connsiteY349" fmla="*/ 338900 h 6858002"/>
                  <a:gd name="connsiteX350" fmla="*/ 3769400 w 4572002"/>
                  <a:gd name="connsiteY350" fmla="*/ 395640 h 6858002"/>
                  <a:gd name="connsiteX351" fmla="*/ 3765590 w 4572002"/>
                  <a:gd name="connsiteY351" fmla="*/ 367328 h 6858002"/>
                  <a:gd name="connsiteX352" fmla="*/ 3759500 w 4572002"/>
                  <a:gd name="connsiteY352" fmla="*/ 338900 h 6858002"/>
                  <a:gd name="connsiteX353" fmla="*/ 3759494 w 4572002"/>
                  <a:gd name="connsiteY353" fmla="*/ 338870 h 6858002"/>
                  <a:gd name="connsiteX354" fmla="*/ 3760066 w 4572002"/>
                  <a:gd name="connsiteY354" fmla="*/ 313533 h 6858002"/>
                  <a:gd name="connsiteX355" fmla="*/ 3782393 w 4572002"/>
                  <a:gd name="connsiteY355" fmla="*/ 281568 h 6858002"/>
                  <a:gd name="connsiteX356" fmla="*/ 3777498 w 4572002"/>
                  <a:gd name="connsiteY356" fmla="*/ 295415 h 6858002"/>
                  <a:gd name="connsiteX357" fmla="*/ 3777499 w 4572002"/>
                  <a:gd name="connsiteY357" fmla="*/ 295415 h 6858002"/>
                  <a:gd name="connsiteX358" fmla="*/ 3769073 w 4572002"/>
                  <a:gd name="connsiteY358" fmla="*/ 24486 h 6858002"/>
                  <a:gd name="connsiteX359" fmla="*/ 3766810 w 4572002"/>
                  <a:gd name="connsiteY359" fmla="*/ 74129 h 6858002"/>
                  <a:gd name="connsiteX360" fmla="*/ 3772734 w 4572002"/>
                  <a:gd name="connsiteY360" fmla="*/ 125861 h 6858002"/>
                  <a:gd name="connsiteX361" fmla="*/ 3777129 w 4572002"/>
                  <a:gd name="connsiteY361" fmla="*/ 153387 h 6858002"/>
                  <a:gd name="connsiteX362" fmla="*/ 3785402 w 4572002"/>
                  <a:gd name="connsiteY362" fmla="*/ 228944 h 6858002"/>
                  <a:gd name="connsiteX363" fmla="*/ 3780943 w 4572002"/>
                  <a:gd name="connsiteY363" fmla="*/ 177271 h 6858002"/>
                  <a:gd name="connsiteX364" fmla="*/ 3777129 w 4572002"/>
                  <a:gd name="connsiteY364" fmla="*/ 153387 h 6858002"/>
                  <a:gd name="connsiteX365" fmla="*/ 3776930 w 4572002"/>
                  <a:gd name="connsiteY365" fmla="*/ 151569 h 6858002"/>
                  <a:gd name="connsiteX366" fmla="*/ 3766811 w 4572002"/>
                  <a:gd name="connsiteY366" fmla="*/ 74129 h 6858002"/>
                  <a:gd name="connsiteX367" fmla="*/ 3766492 w 4572002"/>
                  <a:gd name="connsiteY367" fmla="*/ 0 h 6858002"/>
                  <a:gd name="connsiteX368" fmla="*/ 4230600 w 4572002"/>
                  <a:gd name="connsiteY368" fmla="*/ 0 h 6858002"/>
                  <a:gd name="connsiteX369" fmla="*/ 4229473 w 4572002"/>
                  <a:gd name="connsiteY369" fmla="*/ 2817 h 6858002"/>
                  <a:gd name="connsiteX370" fmla="*/ 4215375 w 4572002"/>
                  <a:gd name="connsiteY370" fmla="*/ 63587 h 6858002"/>
                  <a:gd name="connsiteX371" fmla="*/ 4201468 w 4572002"/>
                  <a:gd name="connsiteY371" fmla="*/ 176939 h 6858002"/>
                  <a:gd name="connsiteX372" fmla="*/ 4193466 w 4572002"/>
                  <a:gd name="connsiteY372" fmla="*/ 200182 h 6858002"/>
                  <a:gd name="connsiteX373" fmla="*/ 4155554 w 4572002"/>
                  <a:gd name="connsiteY373" fmla="*/ 340774 h 6858002"/>
                  <a:gd name="connsiteX374" fmla="*/ 4156319 w 4572002"/>
                  <a:gd name="connsiteY374" fmla="*/ 453364 h 6858002"/>
                  <a:gd name="connsiteX375" fmla="*/ 4158033 w 4572002"/>
                  <a:gd name="connsiteY375" fmla="*/ 462126 h 6858002"/>
                  <a:gd name="connsiteX376" fmla="*/ 4170605 w 4572002"/>
                  <a:gd name="connsiteY376" fmla="*/ 505182 h 6858002"/>
                  <a:gd name="connsiteX377" fmla="*/ 4167177 w 4572002"/>
                  <a:gd name="connsiteY377" fmla="*/ 571860 h 6858002"/>
                  <a:gd name="connsiteX378" fmla="*/ 4149840 w 4572002"/>
                  <a:gd name="connsiteY378" fmla="*/ 617772 h 6858002"/>
                  <a:gd name="connsiteX379" fmla="*/ 4149078 w 4572002"/>
                  <a:gd name="connsiteY379" fmla="*/ 674923 h 6858002"/>
                  <a:gd name="connsiteX380" fmla="*/ 4159937 w 4572002"/>
                  <a:gd name="connsiteY380" fmla="*/ 740268 h 6858002"/>
                  <a:gd name="connsiteX381" fmla="*/ 4162223 w 4572002"/>
                  <a:gd name="connsiteY381" fmla="*/ 769605 h 6858002"/>
                  <a:gd name="connsiteX382" fmla="*/ 4184703 w 4572002"/>
                  <a:gd name="connsiteY382" fmla="*/ 850189 h 6858002"/>
                  <a:gd name="connsiteX383" fmla="*/ 4179179 w 4572002"/>
                  <a:gd name="connsiteY383" fmla="*/ 898198 h 6858002"/>
                  <a:gd name="connsiteX384" fmla="*/ 4164319 w 4572002"/>
                  <a:gd name="connsiteY384" fmla="*/ 945444 h 6858002"/>
                  <a:gd name="connsiteX385" fmla="*/ 4150030 w 4572002"/>
                  <a:gd name="connsiteY385" fmla="*/ 975733 h 6858002"/>
                  <a:gd name="connsiteX386" fmla="*/ 4139934 w 4572002"/>
                  <a:gd name="connsiteY386" fmla="*/ 1036887 h 6858002"/>
                  <a:gd name="connsiteX387" fmla="*/ 4141458 w 4572002"/>
                  <a:gd name="connsiteY387" fmla="*/ 1048125 h 6858002"/>
                  <a:gd name="connsiteX388" fmla="*/ 4154032 w 4572002"/>
                  <a:gd name="connsiteY388" fmla="*/ 1230633 h 6858002"/>
                  <a:gd name="connsiteX389" fmla="*/ 4174225 w 4572002"/>
                  <a:gd name="connsiteY389" fmla="*/ 1303024 h 6858002"/>
                  <a:gd name="connsiteX390" fmla="*/ 4176701 w 4572002"/>
                  <a:gd name="connsiteY390" fmla="*/ 1318456 h 6858002"/>
                  <a:gd name="connsiteX391" fmla="*/ 4199372 w 4572002"/>
                  <a:gd name="connsiteY391" fmla="*/ 1472575 h 6858002"/>
                  <a:gd name="connsiteX392" fmla="*/ 4200325 w 4572002"/>
                  <a:gd name="connsiteY392" fmla="*/ 1489720 h 6858002"/>
                  <a:gd name="connsiteX393" fmla="*/ 4196324 w 4572002"/>
                  <a:gd name="connsiteY393" fmla="*/ 1537537 h 6858002"/>
                  <a:gd name="connsiteX394" fmla="*/ 4237474 w 4572002"/>
                  <a:gd name="connsiteY394" fmla="*/ 1650317 h 6858002"/>
                  <a:gd name="connsiteX395" fmla="*/ 4251572 w 4572002"/>
                  <a:gd name="connsiteY395" fmla="*/ 1763287 h 6858002"/>
                  <a:gd name="connsiteX396" fmla="*/ 4251380 w 4572002"/>
                  <a:gd name="connsiteY396" fmla="*/ 1825393 h 6858002"/>
                  <a:gd name="connsiteX397" fmla="*/ 4261478 w 4572002"/>
                  <a:gd name="connsiteY397" fmla="*/ 1869780 h 6858002"/>
                  <a:gd name="connsiteX398" fmla="*/ 4292149 w 4572002"/>
                  <a:gd name="connsiteY398" fmla="*/ 1978940 h 6858002"/>
                  <a:gd name="connsiteX399" fmla="*/ 4296911 w 4572002"/>
                  <a:gd name="connsiteY399" fmla="*/ 2030378 h 6858002"/>
                  <a:gd name="connsiteX400" fmla="*/ 4307201 w 4572002"/>
                  <a:gd name="connsiteY400" fmla="*/ 2085054 h 6858002"/>
                  <a:gd name="connsiteX401" fmla="*/ 4353302 w 4572002"/>
                  <a:gd name="connsiteY401" fmla="*/ 2220312 h 6858002"/>
                  <a:gd name="connsiteX402" fmla="*/ 4350636 w 4572002"/>
                  <a:gd name="connsiteY402" fmla="*/ 2330806 h 6858002"/>
                  <a:gd name="connsiteX403" fmla="*/ 4351206 w 4572002"/>
                  <a:gd name="connsiteY403" fmla="*/ 2401292 h 6858002"/>
                  <a:gd name="connsiteX404" fmla="*/ 4366446 w 4572002"/>
                  <a:gd name="connsiteY404" fmla="*/ 2485307 h 6858002"/>
                  <a:gd name="connsiteX405" fmla="*/ 4388736 w 4572002"/>
                  <a:gd name="connsiteY405" fmla="*/ 2554079 h 6858002"/>
                  <a:gd name="connsiteX406" fmla="*/ 4406453 w 4572002"/>
                  <a:gd name="connsiteY406" fmla="*/ 2649143 h 6858002"/>
                  <a:gd name="connsiteX407" fmla="*/ 4440554 w 4572002"/>
                  <a:gd name="connsiteY407" fmla="*/ 2743826 h 6858002"/>
                  <a:gd name="connsiteX408" fmla="*/ 4466653 w 4572002"/>
                  <a:gd name="connsiteY408" fmla="*/ 2809930 h 6858002"/>
                  <a:gd name="connsiteX409" fmla="*/ 4489705 w 4572002"/>
                  <a:gd name="connsiteY409" fmla="*/ 2901943 h 6858002"/>
                  <a:gd name="connsiteX410" fmla="*/ 4505897 w 4572002"/>
                  <a:gd name="connsiteY410" fmla="*/ 3042728 h 6858002"/>
                  <a:gd name="connsiteX411" fmla="*/ 4507613 w 4572002"/>
                  <a:gd name="connsiteY411" fmla="*/ 3107500 h 6858002"/>
                  <a:gd name="connsiteX412" fmla="*/ 4545521 w 4572002"/>
                  <a:gd name="connsiteY412" fmla="*/ 3209993 h 6858002"/>
                  <a:gd name="connsiteX413" fmla="*/ 4563811 w 4572002"/>
                  <a:gd name="connsiteY413" fmla="*/ 3253809 h 6858002"/>
                  <a:gd name="connsiteX414" fmla="*/ 4548570 w 4572002"/>
                  <a:gd name="connsiteY414" fmla="*/ 3293244 h 6858002"/>
                  <a:gd name="connsiteX415" fmla="*/ 4531043 w 4572002"/>
                  <a:gd name="connsiteY415" fmla="*/ 3318771 h 6858002"/>
                  <a:gd name="connsiteX416" fmla="*/ 4545904 w 4572002"/>
                  <a:gd name="connsiteY416" fmla="*/ 3399546 h 6858002"/>
                  <a:gd name="connsiteX417" fmla="*/ 4561524 w 4572002"/>
                  <a:gd name="connsiteY417" fmla="*/ 3485275 h 6858002"/>
                  <a:gd name="connsiteX418" fmla="*/ 4572002 w 4572002"/>
                  <a:gd name="connsiteY418" fmla="*/ 3546617 h 6858002"/>
                  <a:gd name="connsiteX419" fmla="*/ 4563620 w 4572002"/>
                  <a:gd name="connsiteY419" fmla="*/ 3623201 h 6858002"/>
                  <a:gd name="connsiteX420" fmla="*/ 4560192 w 4572002"/>
                  <a:gd name="connsiteY420" fmla="*/ 3683591 h 6858002"/>
                  <a:gd name="connsiteX421" fmla="*/ 4550476 w 4572002"/>
                  <a:gd name="connsiteY421" fmla="*/ 3732361 h 6858002"/>
                  <a:gd name="connsiteX422" fmla="*/ 4544759 w 4572002"/>
                  <a:gd name="connsiteY422" fmla="*/ 3749506 h 6858002"/>
                  <a:gd name="connsiteX423" fmla="*/ 4500182 w 4572002"/>
                  <a:gd name="connsiteY423" fmla="*/ 3885338 h 6858002"/>
                  <a:gd name="connsiteX424" fmla="*/ 4464557 w 4572002"/>
                  <a:gd name="connsiteY424" fmla="*/ 4030503 h 6858002"/>
                  <a:gd name="connsiteX425" fmla="*/ 4487039 w 4572002"/>
                  <a:gd name="connsiteY425" fmla="*/ 4124614 h 6858002"/>
                  <a:gd name="connsiteX426" fmla="*/ 4486656 w 4572002"/>
                  <a:gd name="connsiteY426" fmla="*/ 4159667 h 6858002"/>
                  <a:gd name="connsiteX427" fmla="*/ 4491801 w 4572002"/>
                  <a:gd name="connsiteY427" fmla="*/ 4320837 h 6858002"/>
                  <a:gd name="connsiteX428" fmla="*/ 4497325 w 4572002"/>
                  <a:gd name="connsiteY428" fmla="*/ 4349222 h 6858002"/>
                  <a:gd name="connsiteX429" fmla="*/ 4474653 w 4572002"/>
                  <a:gd name="connsiteY429" fmla="*/ 4502579 h 6858002"/>
                  <a:gd name="connsiteX430" fmla="*/ 4470844 w 4572002"/>
                  <a:gd name="connsiteY430" fmla="*/ 4558207 h 6858002"/>
                  <a:gd name="connsiteX431" fmla="*/ 4464557 w 4572002"/>
                  <a:gd name="connsiteY431" fmla="*/ 4609452 h 6858002"/>
                  <a:gd name="connsiteX432" fmla="*/ 4463033 w 4572002"/>
                  <a:gd name="connsiteY432" fmla="*/ 4681083 h 6858002"/>
                  <a:gd name="connsiteX433" fmla="*/ 4465891 w 4572002"/>
                  <a:gd name="connsiteY433" fmla="*/ 4755381 h 6858002"/>
                  <a:gd name="connsiteX434" fmla="*/ 4465319 w 4572002"/>
                  <a:gd name="connsiteY434" fmla="*/ 4838250 h 6858002"/>
                  <a:gd name="connsiteX435" fmla="*/ 4460367 w 4572002"/>
                  <a:gd name="connsiteY435" fmla="*/ 4871019 h 6858002"/>
                  <a:gd name="connsiteX436" fmla="*/ 4463795 w 4572002"/>
                  <a:gd name="connsiteY436" fmla="*/ 4959602 h 6858002"/>
                  <a:gd name="connsiteX437" fmla="*/ 4458082 w 4572002"/>
                  <a:gd name="connsiteY437" fmla="*/ 5006086 h 6858002"/>
                  <a:gd name="connsiteX438" fmla="*/ 4456937 w 4572002"/>
                  <a:gd name="connsiteY438" fmla="*/ 5082670 h 6858002"/>
                  <a:gd name="connsiteX439" fmla="*/ 4455603 w 4572002"/>
                  <a:gd name="connsiteY439" fmla="*/ 5107627 h 6858002"/>
                  <a:gd name="connsiteX440" fmla="*/ 4454840 w 4572002"/>
                  <a:gd name="connsiteY440" fmla="*/ 5129916 h 6858002"/>
                  <a:gd name="connsiteX441" fmla="*/ 4470464 w 4572002"/>
                  <a:gd name="connsiteY441" fmla="*/ 5206308 h 6858002"/>
                  <a:gd name="connsiteX442" fmla="*/ 4471415 w 4572002"/>
                  <a:gd name="connsiteY442" fmla="*/ 5274129 h 6858002"/>
                  <a:gd name="connsiteX443" fmla="*/ 4483990 w 4572002"/>
                  <a:gd name="connsiteY443" fmla="*/ 5393005 h 6858002"/>
                  <a:gd name="connsiteX444" fmla="*/ 4479607 w 4572002"/>
                  <a:gd name="connsiteY444" fmla="*/ 5419295 h 6858002"/>
                  <a:gd name="connsiteX445" fmla="*/ 4477894 w 4572002"/>
                  <a:gd name="connsiteY445" fmla="*/ 5501594 h 6858002"/>
                  <a:gd name="connsiteX446" fmla="*/ 4476560 w 4572002"/>
                  <a:gd name="connsiteY446" fmla="*/ 5548460 h 6858002"/>
                  <a:gd name="connsiteX447" fmla="*/ 4485703 w 4572002"/>
                  <a:gd name="connsiteY447" fmla="*/ 5606372 h 6858002"/>
                  <a:gd name="connsiteX448" fmla="*/ 4505134 w 4572002"/>
                  <a:gd name="connsiteY448" fmla="*/ 5706959 h 6858002"/>
                  <a:gd name="connsiteX449" fmla="*/ 4508183 w 4572002"/>
                  <a:gd name="connsiteY449" fmla="*/ 5733440 h 6858002"/>
                  <a:gd name="connsiteX450" fmla="*/ 4517519 w 4572002"/>
                  <a:gd name="connsiteY450" fmla="*/ 5781830 h 6858002"/>
                  <a:gd name="connsiteX451" fmla="*/ 4519234 w 4572002"/>
                  <a:gd name="connsiteY451" fmla="*/ 5790592 h 6858002"/>
                  <a:gd name="connsiteX452" fmla="*/ 4542855 w 4572002"/>
                  <a:gd name="connsiteY452" fmla="*/ 5864318 h 6858002"/>
                  <a:gd name="connsiteX453" fmla="*/ 4544759 w 4572002"/>
                  <a:gd name="connsiteY453" fmla="*/ 5902610 h 6858002"/>
                  <a:gd name="connsiteX454" fmla="*/ 4544951 w 4572002"/>
                  <a:gd name="connsiteY454" fmla="*/ 6012723 h 6858002"/>
                  <a:gd name="connsiteX455" fmla="*/ 4541332 w 4572002"/>
                  <a:gd name="connsiteY455" fmla="*/ 6059397 h 6858002"/>
                  <a:gd name="connsiteX456" fmla="*/ 4527426 w 4572002"/>
                  <a:gd name="connsiteY456" fmla="*/ 6171605 h 6858002"/>
                  <a:gd name="connsiteX457" fmla="*/ 4520568 w 4572002"/>
                  <a:gd name="connsiteY457" fmla="*/ 6242093 h 6858002"/>
                  <a:gd name="connsiteX458" fmla="*/ 4509706 w 4572002"/>
                  <a:gd name="connsiteY458" fmla="*/ 6323058 h 6858002"/>
                  <a:gd name="connsiteX459" fmla="*/ 4502848 w 4572002"/>
                  <a:gd name="connsiteY459" fmla="*/ 6415833 h 6858002"/>
                  <a:gd name="connsiteX460" fmla="*/ 4482084 w 4572002"/>
                  <a:gd name="connsiteY460" fmla="*/ 6584812 h 6858002"/>
                  <a:gd name="connsiteX461" fmla="*/ 4460557 w 4572002"/>
                  <a:gd name="connsiteY461" fmla="*/ 6748458 h 6858002"/>
                  <a:gd name="connsiteX462" fmla="*/ 4441507 w 4572002"/>
                  <a:gd name="connsiteY462" fmla="*/ 6815516 h 6858002"/>
                  <a:gd name="connsiteX463" fmla="*/ 4431806 w 4572002"/>
                  <a:gd name="connsiteY463" fmla="*/ 6858001 h 6858002"/>
                  <a:gd name="connsiteX464" fmla="*/ 4259554 w 4572002"/>
                  <a:gd name="connsiteY464" fmla="*/ 6858001 h 6858002"/>
                  <a:gd name="connsiteX465" fmla="*/ 4259554 w 4572002"/>
                  <a:gd name="connsiteY465" fmla="*/ 6858002 h 6858002"/>
                  <a:gd name="connsiteX466" fmla="*/ 0 w 4572002"/>
                  <a:gd name="connsiteY466" fmla="*/ 6858002 h 6858002"/>
                  <a:gd name="connsiteX467" fmla="*/ 0 w 4572002"/>
                  <a:gd name="connsiteY467" fmla="*/ 2 h 6858002"/>
                  <a:gd name="connsiteX468" fmla="*/ 3766492 w 4572002"/>
                  <a:gd name="connsiteY468" fmla="*/ 1 h 6858002"/>
                  <a:gd name="connsiteX469" fmla="*/ 3769210 w 4572002"/>
                  <a:gd name="connsiteY469" fmla="*/ 21486 h 6858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</a:cxnLst>
                <a:rect l="l" t="t" r="r" b="b"/>
                <a:pathLst>
                  <a:path w="4572002" h="6858002">
                    <a:moveTo>
                      <a:pt x="4214994" y="6564620"/>
                    </a:moveTo>
                    <a:lnTo>
                      <a:pt x="4214994" y="6564621"/>
                    </a:lnTo>
                    <a:cubicBezTo>
                      <a:pt x="4225281" y="6575479"/>
                      <a:pt x="4231378" y="6582147"/>
                      <a:pt x="4237474" y="6588626"/>
                    </a:cubicBezTo>
                    <a:lnTo>
                      <a:pt x="4254096" y="6625225"/>
                    </a:lnTo>
                    <a:lnTo>
                      <a:pt x="4247001" y="6662540"/>
                    </a:lnTo>
                    <a:lnTo>
                      <a:pt x="4247000" y="6662541"/>
                    </a:lnTo>
                    <a:lnTo>
                      <a:pt x="4246999" y="6662544"/>
                    </a:lnTo>
                    <a:lnTo>
                      <a:pt x="4235550" y="6683027"/>
                    </a:lnTo>
                    <a:lnTo>
                      <a:pt x="4232403" y="6702976"/>
                    </a:lnTo>
                    <a:lnTo>
                      <a:pt x="4232403" y="6702977"/>
                    </a:lnTo>
                    <a:cubicBezTo>
                      <a:pt x="4232808" y="6716169"/>
                      <a:pt x="4237951" y="6729219"/>
                      <a:pt x="4246238" y="6742553"/>
                    </a:cubicBezTo>
                    <a:lnTo>
                      <a:pt x="4246239" y="6742555"/>
                    </a:lnTo>
                    <a:lnTo>
                      <a:pt x="4265716" y="6812062"/>
                    </a:lnTo>
                    <a:lnTo>
                      <a:pt x="4265717" y="6812064"/>
                    </a:lnTo>
                    <a:lnTo>
                      <a:pt x="4265717" y="6812063"/>
                    </a:lnTo>
                    <a:lnTo>
                      <a:pt x="4265716" y="6812062"/>
                    </a:lnTo>
                    <a:lnTo>
                      <a:pt x="4260942" y="6776800"/>
                    </a:lnTo>
                    <a:lnTo>
                      <a:pt x="4246239" y="6742555"/>
                    </a:lnTo>
                    <a:lnTo>
                      <a:pt x="4246238" y="6742552"/>
                    </a:lnTo>
                    <a:lnTo>
                      <a:pt x="4232403" y="6702976"/>
                    </a:lnTo>
                    <a:lnTo>
                      <a:pt x="4246999" y="6662544"/>
                    </a:lnTo>
                    <a:lnTo>
                      <a:pt x="4247000" y="6662542"/>
                    </a:lnTo>
                    <a:lnTo>
                      <a:pt x="4247001" y="6662540"/>
                    </a:lnTo>
                    <a:lnTo>
                      <a:pt x="4254084" y="6645552"/>
                    </a:lnTo>
                    <a:lnTo>
                      <a:pt x="4254096" y="6625225"/>
                    </a:lnTo>
                    <a:lnTo>
                      <a:pt x="4254096" y="6625224"/>
                    </a:lnTo>
                    <a:cubicBezTo>
                      <a:pt x="4252000" y="6611341"/>
                      <a:pt x="4245951" y="6597578"/>
                      <a:pt x="4237474" y="6588625"/>
                    </a:cubicBezTo>
                    <a:close/>
                    <a:moveTo>
                      <a:pt x="4295315" y="6438981"/>
                    </a:moveTo>
                    <a:lnTo>
                      <a:pt x="4275385" y="6463840"/>
                    </a:lnTo>
                    <a:lnTo>
                      <a:pt x="4275382" y="6463849"/>
                    </a:lnTo>
                    <a:lnTo>
                      <a:pt x="4261587" y="6513012"/>
                    </a:lnTo>
                    <a:lnTo>
                      <a:pt x="4242781" y="6546194"/>
                    </a:lnTo>
                    <a:lnTo>
                      <a:pt x="4242781" y="6546195"/>
                    </a:lnTo>
                    <a:lnTo>
                      <a:pt x="4259120" y="6521804"/>
                    </a:lnTo>
                    <a:lnTo>
                      <a:pt x="4261587" y="6513012"/>
                    </a:lnTo>
                    <a:lnTo>
                      <a:pt x="4264398" y="6508052"/>
                    </a:lnTo>
                    <a:lnTo>
                      <a:pt x="4275382" y="6463849"/>
                    </a:lnTo>
                    <a:lnTo>
                      <a:pt x="4275385" y="6463841"/>
                    </a:lnTo>
                    <a:cubicBezTo>
                      <a:pt x="4278336" y="6451650"/>
                      <a:pt x="4285813" y="6444077"/>
                      <a:pt x="4295315" y="6438981"/>
                    </a:cubicBezTo>
                    <a:close/>
                    <a:moveTo>
                      <a:pt x="4381289" y="6365204"/>
                    </a:moveTo>
                    <a:lnTo>
                      <a:pt x="4380008" y="6387910"/>
                    </a:lnTo>
                    <a:lnTo>
                      <a:pt x="4378243" y="6391549"/>
                    </a:lnTo>
                    <a:lnTo>
                      <a:pt x="4370589" y="6407332"/>
                    </a:lnTo>
                    <a:lnTo>
                      <a:pt x="4370589" y="6407333"/>
                    </a:lnTo>
                    <a:lnTo>
                      <a:pt x="4378243" y="6391549"/>
                    </a:lnTo>
                    <a:lnTo>
                      <a:pt x="4380008" y="6387910"/>
                    </a:lnTo>
                    <a:close/>
                    <a:moveTo>
                      <a:pt x="4142220" y="4221391"/>
                    </a:moveTo>
                    <a:lnTo>
                      <a:pt x="4142220" y="4221392"/>
                    </a:lnTo>
                    <a:cubicBezTo>
                      <a:pt x="4142982" y="4232061"/>
                      <a:pt x="4143172" y="4243873"/>
                      <a:pt x="4147936" y="4253015"/>
                    </a:cubicBezTo>
                    <a:cubicBezTo>
                      <a:pt x="4160129" y="4277402"/>
                      <a:pt x="4175749" y="4300071"/>
                      <a:pt x="4187752" y="4324646"/>
                    </a:cubicBezTo>
                    <a:lnTo>
                      <a:pt x="4196706" y="4363891"/>
                    </a:lnTo>
                    <a:lnTo>
                      <a:pt x="4195944" y="4482004"/>
                    </a:lnTo>
                    <a:cubicBezTo>
                      <a:pt x="4193276" y="4546776"/>
                      <a:pt x="4192704" y="4612500"/>
                      <a:pt x="4135934" y="4659174"/>
                    </a:cubicBezTo>
                    <a:cubicBezTo>
                      <a:pt x="4131362" y="4662986"/>
                      <a:pt x="4128694" y="4671176"/>
                      <a:pt x="4127932" y="4677655"/>
                    </a:cubicBezTo>
                    <a:cubicBezTo>
                      <a:pt x="4124313" y="4707564"/>
                      <a:pt x="4123931" y="4738235"/>
                      <a:pt x="4118025" y="4767764"/>
                    </a:cubicBezTo>
                    <a:cubicBezTo>
                      <a:pt x="4115644" y="4779575"/>
                      <a:pt x="4114835" y="4790387"/>
                      <a:pt x="4116716" y="4800483"/>
                    </a:cubicBezTo>
                    <a:lnTo>
                      <a:pt x="4116716" y="4800484"/>
                    </a:lnTo>
                    <a:cubicBezTo>
                      <a:pt x="4118597" y="4810581"/>
                      <a:pt x="4123170" y="4819964"/>
                      <a:pt x="4131552" y="4828917"/>
                    </a:cubicBezTo>
                    <a:lnTo>
                      <a:pt x="4153733" y="4863343"/>
                    </a:lnTo>
                    <a:lnTo>
                      <a:pt x="4161262" y="4889275"/>
                    </a:lnTo>
                    <a:lnTo>
                      <a:pt x="4159557" y="4912168"/>
                    </a:lnTo>
                    <a:cubicBezTo>
                      <a:pt x="4157842" y="4919978"/>
                      <a:pt x="4157485" y="4927122"/>
                      <a:pt x="4158155" y="4933804"/>
                    </a:cubicBezTo>
                    <a:lnTo>
                      <a:pt x="4158155" y="4933805"/>
                    </a:lnTo>
                    <a:lnTo>
                      <a:pt x="4162914" y="4952673"/>
                    </a:lnTo>
                    <a:lnTo>
                      <a:pt x="4165707" y="4957454"/>
                    </a:lnTo>
                    <a:lnTo>
                      <a:pt x="4166985" y="4961456"/>
                    </a:lnTo>
                    <a:cubicBezTo>
                      <a:pt x="4171496" y="4970097"/>
                      <a:pt x="4177202" y="4978394"/>
                      <a:pt x="4182989" y="4987038"/>
                    </a:cubicBezTo>
                    <a:cubicBezTo>
                      <a:pt x="4194228" y="5003802"/>
                      <a:pt x="4208326" y="5022853"/>
                      <a:pt x="4209468" y="5041522"/>
                    </a:cubicBezTo>
                    <a:cubicBezTo>
                      <a:pt x="4210087" y="5052096"/>
                      <a:pt x="4213005" y="5062300"/>
                      <a:pt x="4216684" y="5072376"/>
                    </a:cubicBezTo>
                    <a:lnTo>
                      <a:pt x="4222587" y="5087441"/>
                    </a:lnTo>
                    <a:lnTo>
                      <a:pt x="4235615" y="5133220"/>
                    </a:lnTo>
                    <a:lnTo>
                      <a:pt x="4235616" y="5133225"/>
                    </a:lnTo>
                    <a:lnTo>
                      <a:pt x="4228901" y="5166113"/>
                    </a:lnTo>
                    <a:lnTo>
                      <a:pt x="4228901" y="5166114"/>
                    </a:lnTo>
                    <a:cubicBezTo>
                      <a:pt x="4228139" y="5167638"/>
                      <a:pt x="4228712" y="5169781"/>
                      <a:pt x="4229593" y="5172091"/>
                    </a:cubicBezTo>
                    <a:lnTo>
                      <a:pt x="4232139" y="5179068"/>
                    </a:lnTo>
                    <a:cubicBezTo>
                      <a:pt x="4235759" y="5196595"/>
                      <a:pt x="4235807" y="5213598"/>
                      <a:pt x="4231973" y="5229434"/>
                    </a:cubicBezTo>
                    <a:lnTo>
                      <a:pt x="4225669" y="5241089"/>
                    </a:lnTo>
                    <a:lnTo>
                      <a:pt x="4208517" y="5272796"/>
                    </a:lnTo>
                    <a:cubicBezTo>
                      <a:pt x="4196871" y="5285441"/>
                      <a:pt x="4189165" y="5298595"/>
                      <a:pt x="4184613" y="5312288"/>
                    </a:cubicBezTo>
                    <a:lnTo>
                      <a:pt x="4183557" y="5321350"/>
                    </a:lnTo>
                    <a:lnTo>
                      <a:pt x="4181083" y="5326163"/>
                    </a:lnTo>
                    <a:lnTo>
                      <a:pt x="4179637" y="5355014"/>
                    </a:lnTo>
                    <a:lnTo>
                      <a:pt x="4179637" y="5355015"/>
                    </a:lnTo>
                    <a:cubicBezTo>
                      <a:pt x="4180286" y="5364883"/>
                      <a:pt x="4181989" y="5375003"/>
                      <a:pt x="4184513" y="5385385"/>
                    </a:cubicBezTo>
                    <a:cubicBezTo>
                      <a:pt x="4187752" y="5398722"/>
                      <a:pt x="4190038" y="5412058"/>
                      <a:pt x="4192704" y="5425583"/>
                    </a:cubicBezTo>
                    <a:cubicBezTo>
                      <a:pt x="4196514" y="5443871"/>
                      <a:pt x="4200516" y="5462352"/>
                      <a:pt x="4204327" y="5480638"/>
                    </a:cubicBezTo>
                    <a:lnTo>
                      <a:pt x="4208850" y="5507668"/>
                    </a:lnTo>
                    <a:lnTo>
                      <a:pt x="4198232" y="5531692"/>
                    </a:lnTo>
                    <a:lnTo>
                      <a:pt x="4198231" y="5531693"/>
                    </a:lnTo>
                    <a:cubicBezTo>
                      <a:pt x="4191181" y="5537600"/>
                      <a:pt x="4187989" y="5542649"/>
                      <a:pt x="4188085" y="5547578"/>
                    </a:cubicBezTo>
                    <a:lnTo>
                      <a:pt x="4188085" y="5547579"/>
                    </a:lnTo>
                    <a:cubicBezTo>
                      <a:pt x="4188180" y="5552508"/>
                      <a:pt x="4191562" y="5557318"/>
                      <a:pt x="4197659" y="5562747"/>
                    </a:cubicBezTo>
                    <a:cubicBezTo>
                      <a:pt x="4240332" y="5600468"/>
                      <a:pt x="4267003" y="5646190"/>
                      <a:pt x="4268907" y="5704484"/>
                    </a:cubicBezTo>
                    <a:cubicBezTo>
                      <a:pt x="4269289" y="5716486"/>
                      <a:pt x="4271954" y="5728679"/>
                      <a:pt x="4274812" y="5740489"/>
                    </a:cubicBezTo>
                    <a:cubicBezTo>
                      <a:pt x="4276527" y="5747729"/>
                      <a:pt x="4278433" y="5756494"/>
                      <a:pt x="4283578" y="5760874"/>
                    </a:cubicBezTo>
                    <a:cubicBezTo>
                      <a:pt x="4322821" y="5794975"/>
                      <a:pt x="4350063" y="5837458"/>
                      <a:pt x="4371973" y="5883752"/>
                    </a:cubicBezTo>
                    <a:lnTo>
                      <a:pt x="4371974" y="5883757"/>
                    </a:lnTo>
                    <a:lnTo>
                      <a:pt x="4389877" y="5935946"/>
                    </a:lnTo>
                    <a:lnTo>
                      <a:pt x="4389878" y="5935950"/>
                    </a:lnTo>
                    <a:lnTo>
                      <a:pt x="4386259" y="5993290"/>
                    </a:lnTo>
                    <a:lnTo>
                      <a:pt x="4386259" y="5993291"/>
                    </a:lnTo>
                    <a:cubicBezTo>
                      <a:pt x="4385116" y="6004531"/>
                      <a:pt x="4385306" y="6017485"/>
                      <a:pt x="4379782" y="6026440"/>
                    </a:cubicBezTo>
                    <a:cubicBezTo>
                      <a:pt x="4362445" y="6054825"/>
                      <a:pt x="4343778" y="6082258"/>
                      <a:pt x="4323583" y="6108738"/>
                    </a:cubicBezTo>
                    <a:cubicBezTo>
                      <a:pt x="4314914" y="6120074"/>
                      <a:pt x="4309961" y="6126884"/>
                      <a:pt x="4309890" y="6133314"/>
                    </a:cubicBezTo>
                    <a:lnTo>
                      <a:pt x="4309890" y="6133315"/>
                    </a:lnTo>
                    <a:lnTo>
                      <a:pt x="4313591" y="6143190"/>
                    </a:lnTo>
                    <a:lnTo>
                      <a:pt x="4325486" y="6155600"/>
                    </a:lnTo>
                    <a:lnTo>
                      <a:pt x="4325488" y="6155603"/>
                    </a:lnTo>
                    <a:cubicBezTo>
                      <a:pt x="4347778" y="6175798"/>
                      <a:pt x="4359398" y="6200945"/>
                      <a:pt x="4364160" y="6228757"/>
                    </a:cubicBezTo>
                    <a:lnTo>
                      <a:pt x="4381497" y="6361540"/>
                    </a:lnTo>
                    <a:lnTo>
                      <a:pt x="4381497" y="6361539"/>
                    </a:lnTo>
                    <a:cubicBezTo>
                      <a:pt x="4377877" y="6317151"/>
                      <a:pt x="4371590" y="6272764"/>
                      <a:pt x="4364160" y="6228756"/>
                    </a:cubicBezTo>
                    <a:cubicBezTo>
                      <a:pt x="4359398" y="6200944"/>
                      <a:pt x="4347778" y="6175797"/>
                      <a:pt x="4325488" y="6155602"/>
                    </a:cubicBezTo>
                    <a:lnTo>
                      <a:pt x="4325486" y="6155600"/>
                    </a:lnTo>
                    <a:lnTo>
                      <a:pt x="4309890" y="6133315"/>
                    </a:lnTo>
                    <a:lnTo>
                      <a:pt x="4323583" y="6108739"/>
                    </a:lnTo>
                    <a:cubicBezTo>
                      <a:pt x="4343778" y="6082259"/>
                      <a:pt x="4362445" y="6054826"/>
                      <a:pt x="4379782" y="6026441"/>
                    </a:cubicBezTo>
                    <a:cubicBezTo>
                      <a:pt x="4385306" y="6017486"/>
                      <a:pt x="4385116" y="6004532"/>
                      <a:pt x="4386259" y="5993292"/>
                    </a:cubicBezTo>
                    <a:lnTo>
                      <a:pt x="4386259" y="5993290"/>
                    </a:lnTo>
                    <a:lnTo>
                      <a:pt x="4389712" y="5964477"/>
                    </a:lnTo>
                    <a:lnTo>
                      <a:pt x="4389878" y="5935950"/>
                    </a:lnTo>
                    <a:lnTo>
                      <a:pt x="4389878" y="5935949"/>
                    </a:lnTo>
                    <a:lnTo>
                      <a:pt x="4389877" y="5935946"/>
                    </a:lnTo>
                    <a:lnTo>
                      <a:pt x="4382997" y="5909351"/>
                    </a:lnTo>
                    <a:lnTo>
                      <a:pt x="4371974" y="5883757"/>
                    </a:lnTo>
                    <a:lnTo>
                      <a:pt x="4371973" y="5883751"/>
                    </a:lnTo>
                    <a:cubicBezTo>
                      <a:pt x="4350063" y="5837457"/>
                      <a:pt x="4322821" y="5794974"/>
                      <a:pt x="4283578" y="5760873"/>
                    </a:cubicBezTo>
                    <a:cubicBezTo>
                      <a:pt x="4278433" y="5756493"/>
                      <a:pt x="4276527" y="5747728"/>
                      <a:pt x="4274812" y="5740488"/>
                    </a:cubicBezTo>
                    <a:cubicBezTo>
                      <a:pt x="4271954" y="5728678"/>
                      <a:pt x="4269289" y="5716485"/>
                      <a:pt x="4268907" y="5704483"/>
                    </a:cubicBezTo>
                    <a:cubicBezTo>
                      <a:pt x="4267003" y="5646189"/>
                      <a:pt x="4240332" y="5600467"/>
                      <a:pt x="4197659" y="5562746"/>
                    </a:cubicBezTo>
                    <a:lnTo>
                      <a:pt x="4188085" y="5547578"/>
                    </a:lnTo>
                    <a:lnTo>
                      <a:pt x="4198231" y="5531694"/>
                    </a:lnTo>
                    <a:lnTo>
                      <a:pt x="4198232" y="5531692"/>
                    </a:lnTo>
                    <a:lnTo>
                      <a:pt x="4206630" y="5520422"/>
                    </a:lnTo>
                    <a:lnTo>
                      <a:pt x="4208850" y="5507668"/>
                    </a:lnTo>
                    <a:lnTo>
                      <a:pt x="4208850" y="5507667"/>
                    </a:lnTo>
                    <a:cubicBezTo>
                      <a:pt x="4208803" y="5498832"/>
                      <a:pt x="4206231" y="5489497"/>
                      <a:pt x="4204327" y="5480637"/>
                    </a:cubicBezTo>
                    <a:cubicBezTo>
                      <a:pt x="4200516" y="5462351"/>
                      <a:pt x="4196514" y="5443870"/>
                      <a:pt x="4192704" y="5425582"/>
                    </a:cubicBezTo>
                    <a:cubicBezTo>
                      <a:pt x="4190038" y="5412057"/>
                      <a:pt x="4187752" y="5398721"/>
                      <a:pt x="4184513" y="5385384"/>
                    </a:cubicBezTo>
                    <a:lnTo>
                      <a:pt x="4179637" y="5355014"/>
                    </a:lnTo>
                    <a:lnTo>
                      <a:pt x="4183557" y="5321350"/>
                    </a:lnTo>
                    <a:lnTo>
                      <a:pt x="4208517" y="5272797"/>
                    </a:lnTo>
                    <a:lnTo>
                      <a:pt x="4225669" y="5241089"/>
                    </a:lnTo>
                    <a:lnTo>
                      <a:pt x="4231973" y="5229433"/>
                    </a:lnTo>
                    <a:lnTo>
                      <a:pt x="4232139" y="5179068"/>
                    </a:lnTo>
                    <a:lnTo>
                      <a:pt x="4232139" y="5179067"/>
                    </a:lnTo>
                    <a:cubicBezTo>
                      <a:pt x="4231663" y="5176876"/>
                      <a:pt x="4230473" y="5174400"/>
                      <a:pt x="4229593" y="5172090"/>
                    </a:cubicBezTo>
                    <a:lnTo>
                      <a:pt x="4228901" y="5166114"/>
                    </a:lnTo>
                    <a:lnTo>
                      <a:pt x="4235616" y="5133225"/>
                    </a:lnTo>
                    <a:lnTo>
                      <a:pt x="4235616" y="5133224"/>
                    </a:lnTo>
                    <a:lnTo>
                      <a:pt x="4235615" y="5133220"/>
                    </a:lnTo>
                    <a:lnTo>
                      <a:pt x="4228473" y="5102461"/>
                    </a:lnTo>
                    <a:lnTo>
                      <a:pt x="4222587" y="5087441"/>
                    </a:lnTo>
                    <a:lnTo>
                      <a:pt x="4222582" y="5087423"/>
                    </a:lnTo>
                    <a:cubicBezTo>
                      <a:pt x="4216496" y="5072411"/>
                      <a:pt x="4210397" y="5057381"/>
                      <a:pt x="4209468" y="5041521"/>
                    </a:cubicBezTo>
                    <a:cubicBezTo>
                      <a:pt x="4208326" y="5022852"/>
                      <a:pt x="4194228" y="5003801"/>
                      <a:pt x="4182989" y="4987037"/>
                    </a:cubicBezTo>
                    <a:lnTo>
                      <a:pt x="4165707" y="4957454"/>
                    </a:lnTo>
                    <a:lnTo>
                      <a:pt x="4158155" y="4933805"/>
                    </a:lnTo>
                    <a:lnTo>
                      <a:pt x="4159557" y="4912169"/>
                    </a:lnTo>
                    <a:cubicBezTo>
                      <a:pt x="4161319" y="4904358"/>
                      <a:pt x="4161831" y="4896714"/>
                      <a:pt x="4161262" y="4889276"/>
                    </a:cubicBezTo>
                    <a:lnTo>
                      <a:pt x="4161262" y="4889275"/>
                    </a:lnTo>
                    <a:lnTo>
                      <a:pt x="4156484" y="4867614"/>
                    </a:lnTo>
                    <a:lnTo>
                      <a:pt x="4153733" y="4863343"/>
                    </a:lnTo>
                    <a:lnTo>
                      <a:pt x="4151983" y="4857317"/>
                    </a:lnTo>
                    <a:cubicBezTo>
                      <a:pt x="4146840" y="4847214"/>
                      <a:pt x="4139839" y="4837703"/>
                      <a:pt x="4131552" y="4828916"/>
                    </a:cubicBezTo>
                    <a:lnTo>
                      <a:pt x="4116716" y="4800483"/>
                    </a:lnTo>
                    <a:lnTo>
                      <a:pt x="4118025" y="4767765"/>
                    </a:lnTo>
                    <a:cubicBezTo>
                      <a:pt x="4123931" y="4738236"/>
                      <a:pt x="4124313" y="4707565"/>
                      <a:pt x="4127932" y="4677656"/>
                    </a:cubicBezTo>
                    <a:cubicBezTo>
                      <a:pt x="4128694" y="4671177"/>
                      <a:pt x="4131362" y="4662987"/>
                      <a:pt x="4135934" y="4659175"/>
                    </a:cubicBezTo>
                    <a:cubicBezTo>
                      <a:pt x="4192704" y="4612501"/>
                      <a:pt x="4193276" y="4546777"/>
                      <a:pt x="4195944" y="4482005"/>
                    </a:cubicBezTo>
                    <a:cubicBezTo>
                      <a:pt x="4197659" y="4442762"/>
                      <a:pt x="4197659" y="4403326"/>
                      <a:pt x="4196706" y="4363891"/>
                    </a:cubicBezTo>
                    <a:lnTo>
                      <a:pt x="4196706" y="4363890"/>
                    </a:lnTo>
                    <a:cubicBezTo>
                      <a:pt x="4196514" y="4350554"/>
                      <a:pt x="4193466" y="4336457"/>
                      <a:pt x="4187752" y="4324645"/>
                    </a:cubicBezTo>
                    <a:cubicBezTo>
                      <a:pt x="4175749" y="4300070"/>
                      <a:pt x="4160129" y="4277401"/>
                      <a:pt x="4147936" y="4253014"/>
                    </a:cubicBezTo>
                    <a:close/>
                    <a:moveTo>
                      <a:pt x="4211111" y="2836172"/>
                    </a:moveTo>
                    <a:lnTo>
                      <a:pt x="4202421" y="2848793"/>
                    </a:lnTo>
                    <a:cubicBezTo>
                      <a:pt x="4197421" y="2865010"/>
                      <a:pt x="4191562" y="2881307"/>
                      <a:pt x="4186816" y="2897785"/>
                    </a:cubicBezTo>
                    <a:lnTo>
                      <a:pt x="4185787" y="2903551"/>
                    </a:lnTo>
                    <a:lnTo>
                      <a:pt x="4182513" y="2914328"/>
                    </a:lnTo>
                    <a:lnTo>
                      <a:pt x="4177882" y="2947858"/>
                    </a:lnTo>
                    <a:lnTo>
                      <a:pt x="4177881" y="2947862"/>
                    </a:lnTo>
                    <a:lnTo>
                      <a:pt x="4177881" y="2947863"/>
                    </a:lnTo>
                    <a:cubicBezTo>
                      <a:pt x="4177512" y="2959157"/>
                      <a:pt x="4178512" y="2970576"/>
                      <a:pt x="4181465" y="2982149"/>
                    </a:cubicBezTo>
                    <a:lnTo>
                      <a:pt x="4193158" y="3077402"/>
                    </a:lnTo>
                    <a:lnTo>
                      <a:pt x="4180703" y="3172654"/>
                    </a:lnTo>
                    <a:cubicBezTo>
                      <a:pt x="4154794" y="3276480"/>
                      <a:pt x="4127362" y="3380305"/>
                      <a:pt x="4133076" y="3489467"/>
                    </a:cubicBezTo>
                    <a:cubicBezTo>
                      <a:pt x="4134028" y="3507563"/>
                      <a:pt x="4122407" y="3529090"/>
                      <a:pt x="4110977" y="3544713"/>
                    </a:cubicBezTo>
                    <a:cubicBezTo>
                      <a:pt x="4100119" y="3559668"/>
                      <a:pt x="4094260" y="3566812"/>
                      <a:pt x="4093355" y="3574408"/>
                    </a:cubicBezTo>
                    <a:lnTo>
                      <a:pt x="4093355" y="3574409"/>
                    </a:lnTo>
                    <a:cubicBezTo>
                      <a:pt x="4092450" y="3582005"/>
                      <a:pt x="4096499" y="3590054"/>
                      <a:pt x="4105453" y="3606818"/>
                    </a:cubicBezTo>
                    <a:cubicBezTo>
                      <a:pt x="4109835" y="3614820"/>
                      <a:pt x="4112501" y="3624726"/>
                      <a:pt x="4118979" y="3630633"/>
                    </a:cubicBezTo>
                    <a:lnTo>
                      <a:pt x="4136708" y="3654416"/>
                    </a:lnTo>
                    <a:lnTo>
                      <a:pt x="4140382" y="3668940"/>
                    </a:lnTo>
                    <a:lnTo>
                      <a:pt x="4143220" y="3680164"/>
                    </a:lnTo>
                    <a:lnTo>
                      <a:pt x="4139172" y="3734837"/>
                    </a:lnTo>
                    <a:lnTo>
                      <a:pt x="4139172" y="3734838"/>
                    </a:lnTo>
                    <a:cubicBezTo>
                      <a:pt x="4138220" y="3741316"/>
                      <a:pt x="4136886" y="3749126"/>
                      <a:pt x="4139554" y="3754653"/>
                    </a:cubicBezTo>
                    <a:lnTo>
                      <a:pt x="4145911" y="3789776"/>
                    </a:lnTo>
                    <a:lnTo>
                      <a:pt x="4130980" y="3822472"/>
                    </a:lnTo>
                    <a:cubicBezTo>
                      <a:pt x="4123932" y="3831902"/>
                      <a:pt x="4118312" y="3842046"/>
                      <a:pt x="4116645" y="3852619"/>
                    </a:cubicBezTo>
                    <a:lnTo>
                      <a:pt x="4116645" y="3852620"/>
                    </a:lnTo>
                    <a:lnTo>
                      <a:pt x="4117425" y="3868764"/>
                    </a:lnTo>
                    <a:lnTo>
                      <a:pt x="4126028" y="3885337"/>
                    </a:lnTo>
                    <a:lnTo>
                      <a:pt x="4126028" y="3885339"/>
                    </a:lnTo>
                    <a:cubicBezTo>
                      <a:pt x="4135744" y="3897722"/>
                      <a:pt x="4143150" y="3910319"/>
                      <a:pt x="4148409" y="3923125"/>
                    </a:cubicBezTo>
                    <a:lnTo>
                      <a:pt x="4157913" y="3962160"/>
                    </a:lnTo>
                    <a:lnTo>
                      <a:pt x="4142221" y="4043838"/>
                    </a:lnTo>
                    <a:lnTo>
                      <a:pt x="4142220" y="4043839"/>
                    </a:lnTo>
                    <a:cubicBezTo>
                      <a:pt x="4133457" y="4063842"/>
                      <a:pt x="4128075" y="4083702"/>
                      <a:pt x="4127099" y="4103825"/>
                    </a:cubicBezTo>
                    <a:lnTo>
                      <a:pt x="4127099" y="4103826"/>
                    </a:lnTo>
                    <a:lnTo>
                      <a:pt x="4129066" y="4134256"/>
                    </a:lnTo>
                    <a:lnTo>
                      <a:pt x="4138410" y="4165382"/>
                    </a:lnTo>
                    <a:lnTo>
                      <a:pt x="4138410" y="4165384"/>
                    </a:lnTo>
                    <a:lnTo>
                      <a:pt x="4142315" y="4192388"/>
                    </a:lnTo>
                    <a:lnTo>
                      <a:pt x="4142315" y="4192387"/>
                    </a:lnTo>
                    <a:cubicBezTo>
                      <a:pt x="4142411" y="4182767"/>
                      <a:pt x="4141839" y="4173480"/>
                      <a:pt x="4138410" y="4165383"/>
                    </a:cubicBezTo>
                    <a:lnTo>
                      <a:pt x="4138410" y="4165382"/>
                    </a:lnTo>
                    <a:lnTo>
                      <a:pt x="4127099" y="4103826"/>
                    </a:lnTo>
                    <a:lnTo>
                      <a:pt x="4142220" y="4043840"/>
                    </a:lnTo>
                    <a:lnTo>
                      <a:pt x="4142221" y="4043838"/>
                    </a:lnTo>
                    <a:lnTo>
                      <a:pt x="4155523" y="4002410"/>
                    </a:lnTo>
                    <a:lnTo>
                      <a:pt x="4157913" y="3962160"/>
                    </a:lnTo>
                    <a:lnTo>
                      <a:pt x="4157913" y="3962159"/>
                    </a:lnTo>
                    <a:cubicBezTo>
                      <a:pt x="4155651" y="3935727"/>
                      <a:pt x="4145460" y="3910104"/>
                      <a:pt x="4126028" y="3885338"/>
                    </a:cubicBezTo>
                    <a:lnTo>
                      <a:pt x="4126028" y="3885337"/>
                    </a:lnTo>
                    <a:lnTo>
                      <a:pt x="4116645" y="3852620"/>
                    </a:lnTo>
                    <a:lnTo>
                      <a:pt x="4130980" y="3822473"/>
                    </a:lnTo>
                    <a:cubicBezTo>
                      <a:pt x="4139172" y="3811614"/>
                      <a:pt x="4144316" y="3800897"/>
                      <a:pt x="4145911" y="3789777"/>
                    </a:cubicBezTo>
                    <a:lnTo>
                      <a:pt x="4145911" y="3789776"/>
                    </a:lnTo>
                    <a:cubicBezTo>
                      <a:pt x="4147507" y="3778655"/>
                      <a:pt x="4145554" y="3767130"/>
                      <a:pt x="4139554" y="3754652"/>
                    </a:cubicBezTo>
                    <a:lnTo>
                      <a:pt x="4139172" y="3734838"/>
                    </a:lnTo>
                    <a:lnTo>
                      <a:pt x="4143220" y="3680164"/>
                    </a:lnTo>
                    <a:lnTo>
                      <a:pt x="4143220" y="3680163"/>
                    </a:lnTo>
                    <a:lnTo>
                      <a:pt x="4140382" y="3668940"/>
                    </a:lnTo>
                    <a:lnTo>
                      <a:pt x="4136708" y="3654416"/>
                    </a:lnTo>
                    <a:lnTo>
                      <a:pt x="4136708" y="3654416"/>
                    </a:lnTo>
                    <a:lnTo>
                      <a:pt x="4136708" y="3654415"/>
                    </a:lnTo>
                    <a:cubicBezTo>
                      <a:pt x="4132898" y="3646123"/>
                      <a:pt x="4127219" y="3638157"/>
                      <a:pt x="4118979" y="3630632"/>
                    </a:cubicBezTo>
                    <a:cubicBezTo>
                      <a:pt x="4112501" y="3624725"/>
                      <a:pt x="4109835" y="3614819"/>
                      <a:pt x="4105453" y="3606817"/>
                    </a:cubicBezTo>
                    <a:cubicBezTo>
                      <a:pt x="4100976" y="3598435"/>
                      <a:pt x="4097725" y="3592232"/>
                      <a:pt x="4095707" y="3587174"/>
                    </a:cubicBezTo>
                    <a:lnTo>
                      <a:pt x="4093355" y="3574408"/>
                    </a:lnTo>
                    <a:lnTo>
                      <a:pt x="4098434" y="3562321"/>
                    </a:lnTo>
                    <a:cubicBezTo>
                      <a:pt x="4101369" y="3557716"/>
                      <a:pt x="4105548" y="3552191"/>
                      <a:pt x="4110977" y="3544714"/>
                    </a:cubicBezTo>
                    <a:cubicBezTo>
                      <a:pt x="4122407" y="3529091"/>
                      <a:pt x="4134028" y="3507564"/>
                      <a:pt x="4133076" y="3489468"/>
                    </a:cubicBezTo>
                    <a:cubicBezTo>
                      <a:pt x="4127362" y="3380306"/>
                      <a:pt x="4154794" y="3276481"/>
                      <a:pt x="4180703" y="3172655"/>
                    </a:cubicBezTo>
                    <a:cubicBezTo>
                      <a:pt x="4188705" y="3140650"/>
                      <a:pt x="4192943" y="3109026"/>
                      <a:pt x="4193158" y="3077402"/>
                    </a:cubicBezTo>
                    <a:lnTo>
                      <a:pt x="4193158" y="3077401"/>
                    </a:lnTo>
                    <a:cubicBezTo>
                      <a:pt x="4193372" y="3045777"/>
                      <a:pt x="4189562" y="3014153"/>
                      <a:pt x="4181465" y="2982148"/>
                    </a:cubicBezTo>
                    <a:lnTo>
                      <a:pt x="4177881" y="2947863"/>
                    </a:lnTo>
                    <a:lnTo>
                      <a:pt x="4177882" y="2947858"/>
                    </a:lnTo>
                    <a:lnTo>
                      <a:pt x="4185787" y="2903551"/>
                    </a:lnTo>
                    <a:lnTo>
                      <a:pt x="4202421" y="2848794"/>
                    </a:lnTo>
                    <a:cubicBezTo>
                      <a:pt x="4203754" y="2844317"/>
                      <a:pt x="4207040" y="2839983"/>
                      <a:pt x="4211111" y="2836173"/>
                    </a:cubicBezTo>
                    <a:close/>
                    <a:moveTo>
                      <a:pt x="3726625" y="1508458"/>
                    </a:moveTo>
                    <a:lnTo>
                      <a:pt x="3698531" y="1596214"/>
                    </a:lnTo>
                    <a:cubicBezTo>
                      <a:pt x="3696054" y="1604979"/>
                      <a:pt x="3697579" y="1615837"/>
                      <a:pt x="3700436" y="1624981"/>
                    </a:cubicBezTo>
                    <a:cubicBezTo>
                      <a:pt x="3710152" y="1656224"/>
                      <a:pt x="3734537" y="1676037"/>
                      <a:pt x="3757017" y="1697754"/>
                    </a:cubicBezTo>
                    <a:cubicBezTo>
                      <a:pt x="3766924" y="1707280"/>
                      <a:pt x="3773972" y="1720424"/>
                      <a:pt x="3779686" y="1733189"/>
                    </a:cubicBezTo>
                    <a:cubicBezTo>
                      <a:pt x="3794357" y="1766336"/>
                      <a:pt x="3807501" y="1800247"/>
                      <a:pt x="3821407" y="1833776"/>
                    </a:cubicBezTo>
                    <a:cubicBezTo>
                      <a:pt x="3822741" y="1837014"/>
                      <a:pt x="3826170" y="1839680"/>
                      <a:pt x="3829028" y="1842159"/>
                    </a:cubicBezTo>
                    <a:cubicBezTo>
                      <a:pt x="3859129" y="1866923"/>
                      <a:pt x="3889418" y="1891498"/>
                      <a:pt x="3919519" y="1916455"/>
                    </a:cubicBezTo>
                    <a:cubicBezTo>
                      <a:pt x="3925233" y="1921217"/>
                      <a:pt x="3929425" y="1928077"/>
                      <a:pt x="3934949" y="1933220"/>
                    </a:cubicBezTo>
                    <a:cubicBezTo>
                      <a:pt x="3942569" y="1940460"/>
                      <a:pt x="3949810" y="1949604"/>
                      <a:pt x="3958954" y="1953414"/>
                    </a:cubicBezTo>
                    <a:cubicBezTo>
                      <a:pt x="3987719" y="1965225"/>
                      <a:pt x="4000103" y="1987895"/>
                      <a:pt x="4005437" y="2016470"/>
                    </a:cubicBezTo>
                    <a:cubicBezTo>
                      <a:pt x="4010390" y="2042571"/>
                      <a:pt x="4014582" y="2068670"/>
                      <a:pt x="4020296" y="2094579"/>
                    </a:cubicBezTo>
                    <a:cubicBezTo>
                      <a:pt x="4027154" y="2126202"/>
                      <a:pt x="4034584" y="2157637"/>
                      <a:pt x="4042967" y="2188880"/>
                    </a:cubicBezTo>
                    <a:cubicBezTo>
                      <a:pt x="4046587" y="2202405"/>
                      <a:pt x="4050777" y="2216693"/>
                      <a:pt x="4058207" y="2228315"/>
                    </a:cubicBezTo>
                    <a:cubicBezTo>
                      <a:pt x="4078782" y="2260891"/>
                      <a:pt x="4092688" y="2295754"/>
                      <a:pt x="4087164" y="2334045"/>
                    </a:cubicBezTo>
                    <a:cubicBezTo>
                      <a:pt x="4082782" y="2364716"/>
                      <a:pt x="4094022" y="2390435"/>
                      <a:pt x="4111549" y="2409486"/>
                    </a:cubicBezTo>
                    <a:cubicBezTo>
                      <a:pt x="4119503" y="2418155"/>
                      <a:pt x="4125016" y="2426977"/>
                      <a:pt x="4128650" y="2435913"/>
                    </a:cubicBezTo>
                    <a:lnTo>
                      <a:pt x="4134481" y="2463018"/>
                    </a:lnTo>
                    <a:lnTo>
                      <a:pt x="4125839" y="2518262"/>
                    </a:lnTo>
                    <a:lnTo>
                      <a:pt x="4125838" y="2518264"/>
                    </a:lnTo>
                    <a:cubicBezTo>
                      <a:pt x="4123171" y="2527790"/>
                      <a:pt x="4122027" y="2536457"/>
                      <a:pt x="4122194" y="2545006"/>
                    </a:cubicBezTo>
                    <a:lnTo>
                      <a:pt x="4122194" y="2545007"/>
                    </a:lnTo>
                    <a:cubicBezTo>
                      <a:pt x="4122360" y="2553556"/>
                      <a:pt x="4123837" y="2561986"/>
                      <a:pt x="4126408" y="2571035"/>
                    </a:cubicBezTo>
                    <a:cubicBezTo>
                      <a:pt x="4138410" y="2612946"/>
                      <a:pt x="4170987" y="2640951"/>
                      <a:pt x="4199563" y="2668002"/>
                    </a:cubicBezTo>
                    <a:cubicBezTo>
                      <a:pt x="4223947" y="2691055"/>
                      <a:pt x="4237663" y="2716964"/>
                      <a:pt x="4247953" y="2745349"/>
                    </a:cubicBezTo>
                    <a:lnTo>
                      <a:pt x="4247954" y="2745352"/>
                    </a:lnTo>
                    <a:lnTo>
                      <a:pt x="4253873" y="2778006"/>
                    </a:lnTo>
                    <a:lnTo>
                      <a:pt x="4253453" y="2785440"/>
                    </a:lnTo>
                    <a:lnTo>
                      <a:pt x="4243374" y="2811780"/>
                    </a:lnTo>
                    <a:lnTo>
                      <a:pt x="4243371" y="2811787"/>
                    </a:lnTo>
                    <a:lnTo>
                      <a:pt x="4243372" y="2811787"/>
                    </a:lnTo>
                    <a:lnTo>
                      <a:pt x="4243374" y="2811780"/>
                    </a:lnTo>
                    <a:lnTo>
                      <a:pt x="4253025" y="2793023"/>
                    </a:lnTo>
                    <a:lnTo>
                      <a:pt x="4253453" y="2785440"/>
                    </a:lnTo>
                    <a:lnTo>
                      <a:pt x="4254654" y="2782305"/>
                    </a:lnTo>
                    <a:lnTo>
                      <a:pt x="4253873" y="2778006"/>
                    </a:lnTo>
                    <a:lnTo>
                      <a:pt x="4254284" y="2770758"/>
                    </a:lnTo>
                    <a:lnTo>
                      <a:pt x="4247954" y="2745352"/>
                    </a:lnTo>
                    <a:lnTo>
                      <a:pt x="4247953" y="2745348"/>
                    </a:lnTo>
                    <a:cubicBezTo>
                      <a:pt x="4237663" y="2716963"/>
                      <a:pt x="4223947" y="2691054"/>
                      <a:pt x="4199563" y="2668001"/>
                    </a:cubicBezTo>
                    <a:cubicBezTo>
                      <a:pt x="4170987" y="2640950"/>
                      <a:pt x="4138410" y="2612945"/>
                      <a:pt x="4126408" y="2571034"/>
                    </a:cubicBezTo>
                    <a:lnTo>
                      <a:pt x="4122194" y="2545007"/>
                    </a:lnTo>
                    <a:lnTo>
                      <a:pt x="4125838" y="2518265"/>
                    </a:lnTo>
                    <a:lnTo>
                      <a:pt x="4125839" y="2518262"/>
                    </a:lnTo>
                    <a:lnTo>
                      <a:pt x="4132419" y="2490551"/>
                    </a:lnTo>
                    <a:lnTo>
                      <a:pt x="4134481" y="2463018"/>
                    </a:lnTo>
                    <a:lnTo>
                      <a:pt x="4134481" y="2463017"/>
                    </a:lnTo>
                    <a:cubicBezTo>
                      <a:pt x="4133600" y="2444777"/>
                      <a:pt x="4127457" y="2426822"/>
                      <a:pt x="4111549" y="2409485"/>
                    </a:cubicBezTo>
                    <a:cubicBezTo>
                      <a:pt x="4094022" y="2390434"/>
                      <a:pt x="4082782" y="2364715"/>
                      <a:pt x="4087164" y="2334044"/>
                    </a:cubicBezTo>
                    <a:cubicBezTo>
                      <a:pt x="4092688" y="2295753"/>
                      <a:pt x="4078782" y="2260890"/>
                      <a:pt x="4058207" y="2228314"/>
                    </a:cubicBezTo>
                    <a:cubicBezTo>
                      <a:pt x="4050777" y="2216692"/>
                      <a:pt x="4046587" y="2202404"/>
                      <a:pt x="4042967" y="2188879"/>
                    </a:cubicBezTo>
                    <a:cubicBezTo>
                      <a:pt x="4034584" y="2157636"/>
                      <a:pt x="4027154" y="2126201"/>
                      <a:pt x="4020296" y="2094578"/>
                    </a:cubicBezTo>
                    <a:cubicBezTo>
                      <a:pt x="4014582" y="2068669"/>
                      <a:pt x="4010390" y="2042570"/>
                      <a:pt x="4005437" y="2016469"/>
                    </a:cubicBezTo>
                    <a:cubicBezTo>
                      <a:pt x="4000103" y="1987894"/>
                      <a:pt x="3987719" y="1965224"/>
                      <a:pt x="3958954" y="1953413"/>
                    </a:cubicBezTo>
                    <a:cubicBezTo>
                      <a:pt x="3949810" y="1949603"/>
                      <a:pt x="3942569" y="1940459"/>
                      <a:pt x="3934949" y="1933219"/>
                    </a:cubicBezTo>
                    <a:cubicBezTo>
                      <a:pt x="3929425" y="1928076"/>
                      <a:pt x="3925233" y="1921216"/>
                      <a:pt x="3919519" y="1916454"/>
                    </a:cubicBezTo>
                    <a:cubicBezTo>
                      <a:pt x="3889418" y="1891497"/>
                      <a:pt x="3859129" y="1866922"/>
                      <a:pt x="3829028" y="1842158"/>
                    </a:cubicBezTo>
                    <a:cubicBezTo>
                      <a:pt x="3826170" y="1839679"/>
                      <a:pt x="3822741" y="1837013"/>
                      <a:pt x="3821407" y="1833775"/>
                    </a:cubicBezTo>
                    <a:cubicBezTo>
                      <a:pt x="3807501" y="1800246"/>
                      <a:pt x="3794358" y="1766335"/>
                      <a:pt x="3779686" y="1733188"/>
                    </a:cubicBezTo>
                    <a:cubicBezTo>
                      <a:pt x="3773972" y="1720423"/>
                      <a:pt x="3766924" y="1707279"/>
                      <a:pt x="3757018" y="1697753"/>
                    </a:cubicBezTo>
                    <a:cubicBezTo>
                      <a:pt x="3734538" y="1676036"/>
                      <a:pt x="3710152" y="1656223"/>
                      <a:pt x="3700436" y="1624980"/>
                    </a:cubicBezTo>
                    <a:cubicBezTo>
                      <a:pt x="3697580" y="1615836"/>
                      <a:pt x="3696055" y="1604978"/>
                      <a:pt x="3698532" y="1596213"/>
                    </a:cubicBezTo>
                    <a:close/>
                    <a:moveTo>
                      <a:pt x="3745230" y="1459073"/>
                    </a:moveTo>
                    <a:lnTo>
                      <a:pt x="3745229" y="1459074"/>
                    </a:lnTo>
                    <a:lnTo>
                      <a:pt x="3736012" y="1481572"/>
                    </a:lnTo>
                    <a:close/>
                    <a:moveTo>
                      <a:pt x="3764423" y="1268758"/>
                    </a:moveTo>
                    <a:cubicBezTo>
                      <a:pt x="3764875" y="1275402"/>
                      <a:pt x="3766447" y="1281689"/>
                      <a:pt x="3769590" y="1286070"/>
                    </a:cubicBezTo>
                    <a:cubicBezTo>
                      <a:pt x="3784163" y="1306930"/>
                      <a:pt x="3790403" y="1328553"/>
                      <a:pt x="3791927" y="1350628"/>
                    </a:cubicBezTo>
                    <a:lnTo>
                      <a:pt x="3786333" y="1413840"/>
                    </a:lnTo>
                    <a:lnTo>
                      <a:pt x="3791928" y="1350627"/>
                    </a:lnTo>
                    <a:cubicBezTo>
                      <a:pt x="3790403" y="1328552"/>
                      <a:pt x="3784164" y="1306930"/>
                      <a:pt x="3769590" y="1286069"/>
                    </a:cubicBezTo>
                    <a:close/>
                    <a:moveTo>
                      <a:pt x="3706152" y="773035"/>
                    </a:moveTo>
                    <a:lnTo>
                      <a:pt x="3706152" y="773036"/>
                    </a:lnTo>
                    <a:cubicBezTo>
                      <a:pt x="3708438" y="800277"/>
                      <a:pt x="3711676" y="827330"/>
                      <a:pt x="3714152" y="854380"/>
                    </a:cubicBezTo>
                    <a:cubicBezTo>
                      <a:pt x="3716438" y="878957"/>
                      <a:pt x="3717200" y="903723"/>
                      <a:pt x="3745205" y="915344"/>
                    </a:cubicBezTo>
                    <a:cubicBezTo>
                      <a:pt x="3749587" y="917060"/>
                      <a:pt x="3752825" y="922774"/>
                      <a:pt x="3755683" y="927156"/>
                    </a:cubicBezTo>
                    <a:cubicBezTo>
                      <a:pt x="3799691" y="994786"/>
                      <a:pt x="3798547" y="1030981"/>
                      <a:pt x="3752063" y="1097088"/>
                    </a:cubicBezTo>
                    <a:cubicBezTo>
                      <a:pt x="3747301" y="1103946"/>
                      <a:pt x="3743871" y="1118614"/>
                      <a:pt x="3747681" y="1123186"/>
                    </a:cubicBezTo>
                    <a:cubicBezTo>
                      <a:pt x="3763493" y="1142618"/>
                      <a:pt x="3770542" y="1162954"/>
                      <a:pt x="3772400" y="1184029"/>
                    </a:cubicBezTo>
                    <a:cubicBezTo>
                      <a:pt x="3770542" y="1162954"/>
                      <a:pt x="3763494" y="1142617"/>
                      <a:pt x="3747682" y="1123185"/>
                    </a:cubicBezTo>
                    <a:cubicBezTo>
                      <a:pt x="3743872" y="1118613"/>
                      <a:pt x="3747302" y="1103945"/>
                      <a:pt x="3752064" y="1097087"/>
                    </a:cubicBezTo>
                    <a:cubicBezTo>
                      <a:pt x="3798548" y="1030980"/>
                      <a:pt x="3799692" y="994785"/>
                      <a:pt x="3755684" y="927155"/>
                    </a:cubicBezTo>
                    <a:cubicBezTo>
                      <a:pt x="3752826" y="922773"/>
                      <a:pt x="3749588" y="917059"/>
                      <a:pt x="3745206" y="915343"/>
                    </a:cubicBezTo>
                    <a:cubicBezTo>
                      <a:pt x="3717200" y="903722"/>
                      <a:pt x="3716438" y="878956"/>
                      <a:pt x="3714152" y="854379"/>
                    </a:cubicBezTo>
                    <a:close/>
                    <a:moveTo>
                      <a:pt x="3761553" y="517851"/>
                    </a:moveTo>
                    <a:lnTo>
                      <a:pt x="3752635" y="556048"/>
                    </a:lnTo>
                    <a:cubicBezTo>
                      <a:pt x="3750539" y="564049"/>
                      <a:pt x="3745015" y="572623"/>
                      <a:pt x="3746157" y="580051"/>
                    </a:cubicBezTo>
                    <a:cubicBezTo>
                      <a:pt x="3749491" y="601579"/>
                      <a:pt x="3747062" y="622201"/>
                      <a:pt x="3742776" y="642538"/>
                    </a:cubicBezTo>
                    <a:lnTo>
                      <a:pt x="3730253" y="694928"/>
                    </a:lnTo>
                    <a:lnTo>
                      <a:pt x="3742777" y="642537"/>
                    </a:lnTo>
                    <a:cubicBezTo>
                      <a:pt x="3747063" y="622201"/>
                      <a:pt x="3749492" y="601578"/>
                      <a:pt x="3746158" y="580050"/>
                    </a:cubicBezTo>
                    <a:cubicBezTo>
                      <a:pt x="3745016" y="572622"/>
                      <a:pt x="3750540" y="564048"/>
                      <a:pt x="3752636" y="556047"/>
                    </a:cubicBezTo>
                    <a:close/>
                    <a:moveTo>
                      <a:pt x="3774848" y="298169"/>
                    </a:moveTo>
                    <a:lnTo>
                      <a:pt x="3760065" y="313534"/>
                    </a:lnTo>
                    <a:cubicBezTo>
                      <a:pt x="3755873" y="316390"/>
                      <a:pt x="3758159" y="330299"/>
                      <a:pt x="3759493" y="338871"/>
                    </a:cubicBezTo>
                    <a:lnTo>
                      <a:pt x="3759500" y="338900"/>
                    </a:lnTo>
                    <a:lnTo>
                      <a:pt x="3769400" y="395640"/>
                    </a:lnTo>
                    <a:lnTo>
                      <a:pt x="3765590" y="367328"/>
                    </a:lnTo>
                    <a:lnTo>
                      <a:pt x="3759500" y="338900"/>
                    </a:lnTo>
                    <a:lnTo>
                      <a:pt x="3759494" y="338870"/>
                    </a:lnTo>
                    <a:cubicBezTo>
                      <a:pt x="3758160" y="330298"/>
                      <a:pt x="3755874" y="316389"/>
                      <a:pt x="3760066" y="313533"/>
                    </a:cubicBezTo>
                    <a:close/>
                    <a:moveTo>
                      <a:pt x="3782393" y="281568"/>
                    </a:moveTo>
                    <a:lnTo>
                      <a:pt x="3777498" y="295415"/>
                    </a:lnTo>
                    <a:lnTo>
                      <a:pt x="3777499" y="295415"/>
                    </a:lnTo>
                    <a:close/>
                    <a:moveTo>
                      <a:pt x="3769073" y="24486"/>
                    </a:moveTo>
                    <a:lnTo>
                      <a:pt x="3766810" y="74129"/>
                    </a:lnTo>
                    <a:cubicBezTo>
                      <a:pt x="3767733" y="91492"/>
                      <a:pt x="3770043" y="108703"/>
                      <a:pt x="3772734" y="125861"/>
                    </a:cubicBezTo>
                    <a:lnTo>
                      <a:pt x="3777129" y="153387"/>
                    </a:lnTo>
                    <a:lnTo>
                      <a:pt x="3785402" y="228944"/>
                    </a:lnTo>
                    <a:lnTo>
                      <a:pt x="3780943" y="177271"/>
                    </a:lnTo>
                    <a:lnTo>
                      <a:pt x="3777129" y="153387"/>
                    </a:lnTo>
                    <a:lnTo>
                      <a:pt x="3776930" y="151569"/>
                    </a:lnTo>
                    <a:cubicBezTo>
                      <a:pt x="3772700" y="125876"/>
                      <a:pt x="3768195" y="100174"/>
                      <a:pt x="3766811" y="74129"/>
                    </a:cubicBezTo>
                    <a:close/>
                    <a:moveTo>
                      <a:pt x="3766492" y="0"/>
                    </a:moveTo>
                    <a:lnTo>
                      <a:pt x="4230600" y="0"/>
                    </a:lnTo>
                    <a:lnTo>
                      <a:pt x="4229473" y="2817"/>
                    </a:lnTo>
                    <a:cubicBezTo>
                      <a:pt x="4221092" y="21486"/>
                      <a:pt x="4218423" y="43012"/>
                      <a:pt x="4215375" y="63587"/>
                    </a:cubicBezTo>
                    <a:cubicBezTo>
                      <a:pt x="4209851" y="101308"/>
                      <a:pt x="4206421" y="139219"/>
                      <a:pt x="4201468" y="176939"/>
                    </a:cubicBezTo>
                    <a:cubicBezTo>
                      <a:pt x="4200325" y="184941"/>
                      <a:pt x="4198231" y="194085"/>
                      <a:pt x="4193466" y="200182"/>
                    </a:cubicBezTo>
                    <a:cubicBezTo>
                      <a:pt x="4161461" y="241901"/>
                      <a:pt x="4152508" y="292579"/>
                      <a:pt x="4155554" y="340774"/>
                    </a:cubicBezTo>
                    <a:cubicBezTo>
                      <a:pt x="4157843" y="378686"/>
                      <a:pt x="4159557" y="415835"/>
                      <a:pt x="4156319" y="453364"/>
                    </a:cubicBezTo>
                    <a:cubicBezTo>
                      <a:pt x="4156127" y="456222"/>
                      <a:pt x="4156509" y="460032"/>
                      <a:pt x="4158033" y="462126"/>
                    </a:cubicBezTo>
                    <a:cubicBezTo>
                      <a:pt x="4168129" y="475081"/>
                      <a:pt x="4168891" y="488607"/>
                      <a:pt x="4170605" y="505182"/>
                    </a:cubicBezTo>
                    <a:cubicBezTo>
                      <a:pt x="4173083" y="528615"/>
                      <a:pt x="4171367" y="550141"/>
                      <a:pt x="4167177" y="571860"/>
                    </a:cubicBezTo>
                    <a:cubicBezTo>
                      <a:pt x="4164129" y="587672"/>
                      <a:pt x="4157843" y="603673"/>
                      <a:pt x="4149840" y="617772"/>
                    </a:cubicBezTo>
                    <a:cubicBezTo>
                      <a:pt x="4138600" y="637392"/>
                      <a:pt x="4134220" y="656255"/>
                      <a:pt x="4149078" y="674923"/>
                    </a:cubicBezTo>
                    <a:cubicBezTo>
                      <a:pt x="4164891" y="695116"/>
                      <a:pt x="4159367" y="717977"/>
                      <a:pt x="4159937" y="740268"/>
                    </a:cubicBezTo>
                    <a:cubicBezTo>
                      <a:pt x="4160129" y="749982"/>
                      <a:pt x="4159747" y="760270"/>
                      <a:pt x="4162223" y="769605"/>
                    </a:cubicBezTo>
                    <a:cubicBezTo>
                      <a:pt x="4169273" y="796655"/>
                      <a:pt x="4179941" y="822756"/>
                      <a:pt x="4184703" y="850189"/>
                    </a:cubicBezTo>
                    <a:cubicBezTo>
                      <a:pt x="4187370" y="865430"/>
                      <a:pt x="4182607" y="882384"/>
                      <a:pt x="4179179" y="898198"/>
                    </a:cubicBezTo>
                    <a:cubicBezTo>
                      <a:pt x="4175559" y="914200"/>
                      <a:pt x="4170035" y="930011"/>
                      <a:pt x="4164319" y="945444"/>
                    </a:cubicBezTo>
                    <a:cubicBezTo>
                      <a:pt x="4160509" y="955920"/>
                      <a:pt x="4156889" y="967350"/>
                      <a:pt x="4150030" y="975733"/>
                    </a:cubicBezTo>
                    <a:cubicBezTo>
                      <a:pt x="4134410" y="994785"/>
                      <a:pt x="4131742" y="1014406"/>
                      <a:pt x="4139934" y="1036887"/>
                    </a:cubicBezTo>
                    <a:cubicBezTo>
                      <a:pt x="4141268" y="1040315"/>
                      <a:pt x="4141268" y="1044315"/>
                      <a:pt x="4141458" y="1048125"/>
                    </a:cubicBezTo>
                    <a:cubicBezTo>
                      <a:pt x="4145458" y="1109091"/>
                      <a:pt x="4147936" y="1170051"/>
                      <a:pt x="4154032" y="1230633"/>
                    </a:cubicBezTo>
                    <a:cubicBezTo>
                      <a:pt x="4156509" y="1255206"/>
                      <a:pt x="4167367" y="1278829"/>
                      <a:pt x="4174225" y="1303024"/>
                    </a:cubicBezTo>
                    <a:cubicBezTo>
                      <a:pt x="4175559" y="1307978"/>
                      <a:pt x="4177655" y="1313504"/>
                      <a:pt x="4176701" y="1318456"/>
                    </a:cubicBezTo>
                    <a:cubicBezTo>
                      <a:pt x="4167177" y="1372368"/>
                      <a:pt x="4181083" y="1422854"/>
                      <a:pt x="4199372" y="1472575"/>
                    </a:cubicBezTo>
                    <a:cubicBezTo>
                      <a:pt x="4201278" y="1477717"/>
                      <a:pt x="4200706" y="1484004"/>
                      <a:pt x="4200325" y="1489720"/>
                    </a:cubicBezTo>
                    <a:cubicBezTo>
                      <a:pt x="4198993" y="1505724"/>
                      <a:pt x="4192324" y="1523059"/>
                      <a:pt x="4196324" y="1537537"/>
                    </a:cubicBezTo>
                    <a:cubicBezTo>
                      <a:pt x="4207374" y="1576019"/>
                      <a:pt x="4220709" y="1614120"/>
                      <a:pt x="4237474" y="1650317"/>
                    </a:cubicBezTo>
                    <a:cubicBezTo>
                      <a:pt x="4254428" y="1687086"/>
                      <a:pt x="4268716" y="1721185"/>
                      <a:pt x="4251572" y="1763287"/>
                    </a:cubicBezTo>
                    <a:cubicBezTo>
                      <a:pt x="4244332" y="1781194"/>
                      <a:pt x="4249476" y="1804816"/>
                      <a:pt x="4251380" y="1825393"/>
                    </a:cubicBezTo>
                    <a:cubicBezTo>
                      <a:pt x="4252904" y="1840441"/>
                      <a:pt x="4261478" y="1854920"/>
                      <a:pt x="4261478" y="1869780"/>
                    </a:cubicBezTo>
                    <a:cubicBezTo>
                      <a:pt x="4261478" y="1909408"/>
                      <a:pt x="4271574" y="1944649"/>
                      <a:pt x="4292149" y="1978940"/>
                    </a:cubicBezTo>
                    <a:cubicBezTo>
                      <a:pt x="4300150" y="1992279"/>
                      <a:pt x="4294815" y="2013043"/>
                      <a:pt x="4296911" y="2030378"/>
                    </a:cubicBezTo>
                    <a:cubicBezTo>
                      <a:pt x="4299388" y="2048668"/>
                      <a:pt x="4301673" y="2067525"/>
                      <a:pt x="4307201" y="2085054"/>
                    </a:cubicBezTo>
                    <a:cubicBezTo>
                      <a:pt x="4321679" y="2130393"/>
                      <a:pt x="4338062" y="2175163"/>
                      <a:pt x="4353302" y="2220312"/>
                    </a:cubicBezTo>
                    <a:cubicBezTo>
                      <a:pt x="4365877" y="2257459"/>
                      <a:pt x="4355970" y="2294039"/>
                      <a:pt x="4350636" y="2330806"/>
                    </a:cubicBezTo>
                    <a:cubicBezTo>
                      <a:pt x="4347205" y="2353859"/>
                      <a:pt x="4339013" y="2375383"/>
                      <a:pt x="4351206" y="2401292"/>
                    </a:cubicBezTo>
                    <a:cubicBezTo>
                      <a:pt x="4362828" y="2426059"/>
                      <a:pt x="4360160" y="2457492"/>
                      <a:pt x="4366446" y="2485307"/>
                    </a:cubicBezTo>
                    <a:cubicBezTo>
                      <a:pt x="4371781" y="2508742"/>
                      <a:pt x="4380354" y="2531409"/>
                      <a:pt x="4388736" y="2554079"/>
                    </a:cubicBezTo>
                    <a:cubicBezTo>
                      <a:pt x="4400168" y="2584942"/>
                      <a:pt x="4412167" y="2615421"/>
                      <a:pt x="4406453" y="2649143"/>
                    </a:cubicBezTo>
                    <a:cubicBezTo>
                      <a:pt x="4399976" y="2687436"/>
                      <a:pt x="4424359" y="2713723"/>
                      <a:pt x="4440554" y="2743826"/>
                    </a:cubicBezTo>
                    <a:cubicBezTo>
                      <a:pt x="4451603" y="2764590"/>
                      <a:pt x="4459795" y="2787259"/>
                      <a:pt x="4466653" y="2809930"/>
                    </a:cubicBezTo>
                    <a:cubicBezTo>
                      <a:pt x="4475607" y="2840219"/>
                      <a:pt x="4480941" y="2871462"/>
                      <a:pt x="4489705" y="2901943"/>
                    </a:cubicBezTo>
                    <a:cubicBezTo>
                      <a:pt x="4502848" y="2948047"/>
                      <a:pt x="4513137" y="2994722"/>
                      <a:pt x="4505897" y="3042728"/>
                    </a:cubicBezTo>
                    <a:cubicBezTo>
                      <a:pt x="4502659" y="3064827"/>
                      <a:pt x="4502848" y="3085403"/>
                      <a:pt x="4507613" y="3107500"/>
                    </a:cubicBezTo>
                    <a:cubicBezTo>
                      <a:pt x="4515422" y="3143695"/>
                      <a:pt x="4516376" y="3180844"/>
                      <a:pt x="4545521" y="3209993"/>
                    </a:cubicBezTo>
                    <a:cubicBezTo>
                      <a:pt x="4555811" y="3220280"/>
                      <a:pt x="4558477" y="3238758"/>
                      <a:pt x="4563811" y="3253809"/>
                    </a:cubicBezTo>
                    <a:cubicBezTo>
                      <a:pt x="4570099" y="3271145"/>
                      <a:pt x="4566858" y="3283908"/>
                      <a:pt x="4548570" y="3293244"/>
                    </a:cubicBezTo>
                    <a:cubicBezTo>
                      <a:pt x="4540379" y="3297434"/>
                      <a:pt x="4532378" y="3309437"/>
                      <a:pt x="4531043" y="3318771"/>
                    </a:cubicBezTo>
                    <a:cubicBezTo>
                      <a:pt x="4527043" y="3346776"/>
                      <a:pt x="4532950" y="3372495"/>
                      <a:pt x="4545904" y="3399546"/>
                    </a:cubicBezTo>
                    <a:cubicBezTo>
                      <a:pt x="4558096" y="3424883"/>
                      <a:pt x="4556762" y="3456508"/>
                      <a:pt x="4561524" y="3485275"/>
                    </a:cubicBezTo>
                    <a:cubicBezTo>
                      <a:pt x="4564954" y="3505657"/>
                      <a:pt x="4572002" y="3526042"/>
                      <a:pt x="4572002" y="3546617"/>
                    </a:cubicBezTo>
                    <a:cubicBezTo>
                      <a:pt x="4572002" y="3572146"/>
                      <a:pt x="4565907" y="3597482"/>
                      <a:pt x="4563620" y="3623201"/>
                    </a:cubicBezTo>
                    <a:cubicBezTo>
                      <a:pt x="4561716" y="3643204"/>
                      <a:pt x="4562478" y="3663589"/>
                      <a:pt x="4560192" y="3683591"/>
                    </a:cubicBezTo>
                    <a:cubicBezTo>
                      <a:pt x="4558477" y="3699976"/>
                      <a:pt x="4554096" y="3716168"/>
                      <a:pt x="4550476" y="3732361"/>
                    </a:cubicBezTo>
                    <a:cubicBezTo>
                      <a:pt x="4549142" y="3738267"/>
                      <a:pt x="4543998" y="3744173"/>
                      <a:pt x="4544759" y="3749506"/>
                    </a:cubicBezTo>
                    <a:cubicBezTo>
                      <a:pt x="4552953" y="3802467"/>
                      <a:pt x="4516376" y="3840569"/>
                      <a:pt x="4500182" y="3885338"/>
                    </a:cubicBezTo>
                    <a:cubicBezTo>
                      <a:pt x="4483035" y="3932394"/>
                      <a:pt x="4456748" y="3977925"/>
                      <a:pt x="4464557" y="4030503"/>
                    </a:cubicBezTo>
                    <a:cubicBezTo>
                      <a:pt x="4469319" y="4062318"/>
                      <a:pt x="4480369" y="4092989"/>
                      <a:pt x="4487039" y="4124614"/>
                    </a:cubicBezTo>
                    <a:cubicBezTo>
                      <a:pt x="4489324" y="4135854"/>
                      <a:pt x="4488943" y="4148427"/>
                      <a:pt x="4486656" y="4159667"/>
                    </a:cubicBezTo>
                    <a:cubicBezTo>
                      <a:pt x="4476177" y="4213961"/>
                      <a:pt x="4474653" y="4267493"/>
                      <a:pt x="4491801" y="4320837"/>
                    </a:cubicBezTo>
                    <a:cubicBezTo>
                      <a:pt x="4494659" y="4329979"/>
                      <a:pt x="4497325" y="4339695"/>
                      <a:pt x="4497325" y="4349222"/>
                    </a:cubicBezTo>
                    <a:cubicBezTo>
                      <a:pt x="4497325" y="4401419"/>
                      <a:pt x="4493324" y="4452665"/>
                      <a:pt x="4474653" y="4502579"/>
                    </a:cubicBezTo>
                    <a:cubicBezTo>
                      <a:pt x="4468368" y="4519343"/>
                      <a:pt x="4472368" y="4539728"/>
                      <a:pt x="4470844" y="4558207"/>
                    </a:cubicBezTo>
                    <a:cubicBezTo>
                      <a:pt x="4469511" y="4575351"/>
                      <a:pt x="4468940" y="4592878"/>
                      <a:pt x="4464557" y="4609452"/>
                    </a:cubicBezTo>
                    <a:cubicBezTo>
                      <a:pt x="4458082" y="4633647"/>
                      <a:pt x="4457320" y="4656126"/>
                      <a:pt x="4463033" y="4681083"/>
                    </a:cubicBezTo>
                    <a:cubicBezTo>
                      <a:pt x="4468368" y="4704895"/>
                      <a:pt x="4465702" y="4730614"/>
                      <a:pt x="4465891" y="4755381"/>
                    </a:cubicBezTo>
                    <a:cubicBezTo>
                      <a:pt x="4466082" y="4783004"/>
                      <a:pt x="4466272" y="4810627"/>
                      <a:pt x="4465319" y="4838250"/>
                    </a:cubicBezTo>
                    <a:cubicBezTo>
                      <a:pt x="4464940" y="4849300"/>
                      <a:pt x="4457320" y="4861873"/>
                      <a:pt x="4460367" y="4871019"/>
                    </a:cubicBezTo>
                    <a:cubicBezTo>
                      <a:pt x="4470653" y="4900546"/>
                      <a:pt x="4458271" y="4930075"/>
                      <a:pt x="4463795" y="4959602"/>
                    </a:cubicBezTo>
                    <a:cubicBezTo>
                      <a:pt x="4466653" y="4974082"/>
                      <a:pt x="4458844" y="4990465"/>
                      <a:pt x="4458082" y="5006086"/>
                    </a:cubicBezTo>
                    <a:cubicBezTo>
                      <a:pt x="4456748" y="5031614"/>
                      <a:pt x="4457320" y="5057141"/>
                      <a:pt x="4456937" y="5082670"/>
                    </a:cubicBezTo>
                    <a:cubicBezTo>
                      <a:pt x="4456748" y="5091052"/>
                      <a:pt x="4455986" y="5099245"/>
                      <a:pt x="4455603" y="5107627"/>
                    </a:cubicBezTo>
                    <a:cubicBezTo>
                      <a:pt x="4455223" y="5115057"/>
                      <a:pt x="4453508" y="5122867"/>
                      <a:pt x="4454840" y="5129916"/>
                    </a:cubicBezTo>
                    <a:cubicBezTo>
                      <a:pt x="4459605" y="5155445"/>
                      <a:pt x="4467415" y="5180591"/>
                      <a:pt x="4470464" y="5206308"/>
                    </a:cubicBezTo>
                    <a:cubicBezTo>
                      <a:pt x="4473130" y="5228597"/>
                      <a:pt x="4469511" y="5251650"/>
                      <a:pt x="4471415" y="5274129"/>
                    </a:cubicBezTo>
                    <a:cubicBezTo>
                      <a:pt x="4474653" y="5313754"/>
                      <a:pt x="4480369" y="5353379"/>
                      <a:pt x="4483990" y="5393005"/>
                    </a:cubicBezTo>
                    <a:cubicBezTo>
                      <a:pt x="4484752" y="5401579"/>
                      <a:pt x="4479988" y="5410531"/>
                      <a:pt x="4479607" y="5419295"/>
                    </a:cubicBezTo>
                    <a:cubicBezTo>
                      <a:pt x="4478656" y="5446728"/>
                      <a:pt x="4478464" y="5474161"/>
                      <a:pt x="4477894" y="5501594"/>
                    </a:cubicBezTo>
                    <a:cubicBezTo>
                      <a:pt x="4477702" y="5517215"/>
                      <a:pt x="4478273" y="5533027"/>
                      <a:pt x="4476560" y="5548460"/>
                    </a:cubicBezTo>
                    <a:cubicBezTo>
                      <a:pt x="4474273" y="5568842"/>
                      <a:pt x="4470844" y="5587321"/>
                      <a:pt x="4485703" y="5606372"/>
                    </a:cubicBezTo>
                    <a:cubicBezTo>
                      <a:pt x="4508755" y="5635711"/>
                      <a:pt x="4499801" y="5673050"/>
                      <a:pt x="4505134" y="5706959"/>
                    </a:cubicBezTo>
                    <a:cubicBezTo>
                      <a:pt x="4506468" y="5715723"/>
                      <a:pt x="4506659" y="5724678"/>
                      <a:pt x="4508183" y="5733440"/>
                    </a:cubicBezTo>
                    <a:cubicBezTo>
                      <a:pt x="4511041" y="5749634"/>
                      <a:pt x="4514279" y="5765635"/>
                      <a:pt x="4517519" y="5781830"/>
                    </a:cubicBezTo>
                    <a:cubicBezTo>
                      <a:pt x="4518089" y="5784686"/>
                      <a:pt x="4518281" y="5787924"/>
                      <a:pt x="4519234" y="5790592"/>
                    </a:cubicBezTo>
                    <a:cubicBezTo>
                      <a:pt x="4527233" y="5815169"/>
                      <a:pt x="4536378" y="5839361"/>
                      <a:pt x="4542855" y="5864318"/>
                    </a:cubicBezTo>
                    <a:cubicBezTo>
                      <a:pt x="4546095" y="5876511"/>
                      <a:pt x="4546476" y="5890037"/>
                      <a:pt x="4544759" y="5902610"/>
                    </a:cubicBezTo>
                    <a:cubicBezTo>
                      <a:pt x="4539808" y="5939377"/>
                      <a:pt x="4537712" y="5975764"/>
                      <a:pt x="4544951" y="6012723"/>
                    </a:cubicBezTo>
                    <a:cubicBezTo>
                      <a:pt x="4547808" y="6027392"/>
                      <a:pt x="4543045" y="6043776"/>
                      <a:pt x="4541332" y="6059397"/>
                    </a:cubicBezTo>
                    <a:cubicBezTo>
                      <a:pt x="4536759" y="6096736"/>
                      <a:pt x="4531805" y="6134075"/>
                      <a:pt x="4527426" y="6171605"/>
                    </a:cubicBezTo>
                    <a:cubicBezTo>
                      <a:pt x="4524758" y="6195037"/>
                      <a:pt x="4523234" y="6218660"/>
                      <a:pt x="4520568" y="6242093"/>
                    </a:cubicBezTo>
                    <a:cubicBezTo>
                      <a:pt x="4517327" y="6269144"/>
                      <a:pt x="4512375" y="6296005"/>
                      <a:pt x="4509706" y="6323058"/>
                    </a:cubicBezTo>
                    <a:cubicBezTo>
                      <a:pt x="4506659" y="6353919"/>
                      <a:pt x="4506089" y="6384972"/>
                      <a:pt x="4502848" y="6415833"/>
                    </a:cubicBezTo>
                    <a:cubicBezTo>
                      <a:pt x="4496563" y="6472225"/>
                      <a:pt x="4489132" y="6528424"/>
                      <a:pt x="4482084" y="6584812"/>
                    </a:cubicBezTo>
                    <a:cubicBezTo>
                      <a:pt x="4475226" y="6639488"/>
                      <a:pt x="4469129" y="6694164"/>
                      <a:pt x="4460557" y="6748458"/>
                    </a:cubicBezTo>
                    <a:cubicBezTo>
                      <a:pt x="4456937" y="6771319"/>
                      <a:pt x="4447030" y="6793035"/>
                      <a:pt x="4441507" y="6815516"/>
                    </a:cubicBezTo>
                    <a:lnTo>
                      <a:pt x="4431806" y="6858001"/>
                    </a:lnTo>
                    <a:lnTo>
                      <a:pt x="4259554" y="6858001"/>
                    </a:lnTo>
                    <a:lnTo>
                      <a:pt x="4259554" y="6858002"/>
                    </a:lnTo>
                    <a:lnTo>
                      <a:pt x="0" y="6858002"/>
                    </a:lnTo>
                    <a:lnTo>
                      <a:pt x="0" y="2"/>
                    </a:lnTo>
                    <a:lnTo>
                      <a:pt x="3766492" y="1"/>
                    </a:lnTo>
                    <a:lnTo>
                      <a:pt x="3769210" y="21486"/>
                    </a:lnTo>
                    <a:close/>
                  </a:path>
                </a:pathLst>
              </a:custGeom>
              <a:solidFill>
                <a:schemeClr val="bg1">
                  <a:alpha val="86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CEDE579A-0A12-4A10-85D4-A8DA1663B8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697284" y="-1"/>
              <a:ext cx="884241" cy="6858002"/>
              <a:chOff x="3697284" y="-1"/>
              <a:chExt cx="884241" cy="6858002"/>
            </a:xfrm>
          </p:grpSpPr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15CA79E3-BA58-419A-8541-7498AC2633F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697284" y="-1"/>
                <a:ext cx="884241" cy="6858001"/>
                <a:chOff x="3697284" y="-1"/>
                <a:chExt cx="884241" cy="6858001"/>
              </a:xfrm>
              <a:solidFill>
                <a:srgbClr val="FFFFFF"/>
              </a:solidFill>
              <a:effectLst/>
            </p:grpSpPr>
            <p:sp>
              <p:nvSpPr>
                <p:cNvPr id="63" name="Freeform: Shape 62">
                  <a:extLst>
                    <a:ext uri="{FF2B5EF4-FFF2-40B4-BE49-F238E27FC236}">
                      <a16:creationId xmlns:a16="http://schemas.microsoft.com/office/drawing/2014/main" id="{2348C622-BC44-4959-B64E-427015FD1FF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05641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" name="Freeform: Shape 63">
                  <a:extLst>
                    <a:ext uri="{FF2B5EF4-FFF2-40B4-BE49-F238E27FC236}">
                      <a16:creationId xmlns:a16="http://schemas.microsoft.com/office/drawing/2014/main" id="{F8841A98-AA1D-4F65-A368-EF31110B07C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15166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E6609F08-9B2C-4879-AC68-E3E537BED7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697284" y="0"/>
                <a:ext cx="884241" cy="6858001"/>
                <a:chOff x="3697284" y="-1"/>
                <a:chExt cx="884241" cy="6858001"/>
              </a:xfrm>
              <a:blipFill>
                <a:blip r:embed="rId3">
                  <a:alphaModFix amt="57000"/>
                </a:blip>
                <a:tile tx="0" ty="0" sx="100000" sy="100000" flip="none" algn="tl"/>
              </a:blipFill>
              <a:effectLst/>
            </p:grpSpPr>
            <p:sp>
              <p:nvSpPr>
                <p:cNvPr id="61" name="Freeform: Shape 60">
                  <a:extLst>
                    <a:ext uri="{FF2B5EF4-FFF2-40B4-BE49-F238E27FC236}">
                      <a16:creationId xmlns:a16="http://schemas.microsoft.com/office/drawing/2014/main" id="{6910EFC9-D70D-42FD-BCCD-AB1F710BFD4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05641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" name="Freeform: Shape 61">
                  <a:extLst>
                    <a:ext uri="{FF2B5EF4-FFF2-40B4-BE49-F238E27FC236}">
                      <a16:creationId xmlns:a16="http://schemas.microsoft.com/office/drawing/2014/main" id="{83BEF371-1E22-4C4F-A62F-AC6B92CAE0B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15166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0316" y="1641752"/>
            <a:ext cx="1991915" cy="3213277"/>
          </a:xfrm>
        </p:spPr>
        <p:txBody>
          <a:bodyPr anchor="t">
            <a:normAutofit/>
          </a:bodyPr>
          <a:lstStyle/>
          <a:p>
            <a:r>
              <a:rPr lang="en-IN" sz="3500"/>
              <a:t>Modeling Approach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24300" y="1721579"/>
            <a:ext cx="4605337" cy="3952648"/>
          </a:xfr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IN" sz="1900">
                <a:solidFill>
                  <a:schemeClr val="tx1">
                    <a:alpha val="80000"/>
                  </a:schemeClr>
                </a:solidFill>
              </a:rPr>
              <a:t>Models Considered:</a:t>
            </a:r>
          </a:p>
          <a:p>
            <a:pPr lvl="1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IN" sz="1900">
                <a:solidFill>
                  <a:schemeClr val="tx1">
                    <a:alpha val="80000"/>
                  </a:schemeClr>
                </a:solidFill>
              </a:rPr>
              <a:t>	LGBMRegressor</a:t>
            </a:r>
          </a:p>
          <a:p>
            <a:pPr lvl="1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IN" sz="1900">
                <a:solidFill>
                  <a:schemeClr val="tx1">
                    <a:alpha val="80000"/>
                  </a:schemeClr>
                </a:solidFill>
              </a:rPr>
              <a:t>    DecisionTreeRegressor</a:t>
            </a:r>
          </a:p>
          <a:p>
            <a:pPr lvl="1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IN" sz="1900">
                <a:solidFill>
                  <a:schemeClr val="tx1">
                    <a:alpha val="80000"/>
                  </a:schemeClr>
                </a:solidFill>
              </a:rPr>
              <a:t>    BaggingRegressor</a:t>
            </a:r>
          </a:p>
          <a:p>
            <a:pPr lvl="1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IN" sz="1900">
                <a:solidFill>
                  <a:schemeClr val="tx1">
                    <a:alpha val="80000"/>
                  </a:schemeClr>
                </a:solidFill>
              </a:rPr>
              <a:t>    RandomForestRegressor</a:t>
            </a:r>
          </a:p>
          <a:p>
            <a:pPr lvl="1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IN" sz="1900">
                <a:solidFill>
                  <a:schemeClr val="tx1">
                    <a:alpha val="80000"/>
                  </a:schemeClr>
                </a:solidFill>
              </a:rPr>
              <a:t>   	 GradientBoostingRegressor</a:t>
            </a:r>
          </a:p>
          <a:p>
            <a:pPr lvl="1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IN" sz="1900">
                <a:solidFill>
                  <a:schemeClr val="tx1">
                    <a:alpha val="80000"/>
                  </a:schemeClr>
                </a:solidFill>
              </a:rPr>
              <a:t>    AdaBoostRegressor</a:t>
            </a:r>
          </a:p>
          <a:p>
            <a:pPr lvl="1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IN" sz="1900">
                <a:solidFill>
                  <a:schemeClr val="tx1">
                    <a:alpha val="80000"/>
                  </a:schemeClr>
                </a:solidFill>
              </a:rPr>
              <a:t>	 XGBRegressor</a:t>
            </a:r>
          </a:p>
          <a:p>
            <a:pPr marL="57150" indent="0">
              <a:lnSpc>
                <a:spcPct val="90000"/>
              </a:lnSpc>
              <a:buNone/>
            </a:pPr>
            <a:r>
              <a:rPr lang="en-IN" sz="1900">
                <a:solidFill>
                  <a:schemeClr val="tx1">
                    <a:alpha val="80000"/>
                  </a:schemeClr>
                </a:solidFill>
              </a:rPr>
              <a:t>Evaluation Metrics:</a:t>
            </a:r>
          </a:p>
          <a:p>
            <a:pPr lvl="1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IN" sz="1900">
                <a:solidFill>
                  <a:schemeClr val="tx1">
                    <a:alpha val="80000"/>
                  </a:schemeClr>
                </a:solidFill>
              </a:rPr>
              <a:t>	Mean Absolute Error (MAE)</a:t>
            </a:r>
          </a:p>
          <a:p>
            <a:pPr lvl="1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IN" sz="1900">
                <a:solidFill>
                  <a:schemeClr val="tx1">
                    <a:alpha val="80000"/>
                  </a:schemeClr>
                </a:solidFill>
              </a:rPr>
              <a:t>	Mean Squared Error (MSE)</a:t>
            </a:r>
          </a:p>
          <a:p>
            <a:pPr lvl="1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IN" sz="1900">
                <a:solidFill>
                  <a:schemeClr val="tx1">
                    <a:alpha val="80000"/>
                  </a:schemeClr>
                </a:solidFill>
              </a:rPr>
              <a:t>	R-squared (R²)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C5DD523-F1D0-98F8-B8B5-B81221B9A4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491" y="1918741"/>
            <a:ext cx="8467017" cy="333217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927D8DA4-513B-F4F0-82AA-23DBE7DE77A6}"/>
              </a:ext>
            </a:extLst>
          </p:cNvPr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rmAutofit fontScale="825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b="1" dirty="0">
                <a:solidFill>
                  <a:srgbClr val="569CD6"/>
                </a:solidFill>
                <a:latin typeface="Consolas" panose="020B0609020204030204" pitchFamily="49" charset="0"/>
              </a:rPr>
              <a:t>Models and Evaluation Metrics </a:t>
            </a:r>
            <a:br>
              <a:rPr lang="en-IN" dirty="0">
                <a:solidFill>
                  <a:srgbClr val="CCCCCC"/>
                </a:solidFill>
                <a:latin typeface="Consolas" panose="020B0609020204030204" pitchFamily="49" charset="0"/>
              </a:rPr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886787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F892E19-92E7-4BB2-8C3F-DBDFE8D9D3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-1"/>
            <a:ext cx="3436144" cy="6858002"/>
            <a:chOff x="-2" y="-1"/>
            <a:chExt cx="4581527" cy="6858002"/>
          </a:xfrm>
          <a:effectLst>
            <a:outerShdw blurRad="381000" dist="50800" algn="ctr" rotWithShape="0">
              <a:srgbClr val="000000">
                <a:alpha val="10000"/>
              </a:srgbClr>
            </a:outerShdw>
          </a:effectLst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81E493D3-31D9-4B80-9798-EEA082E12A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2" y="-1"/>
              <a:ext cx="4572002" cy="6858002"/>
              <a:chOff x="-2" y="-1"/>
              <a:chExt cx="4572002" cy="6858002"/>
            </a:xfrm>
            <a:effectLst/>
          </p:grpSpPr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62E6AA4D-EC17-45B5-B621-DF0FD91FD4B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-2" y="-1"/>
                <a:ext cx="4572002" cy="6858002"/>
              </a:xfrm>
              <a:custGeom>
                <a:avLst/>
                <a:gdLst>
                  <a:gd name="connsiteX0" fmla="*/ 4214994 w 4572002"/>
                  <a:gd name="connsiteY0" fmla="*/ 6564620 h 6858002"/>
                  <a:gd name="connsiteX1" fmla="*/ 4214994 w 4572002"/>
                  <a:gd name="connsiteY1" fmla="*/ 6564621 h 6858002"/>
                  <a:gd name="connsiteX2" fmla="*/ 4237474 w 4572002"/>
                  <a:gd name="connsiteY2" fmla="*/ 6588626 h 6858002"/>
                  <a:gd name="connsiteX3" fmla="*/ 4254096 w 4572002"/>
                  <a:gd name="connsiteY3" fmla="*/ 6625225 h 6858002"/>
                  <a:gd name="connsiteX4" fmla="*/ 4247001 w 4572002"/>
                  <a:gd name="connsiteY4" fmla="*/ 6662540 h 6858002"/>
                  <a:gd name="connsiteX5" fmla="*/ 4247000 w 4572002"/>
                  <a:gd name="connsiteY5" fmla="*/ 6662541 h 6858002"/>
                  <a:gd name="connsiteX6" fmla="*/ 4246999 w 4572002"/>
                  <a:gd name="connsiteY6" fmla="*/ 6662544 h 6858002"/>
                  <a:gd name="connsiteX7" fmla="*/ 4235550 w 4572002"/>
                  <a:gd name="connsiteY7" fmla="*/ 6683027 h 6858002"/>
                  <a:gd name="connsiteX8" fmla="*/ 4232403 w 4572002"/>
                  <a:gd name="connsiteY8" fmla="*/ 6702976 h 6858002"/>
                  <a:gd name="connsiteX9" fmla="*/ 4232403 w 4572002"/>
                  <a:gd name="connsiteY9" fmla="*/ 6702977 h 6858002"/>
                  <a:gd name="connsiteX10" fmla="*/ 4246238 w 4572002"/>
                  <a:gd name="connsiteY10" fmla="*/ 6742553 h 6858002"/>
                  <a:gd name="connsiteX11" fmla="*/ 4246239 w 4572002"/>
                  <a:gd name="connsiteY11" fmla="*/ 6742555 h 6858002"/>
                  <a:gd name="connsiteX12" fmla="*/ 4265716 w 4572002"/>
                  <a:gd name="connsiteY12" fmla="*/ 6812062 h 6858002"/>
                  <a:gd name="connsiteX13" fmla="*/ 4265717 w 4572002"/>
                  <a:gd name="connsiteY13" fmla="*/ 6812064 h 6858002"/>
                  <a:gd name="connsiteX14" fmla="*/ 4265717 w 4572002"/>
                  <a:gd name="connsiteY14" fmla="*/ 6812063 h 6858002"/>
                  <a:gd name="connsiteX15" fmla="*/ 4265716 w 4572002"/>
                  <a:gd name="connsiteY15" fmla="*/ 6812062 h 6858002"/>
                  <a:gd name="connsiteX16" fmla="*/ 4260942 w 4572002"/>
                  <a:gd name="connsiteY16" fmla="*/ 6776800 h 6858002"/>
                  <a:gd name="connsiteX17" fmla="*/ 4246239 w 4572002"/>
                  <a:gd name="connsiteY17" fmla="*/ 6742555 h 6858002"/>
                  <a:gd name="connsiteX18" fmla="*/ 4246238 w 4572002"/>
                  <a:gd name="connsiteY18" fmla="*/ 6742552 h 6858002"/>
                  <a:gd name="connsiteX19" fmla="*/ 4232403 w 4572002"/>
                  <a:gd name="connsiteY19" fmla="*/ 6702976 h 6858002"/>
                  <a:gd name="connsiteX20" fmla="*/ 4246999 w 4572002"/>
                  <a:gd name="connsiteY20" fmla="*/ 6662544 h 6858002"/>
                  <a:gd name="connsiteX21" fmla="*/ 4247000 w 4572002"/>
                  <a:gd name="connsiteY21" fmla="*/ 6662542 h 6858002"/>
                  <a:gd name="connsiteX22" fmla="*/ 4247001 w 4572002"/>
                  <a:gd name="connsiteY22" fmla="*/ 6662540 h 6858002"/>
                  <a:gd name="connsiteX23" fmla="*/ 4254084 w 4572002"/>
                  <a:gd name="connsiteY23" fmla="*/ 6645552 h 6858002"/>
                  <a:gd name="connsiteX24" fmla="*/ 4254096 w 4572002"/>
                  <a:gd name="connsiteY24" fmla="*/ 6625225 h 6858002"/>
                  <a:gd name="connsiteX25" fmla="*/ 4254096 w 4572002"/>
                  <a:gd name="connsiteY25" fmla="*/ 6625224 h 6858002"/>
                  <a:gd name="connsiteX26" fmla="*/ 4237474 w 4572002"/>
                  <a:gd name="connsiteY26" fmla="*/ 6588625 h 6858002"/>
                  <a:gd name="connsiteX27" fmla="*/ 4295315 w 4572002"/>
                  <a:gd name="connsiteY27" fmla="*/ 6438981 h 6858002"/>
                  <a:gd name="connsiteX28" fmla="*/ 4275385 w 4572002"/>
                  <a:gd name="connsiteY28" fmla="*/ 6463840 h 6858002"/>
                  <a:gd name="connsiteX29" fmla="*/ 4275382 w 4572002"/>
                  <a:gd name="connsiteY29" fmla="*/ 6463849 h 6858002"/>
                  <a:gd name="connsiteX30" fmla="*/ 4261587 w 4572002"/>
                  <a:gd name="connsiteY30" fmla="*/ 6513012 h 6858002"/>
                  <a:gd name="connsiteX31" fmla="*/ 4242781 w 4572002"/>
                  <a:gd name="connsiteY31" fmla="*/ 6546194 h 6858002"/>
                  <a:gd name="connsiteX32" fmla="*/ 4242781 w 4572002"/>
                  <a:gd name="connsiteY32" fmla="*/ 6546195 h 6858002"/>
                  <a:gd name="connsiteX33" fmla="*/ 4259120 w 4572002"/>
                  <a:gd name="connsiteY33" fmla="*/ 6521804 h 6858002"/>
                  <a:gd name="connsiteX34" fmla="*/ 4261587 w 4572002"/>
                  <a:gd name="connsiteY34" fmla="*/ 6513012 h 6858002"/>
                  <a:gd name="connsiteX35" fmla="*/ 4264398 w 4572002"/>
                  <a:gd name="connsiteY35" fmla="*/ 6508052 h 6858002"/>
                  <a:gd name="connsiteX36" fmla="*/ 4275382 w 4572002"/>
                  <a:gd name="connsiteY36" fmla="*/ 6463849 h 6858002"/>
                  <a:gd name="connsiteX37" fmla="*/ 4275385 w 4572002"/>
                  <a:gd name="connsiteY37" fmla="*/ 6463841 h 6858002"/>
                  <a:gd name="connsiteX38" fmla="*/ 4295315 w 4572002"/>
                  <a:gd name="connsiteY38" fmla="*/ 6438981 h 6858002"/>
                  <a:gd name="connsiteX39" fmla="*/ 4381289 w 4572002"/>
                  <a:gd name="connsiteY39" fmla="*/ 6365204 h 6858002"/>
                  <a:gd name="connsiteX40" fmla="*/ 4380008 w 4572002"/>
                  <a:gd name="connsiteY40" fmla="*/ 6387910 h 6858002"/>
                  <a:gd name="connsiteX41" fmla="*/ 4378243 w 4572002"/>
                  <a:gd name="connsiteY41" fmla="*/ 6391549 h 6858002"/>
                  <a:gd name="connsiteX42" fmla="*/ 4370589 w 4572002"/>
                  <a:gd name="connsiteY42" fmla="*/ 6407332 h 6858002"/>
                  <a:gd name="connsiteX43" fmla="*/ 4370589 w 4572002"/>
                  <a:gd name="connsiteY43" fmla="*/ 6407333 h 6858002"/>
                  <a:gd name="connsiteX44" fmla="*/ 4378243 w 4572002"/>
                  <a:gd name="connsiteY44" fmla="*/ 6391549 h 6858002"/>
                  <a:gd name="connsiteX45" fmla="*/ 4380008 w 4572002"/>
                  <a:gd name="connsiteY45" fmla="*/ 6387910 h 6858002"/>
                  <a:gd name="connsiteX46" fmla="*/ 4142220 w 4572002"/>
                  <a:gd name="connsiteY46" fmla="*/ 4221391 h 6858002"/>
                  <a:gd name="connsiteX47" fmla="*/ 4142220 w 4572002"/>
                  <a:gd name="connsiteY47" fmla="*/ 4221392 h 6858002"/>
                  <a:gd name="connsiteX48" fmla="*/ 4147936 w 4572002"/>
                  <a:gd name="connsiteY48" fmla="*/ 4253015 h 6858002"/>
                  <a:gd name="connsiteX49" fmla="*/ 4187752 w 4572002"/>
                  <a:gd name="connsiteY49" fmla="*/ 4324646 h 6858002"/>
                  <a:gd name="connsiteX50" fmla="*/ 4196706 w 4572002"/>
                  <a:gd name="connsiteY50" fmla="*/ 4363891 h 6858002"/>
                  <a:gd name="connsiteX51" fmla="*/ 4195944 w 4572002"/>
                  <a:gd name="connsiteY51" fmla="*/ 4482004 h 6858002"/>
                  <a:gd name="connsiteX52" fmla="*/ 4135934 w 4572002"/>
                  <a:gd name="connsiteY52" fmla="*/ 4659174 h 6858002"/>
                  <a:gd name="connsiteX53" fmla="*/ 4127932 w 4572002"/>
                  <a:gd name="connsiteY53" fmla="*/ 4677655 h 6858002"/>
                  <a:gd name="connsiteX54" fmla="*/ 4118025 w 4572002"/>
                  <a:gd name="connsiteY54" fmla="*/ 4767764 h 6858002"/>
                  <a:gd name="connsiteX55" fmla="*/ 4116716 w 4572002"/>
                  <a:gd name="connsiteY55" fmla="*/ 4800483 h 6858002"/>
                  <a:gd name="connsiteX56" fmla="*/ 4116716 w 4572002"/>
                  <a:gd name="connsiteY56" fmla="*/ 4800484 h 6858002"/>
                  <a:gd name="connsiteX57" fmla="*/ 4131552 w 4572002"/>
                  <a:gd name="connsiteY57" fmla="*/ 4828917 h 6858002"/>
                  <a:gd name="connsiteX58" fmla="*/ 4153733 w 4572002"/>
                  <a:gd name="connsiteY58" fmla="*/ 4863343 h 6858002"/>
                  <a:gd name="connsiteX59" fmla="*/ 4161262 w 4572002"/>
                  <a:gd name="connsiteY59" fmla="*/ 4889275 h 6858002"/>
                  <a:gd name="connsiteX60" fmla="*/ 4159557 w 4572002"/>
                  <a:gd name="connsiteY60" fmla="*/ 4912168 h 6858002"/>
                  <a:gd name="connsiteX61" fmla="*/ 4158155 w 4572002"/>
                  <a:gd name="connsiteY61" fmla="*/ 4933804 h 6858002"/>
                  <a:gd name="connsiteX62" fmla="*/ 4158155 w 4572002"/>
                  <a:gd name="connsiteY62" fmla="*/ 4933805 h 6858002"/>
                  <a:gd name="connsiteX63" fmla="*/ 4162914 w 4572002"/>
                  <a:gd name="connsiteY63" fmla="*/ 4952673 h 6858002"/>
                  <a:gd name="connsiteX64" fmla="*/ 4165707 w 4572002"/>
                  <a:gd name="connsiteY64" fmla="*/ 4957454 h 6858002"/>
                  <a:gd name="connsiteX65" fmla="*/ 4166985 w 4572002"/>
                  <a:gd name="connsiteY65" fmla="*/ 4961456 h 6858002"/>
                  <a:gd name="connsiteX66" fmla="*/ 4182989 w 4572002"/>
                  <a:gd name="connsiteY66" fmla="*/ 4987038 h 6858002"/>
                  <a:gd name="connsiteX67" fmla="*/ 4209468 w 4572002"/>
                  <a:gd name="connsiteY67" fmla="*/ 5041522 h 6858002"/>
                  <a:gd name="connsiteX68" fmla="*/ 4216684 w 4572002"/>
                  <a:gd name="connsiteY68" fmla="*/ 5072376 h 6858002"/>
                  <a:gd name="connsiteX69" fmla="*/ 4222587 w 4572002"/>
                  <a:gd name="connsiteY69" fmla="*/ 5087441 h 6858002"/>
                  <a:gd name="connsiteX70" fmla="*/ 4235615 w 4572002"/>
                  <a:gd name="connsiteY70" fmla="*/ 5133220 h 6858002"/>
                  <a:gd name="connsiteX71" fmla="*/ 4235616 w 4572002"/>
                  <a:gd name="connsiteY71" fmla="*/ 5133225 h 6858002"/>
                  <a:gd name="connsiteX72" fmla="*/ 4228901 w 4572002"/>
                  <a:gd name="connsiteY72" fmla="*/ 5166113 h 6858002"/>
                  <a:gd name="connsiteX73" fmla="*/ 4228901 w 4572002"/>
                  <a:gd name="connsiteY73" fmla="*/ 5166114 h 6858002"/>
                  <a:gd name="connsiteX74" fmla="*/ 4229593 w 4572002"/>
                  <a:gd name="connsiteY74" fmla="*/ 5172091 h 6858002"/>
                  <a:gd name="connsiteX75" fmla="*/ 4232139 w 4572002"/>
                  <a:gd name="connsiteY75" fmla="*/ 5179068 h 6858002"/>
                  <a:gd name="connsiteX76" fmla="*/ 4231973 w 4572002"/>
                  <a:gd name="connsiteY76" fmla="*/ 5229434 h 6858002"/>
                  <a:gd name="connsiteX77" fmla="*/ 4225669 w 4572002"/>
                  <a:gd name="connsiteY77" fmla="*/ 5241089 h 6858002"/>
                  <a:gd name="connsiteX78" fmla="*/ 4208517 w 4572002"/>
                  <a:gd name="connsiteY78" fmla="*/ 5272796 h 6858002"/>
                  <a:gd name="connsiteX79" fmla="*/ 4184613 w 4572002"/>
                  <a:gd name="connsiteY79" fmla="*/ 5312288 h 6858002"/>
                  <a:gd name="connsiteX80" fmla="*/ 4183557 w 4572002"/>
                  <a:gd name="connsiteY80" fmla="*/ 5321350 h 6858002"/>
                  <a:gd name="connsiteX81" fmla="*/ 4181083 w 4572002"/>
                  <a:gd name="connsiteY81" fmla="*/ 5326163 h 6858002"/>
                  <a:gd name="connsiteX82" fmla="*/ 4179637 w 4572002"/>
                  <a:gd name="connsiteY82" fmla="*/ 5355014 h 6858002"/>
                  <a:gd name="connsiteX83" fmla="*/ 4179637 w 4572002"/>
                  <a:gd name="connsiteY83" fmla="*/ 5355015 h 6858002"/>
                  <a:gd name="connsiteX84" fmla="*/ 4184513 w 4572002"/>
                  <a:gd name="connsiteY84" fmla="*/ 5385385 h 6858002"/>
                  <a:gd name="connsiteX85" fmla="*/ 4192704 w 4572002"/>
                  <a:gd name="connsiteY85" fmla="*/ 5425583 h 6858002"/>
                  <a:gd name="connsiteX86" fmla="*/ 4204327 w 4572002"/>
                  <a:gd name="connsiteY86" fmla="*/ 5480638 h 6858002"/>
                  <a:gd name="connsiteX87" fmla="*/ 4208850 w 4572002"/>
                  <a:gd name="connsiteY87" fmla="*/ 5507668 h 6858002"/>
                  <a:gd name="connsiteX88" fmla="*/ 4198232 w 4572002"/>
                  <a:gd name="connsiteY88" fmla="*/ 5531692 h 6858002"/>
                  <a:gd name="connsiteX89" fmla="*/ 4198231 w 4572002"/>
                  <a:gd name="connsiteY89" fmla="*/ 5531693 h 6858002"/>
                  <a:gd name="connsiteX90" fmla="*/ 4188085 w 4572002"/>
                  <a:gd name="connsiteY90" fmla="*/ 5547578 h 6858002"/>
                  <a:gd name="connsiteX91" fmla="*/ 4188085 w 4572002"/>
                  <a:gd name="connsiteY91" fmla="*/ 5547579 h 6858002"/>
                  <a:gd name="connsiteX92" fmla="*/ 4197659 w 4572002"/>
                  <a:gd name="connsiteY92" fmla="*/ 5562747 h 6858002"/>
                  <a:gd name="connsiteX93" fmla="*/ 4268907 w 4572002"/>
                  <a:gd name="connsiteY93" fmla="*/ 5704484 h 6858002"/>
                  <a:gd name="connsiteX94" fmla="*/ 4274812 w 4572002"/>
                  <a:gd name="connsiteY94" fmla="*/ 5740489 h 6858002"/>
                  <a:gd name="connsiteX95" fmla="*/ 4283578 w 4572002"/>
                  <a:gd name="connsiteY95" fmla="*/ 5760874 h 6858002"/>
                  <a:gd name="connsiteX96" fmla="*/ 4371973 w 4572002"/>
                  <a:gd name="connsiteY96" fmla="*/ 5883752 h 6858002"/>
                  <a:gd name="connsiteX97" fmla="*/ 4371974 w 4572002"/>
                  <a:gd name="connsiteY97" fmla="*/ 5883757 h 6858002"/>
                  <a:gd name="connsiteX98" fmla="*/ 4389877 w 4572002"/>
                  <a:gd name="connsiteY98" fmla="*/ 5935946 h 6858002"/>
                  <a:gd name="connsiteX99" fmla="*/ 4389878 w 4572002"/>
                  <a:gd name="connsiteY99" fmla="*/ 5935950 h 6858002"/>
                  <a:gd name="connsiteX100" fmla="*/ 4386259 w 4572002"/>
                  <a:gd name="connsiteY100" fmla="*/ 5993290 h 6858002"/>
                  <a:gd name="connsiteX101" fmla="*/ 4386259 w 4572002"/>
                  <a:gd name="connsiteY101" fmla="*/ 5993291 h 6858002"/>
                  <a:gd name="connsiteX102" fmla="*/ 4379782 w 4572002"/>
                  <a:gd name="connsiteY102" fmla="*/ 6026440 h 6858002"/>
                  <a:gd name="connsiteX103" fmla="*/ 4323583 w 4572002"/>
                  <a:gd name="connsiteY103" fmla="*/ 6108738 h 6858002"/>
                  <a:gd name="connsiteX104" fmla="*/ 4309890 w 4572002"/>
                  <a:gd name="connsiteY104" fmla="*/ 6133314 h 6858002"/>
                  <a:gd name="connsiteX105" fmla="*/ 4309890 w 4572002"/>
                  <a:gd name="connsiteY105" fmla="*/ 6133315 h 6858002"/>
                  <a:gd name="connsiteX106" fmla="*/ 4313591 w 4572002"/>
                  <a:gd name="connsiteY106" fmla="*/ 6143190 h 6858002"/>
                  <a:gd name="connsiteX107" fmla="*/ 4325486 w 4572002"/>
                  <a:gd name="connsiteY107" fmla="*/ 6155600 h 6858002"/>
                  <a:gd name="connsiteX108" fmla="*/ 4325488 w 4572002"/>
                  <a:gd name="connsiteY108" fmla="*/ 6155603 h 6858002"/>
                  <a:gd name="connsiteX109" fmla="*/ 4364160 w 4572002"/>
                  <a:gd name="connsiteY109" fmla="*/ 6228757 h 6858002"/>
                  <a:gd name="connsiteX110" fmla="*/ 4381497 w 4572002"/>
                  <a:gd name="connsiteY110" fmla="*/ 6361540 h 6858002"/>
                  <a:gd name="connsiteX111" fmla="*/ 4381497 w 4572002"/>
                  <a:gd name="connsiteY111" fmla="*/ 6361539 h 6858002"/>
                  <a:gd name="connsiteX112" fmla="*/ 4364160 w 4572002"/>
                  <a:gd name="connsiteY112" fmla="*/ 6228756 h 6858002"/>
                  <a:gd name="connsiteX113" fmla="*/ 4325488 w 4572002"/>
                  <a:gd name="connsiteY113" fmla="*/ 6155602 h 6858002"/>
                  <a:gd name="connsiteX114" fmla="*/ 4325486 w 4572002"/>
                  <a:gd name="connsiteY114" fmla="*/ 6155600 h 6858002"/>
                  <a:gd name="connsiteX115" fmla="*/ 4309890 w 4572002"/>
                  <a:gd name="connsiteY115" fmla="*/ 6133315 h 6858002"/>
                  <a:gd name="connsiteX116" fmla="*/ 4323583 w 4572002"/>
                  <a:gd name="connsiteY116" fmla="*/ 6108739 h 6858002"/>
                  <a:gd name="connsiteX117" fmla="*/ 4379782 w 4572002"/>
                  <a:gd name="connsiteY117" fmla="*/ 6026441 h 6858002"/>
                  <a:gd name="connsiteX118" fmla="*/ 4386259 w 4572002"/>
                  <a:gd name="connsiteY118" fmla="*/ 5993292 h 6858002"/>
                  <a:gd name="connsiteX119" fmla="*/ 4386259 w 4572002"/>
                  <a:gd name="connsiteY119" fmla="*/ 5993290 h 6858002"/>
                  <a:gd name="connsiteX120" fmla="*/ 4389712 w 4572002"/>
                  <a:gd name="connsiteY120" fmla="*/ 5964477 h 6858002"/>
                  <a:gd name="connsiteX121" fmla="*/ 4389878 w 4572002"/>
                  <a:gd name="connsiteY121" fmla="*/ 5935950 h 6858002"/>
                  <a:gd name="connsiteX122" fmla="*/ 4389878 w 4572002"/>
                  <a:gd name="connsiteY122" fmla="*/ 5935949 h 6858002"/>
                  <a:gd name="connsiteX123" fmla="*/ 4389877 w 4572002"/>
                  <a:gd name="connsiteY123" fmla="*/ 5935946 h 6858002"/>
                  <a:gd name="connsiteX124" fmla="*/ 4382997 w 4572002"/>
                  <a:gd name="connsiteY124" fmla="*/ 5909351 h 6858002"/>
                  <a:gd name="connsiteX125" fmla="*/ 4371974 w 4572002"/>
                  <a:gd name="connsiteY125" fmla="*/ 5883757 h 6858002"/>
                  <a:gd name="connsiteX126" fmla="*/ 4371973 w 4572002"/>
                  <a:gd name="connsiteY126" fmla="*/ 5883751 h 6858002"/>
                  <a:gd name="connsiteX127" fmla="*/ 4283578 w 4572002"/>
                  <a:gd name="connsiteY127" fmla="*/ 5760873 h 6858002"/>
                  <a:gd name="connsiteX128" fmla="*/ 4274812 w 4572002"/>
                  <a:gd name="connsiteY128" fmla="*/ 5740488 h 6858002"/>
                  <a:gd name="connsiteX129" fmla="*/ 4268907 w 4572002"/>
                  <a:gd name="connsiteY129" fmla="*/ 5704483 h 6858002"/>
                  <a:gd name="connsiteX130" fmla="*/ 4197659 w 4572002"/>
                  <a:gd name="connsiteY130" fmla="*/ 5562746 h 6858002"/>
                  <a:gd name="connsiteX131" fmla="*/ 4188085 w 4572002"/>
                  <a:gd name="connsiteY131" fmla="*/ 5547578 h 6858002"/>
                  <a:gd name="connsiteX132" fmla="*/ 4198231 w 4572002"/>
                  <a:gd name="connsiteY132" fmla="*/ 5531694 h 6858002"/>
                  <a:gd name="connsiteX133" fmla="*/ 4198232 w 4572002"/>
                  <a:gd name="connsiteY133" fmla="*/ 5531692 h 6858002"/>
                  <a:gd name="connsiteX134" fmla="*/ 4206630 w 4572002"/>
                  <a:gd name="connsiteY134" fmla="*/ 5520422 h 6858002"/>
                  <a:gd name="connsiteX135" fmla="*/ 4208850 w 4572002"/>
                  <a:gd name="connsiteY135" fmla="*/ 5507668 h 6858002"/>
                  <a:gd name="connsiteX136" fmla="*/ 4208850 w 4572002"/>
                  <a:gd name="connsiteY136" fmla="*/ 5507667 h 6858002"/>
                  <a:gd name="connsiteX137" fmla="*/ 4204327 w 4572002"/>
                  <a:gd name="connsiteY137" fmla="*/ 5480637 h 6858002"/>
                  <a:gd name="connsiteX138" fmla="*/ 4192704 w 4572002"/>
                  <a:gd name="connsiteY138" fmla="*/ 5425582 h 6858002"/>
                  <a:gd name="connsiteX139" fmla="*/ 4184513 w 4572002"/>
                  <a:gd name="connsiteY139" fmla="*/ 5385384 h 6858002"/>
                  <a:gd name="connsiteX140" fmla="*/ 4179637 w 4572002"/>
                  <a:gd name="connsiteY140" fmla="*/ 5355014 h 6858002"/>
                  <a:gd name="connsiteX141" fmla="*/ 4183557 w 4572002"/>
                  <a:gd name="connsiteY141" fmla="*/ 5321350 h 6858002"/>
                  <a:gd name="connsiteX142" fmla="*/ 4208517 w 4572002"/>
                  <a:gd name="connsiteY142" fmla="*/ 5272797 h 6858002"/>
                  <a:gd name="connsiteX143" fmla="*/ 4225669 w 4572002"/>
                  <a:gd name="connsiteY143" fmla="*/ 5241089 h 6858002"/>
                  <a:gd name="connsiteX144" fmla="*/ 4231973 w 4572002"/>
                  <a:gd name="connsiteY144" fmla="*/ 5229433 h 6858002"/>
                  <a:gd name="connsiteX145" fmla="*/ 4232139 w 4572002"/>
                  <a:gd name="connsiteY145" fmla="*/ 5179068 h 6858002"/>
                  <a:gd name="connsiteX146" fmla="*/ 4232139 w 4572002"/>
                  <a:gd name="connsiteY146" fmla="*/ 5179067 h 6858002"/>
                  <a:gd name="connsiteX147" fmla="*/ 4229593 w 4572002"/>
                  <a:gd name="connsiteY147" fmla="*/ 5172090 h 6858002"/>
                  <a:gd name="connsiteX148" fmla="*/ 4228901 w 4572002"/>
                  <a:gd name="connsiteY148" fmla="*/ 5166114 h 6858002"/>
                  <a:gd name="connsiteX149" fmla="*/ 4235616 w 4572002"/>
                  <a:gd name="connsiteY149" fmla="*/ 5133225 h 6858002"/>
                  <a:gd name="connsiteX150" fmla="*/ 4235616 w 4572002"/>
                  <a:gd name="connsiteY150" fmla="*/ 5133224 h 6858002"/>
                  <a:gd name="connsiteX151" fmla="*/ 4235615 w 4572002"/>
                  <a:gd name="connsiteY151" fmla="*/ 5133220 h 6858002"/>
                  <a:gd name="connsiteX152" fmla="*/ 4228473 w 4572002"/>
                  <a:gd name="connsiteY152" fmla="*/ 5102461 h 6858002"/>
                  <a:gd name="connsiteX153" fmla="*/ 4222587 w 4572002"/>
                  <a:gd name="connsiteY153" fmla="*/ 5087441 h 6858002"/>
                  <a:gd name="connsiteX154" fmla="*/ 4222582 w 4572002"/>
                  <a:gd name="connsiteY154" fmla="*/ 5087423 h 6858002"/>
                  <a:gd name="connsiteX155" fmla="*/ 4209468 w 4572002"/>
                  <a:gd name="connsiteY155" fmla="*/ 5041521 h 6858002"/>
                  <a:gd name="connsiteX156" fmla="*/ 4182989 w 4572002"/>
                  <a:gd name="connsiteY156" fmla="*/ 4987037 h 6858002"/>
                  <a:gd name="connsiteX157" fmla="*/ 4165707 w 4572002"/>
                  <a:gd name="connsiteY157" fmla="*/ 4957454 h 6858002"/>
                  <a:gd name="connsiteX158" fmla="*/ 4158155 w 4572002"/>
                  <a:gd name="connsiteY158" fmla="*/ 4933805 h 6858002"/>
                  <a:gd name="connsiteX159" fmla="*/ 4159557 w 4572002"/>
                  <a:gd name="connsiteY159" fmla="*/ 4912169 h 6858002"/>
                  <a:gd name="connsiteX160" fmla="*/ 4161262 w 4572002"/>
                  <a:gd name="connsiteY160" fmla="*/ 4889276 h 6858002"/>
                  <a:gd name="connsiteX161" fmla="*/ 4161262 w 4572002"/>
                  <a:gd name="connsiteY161" fmla="*/ 4889275 h 6858002"/>
                  <a:gd name="connsiteX162" fmla="*/ 4156484 w 4572002"/>
                  <a:gd name="connsiteY162" fmla="*/ 4867614 h 6858002"/>
                  <a:gd name="connsiteX163" fmla="*/ 4153733 w 4572002"/>
                  <a:gd name="connsiteY163" fmla="*/ 4863343 h 6858002"/>
                  <a:gd name="connsiteX164" fmla="*/ 4151983 w 4572002"/>
                  <a:gd name="connsiteY164" fmla="*/ 4857317 h 6858002"/>
                  <a:gd name="connsiteX165" fmla="*/ 4131552 w 4572002"/>
                  <a:gd name="connsiteY165" fmla="*/ 4828916 h 6858002"/>
                  <a:gd name="connsiteX166" fmla="*/ 4116716 w 4572002"/>
                  <a:gd name="connsiteY166" fmla="*/ 4800483 h 6858002"/>
                  <a:gd name="connsiteX167" fmla="*/ 4118025 w 4572002"/>
                  <a:gd name="connsiteY167" fmla="*/ 4767765 h 6858002"/>
                  <a:gd name="connsiteX168" fmla="*/ 4127932 w 4572002"/>
                  <a:gd name="connsiteY168" fmla="*/ 4677656 h 6858002"/>
                  <a:gd name="connsiteX169" fmla="*/ 4135934 w 4572002"/>
                  <a:gd name="connsiteY169" fmla="*/ 4659175 h 6858002"/>
                  <a:gd name="connsiteX170" fmla="*/ 4195944 w 4572002"/>
                  <a:gd name="connsiteY170" fmla="*/ 4482005 h 6858002"/>
                  <a:gd name="connsiteX171" fmla="*/ 4196706 w 4572002"/>
                  <a:gd name="connsiteY171" fmla="*/ 4363891 h 6858002"/>
                  <a:gd name="connsiteX172" fmla="*/ 4196706 w 4572002"/>
                  <a:gd name="connsiteY172" fmla="*/ 4363890 h 6858002"/>
                  <a:gd name="connsiteX173" fmla="*/ 4187752 w 4572002"/>
                  <a:gd name="connsiteY173" fmla="*/ 4324645 h 6858002"/>
                  <a:gd name="connsiteX174" fmla="*/ 4147936 w 4572002"/>
                  <a:gd name="connsiteY174" fmla="*/ 4253014 h 6858002"/>
                  <a:gd name="connsiteX175" fmla="*/ 4211111 w 4572002"/>
                  <a:gd name="connsiteY175" fmla="*/ 2836172 h 6858002"/>
                  <a:gd name="connsiteX176" fmla="*/ 4202421 w 4572002"/>
                  <a:gd name="connsiteY176" fmla="*/ 2848793 h 6858002"/>
                  <a:gd name="connsiteX177" fmla="*/ 4186816 w 4572002"/>
                  <a:gd name="connsiteY177" fmla="*/ 2897785 h 6858002"/>
                  <a:gd name="connsiteX178" fmla="*/ 4185787 w 4572002"/>
                  <a:gd name="connsiteY178" fmla="*/ 2903551 h 6858002"/>
                  <a:gd name="connsiteX179" fmla="*/ 4182513 w 4572002"/>
                  <a:gd name="connsiteY179" fmla="*/ 2914328 h 6858002"/>
                  <a:gd name="connsiteX180" fmla="*/ 4177882 w 4572002"/>
                  <a:gd name="connsiteY180" fmla="*/ 2947858 h 6858002"/>
                  <a:gd name="connsiteX181" fmla="*/ 4177881 w 4572002"/>
                  <a:gd name="connsiteY181" fmla="*/ 2947862 h 6858002"/>
                  <a:gd name="connsiteX182" fmla="*/ 4177881 w 4572002"/>
                  <a:gd name="connsiteY182" fmla="*/ 2947863 h 6858002"/>
                  <a:gd name="connsiteX183" fmla="*/ 4181465 w 4572002"/>
                  <a:gd name="connsiteY183" fmla="*/ 2982149 h 6858002"/>
                  <a:gd name="connsiteX184" fmla="*/ 4193158 w 4572002"/>
                  <a:gd name="connsiteY184" fmla="*/ 3077402 h 6858002"/>
                  <a:gd name="connsiteX185" fmla="*/ 4180703 w 4572002"/>
                  <a:gd name="connsiteY185" fmla="*/ 3172654 h 6858002"/>
                  <a:gd name="connsiteX186" fmla="*/ 4133076 w 4572002"/>
                  <a:gd name="connsiteY186" fmla="*/ 3489467 h 6858002"/>
                  <a:gd name="connsiteX187" fmla="*/ 4110977 w 4572002"/>
                  <a:gd name="connsiteY187" fmla="*/ 3544713 h 6858002"/>
                  <a:gd name="connsiteX188" fmla="*/ 4093355 w 4572002"/>
                  <a:gd name="connsiteY188" fmla="*/ 3574408 h 6858002"/>
                  <a:gd name="connsiteX189" fmla="*/ 4093355 w 4572002"/>
                  <a:gd name="connsiteY189" fmla="*/ 3574409 h 6858002"/>
                  <a:gd name="connsiteX190" fmla="*/ 4105453 w 4572002"/>
                  <a:gd name="connsiteY190" fmla="*/ 3606818 h 6858002"/>
                  <a:gd name="connsiteX191" fmla="*/ 4118979 w 4572002"/>
                  <a:gd name="connsiteY191" fmla="*/ 3630633 h 6858002"/>
                  <a:gd name="connsiteX192" fmla="*/ 4136708 w 4572002"/>
                  <a:gd name="connsiteY192" fmla="*/ 3654416 h 6858002"/>
                  <a:gd name="connsiteX193" fmla="*/ 4140382 w 4572002"/>
                  <a:gd name="connsiteY193" fmla="*/ 3668940 h 6858002"/>
                  <a:gd name="connsiteX194" fmla="*/ 4143220 w 4572002"/>
                  <a:gd name="connsiteY194" fmla="*/ 3680164 h 6858002"/>
                  <a:gd name="connsiteX195" fmla="*/ 4139172 w 4572002"/>
                  <a:gd name="connsiteY195" fmla="*/ 3734837 h 6858002"/>
                  <a:gd name="connsiteX196" fmla="*/ 4139172 w 4572002"/>
                  <a:gd name="connsiteY196" fmla="*/ 3734838 h 6858002"/>
                  <a:gd name="connsiteX197" fmla="*/ 4139554 w 4572002"/>
                  <a:gd name="connsiteY197" fmla="*/ 3754653 h 6858002"/>
                  <a:gd name="connsiteX198" fmla="*/ 4145911 w 4572002"/>
                  <a:gd name="connsiteY198" fmla="*/ 3789776 h 6858002"/>
                  <a:gd name="connsiteX199" fmla="*/ 4130980 w 4572002"/>
                  <a:gd name="connsiteY199" fmla="*/ 3822472 h 6858002"/>
                  <a:gd name="connsiteX200" fmla="*/ 4116645 w 4572002"/>
                  <a:gd name="connsiteY200" fmla="*/ 3852619 h 6858002"/>
                  <a:gd name="connsiteX201" fmla="*/ 4116645 w 4572002"/>
                  <a:gd name="connsiteY201" fmla="*/ 3852620 h 6858002"/>
                  <a:gd name="connsiteX202" fmla="*/ 4117425 w 4572002"/>
                  <a:gd name="connsiteY202" fmla="*/ 3868764 h 6858002"/>
                  <a:gd name="connsiteX203" fmla="*/ 4126028 w 4572002"/>
                  <a:gd name="connsiteY203" fmla="*/ 3885337 h 6858002"/>
                  <a:gd name="connsiteX204" fmla="*/ 4126028 w 4572002"/>
                  <a:gd name="connsiteY204" fmla="*/ 3885339 h 6858002"/>
                  <a:gd name="connsiteX205" fmla="*/ 4148409 w 4572002"/>
                  <a:gd name="connsiteY205" fmla="*/ 3923125 h 6858002"/>
                  <a:gd name="connsiteX206" fmla="*/ 4157913 w 4572002"/>
                  <a:gd name="connsiteY206" fmla="*/ 3962160 h 6858002"/>
                  <a:gd name="connsiteX207" fmla="*/ 4142221 w 4572002"/>
                  <a:gd name="connsiteY207" fmla="*/ 4043838 h 6858002"/>
                  <a:gd name="connsiteX208" fmla="*/ 4142220 w 4572002"/>
                  <a:gd name="connsiteY208" fmla="*/ 4043839 h 6858002"/>
                  <a:gd name="connsiteX209" fmla="*/ 4127099 w 4572002"/>
                  <a:gd name="connsiteY209" fmla="*/ 4103825 h 6858002"/>
                  <a:gd name="connsiteX210" fmla="*/ 4127099 w 4572002"/>
                  <a:gd name="connsiteY210" fmla="*/ 4103826 h 6858002"/>
                  <a:gd name="connsiteX211" fmla="*/ 4129066 w 4572002"/>
                  <a:gd name="connsiteY211" fmla="*/ 4134256 h 6858002"/>
                  <a:gd name="connsiteX212" fmla="*/ 4138410 w 4572002"/>
                  <a:gd name="connsiteY212" fmla="*/ 4165382 h 6858002"/>
                  <a:gd name="connsiteX213" fmla="*/ 4138410 w 4572002"/>
                  <a:gd name="connsiteY213" fmla="*/ 4165384 h 6858002"/>
                  <a:gd name="connsiteX214" fmla="*/ 4142315 w 4572002"/>
                  <a:gd name="connsiteY214" fmla="*/ 4192388 h 6858002"/>
                  <a:gd name="connsiteX215" fmla="*/ 4142315 w 4572002"/>
                  <a:gd name="connsiteY215" fmla="*/ 4192387 h 6858002"/>
                  <a:gd name="connsiteX216" fmla="*/ 4138410 w 4572002"/>
                  <a:gd name="connsiteY216" fmla="*/ 4165383 h 6858002"/>
                  <a:gd name="connsiteX217" fmla="*/ 4138410 w 4572002"/>
                  <a:gd name="connsiteY217" fmla="*/ 4165382 h 6858002"/>
                  <a:gd name="connsiteX218" fmla="*/ 4127099 w 4572002"/>
                  <a:gd name="connsiteY218" fmla="*/ 4103826 h 6858002"/>
                  <a:gd name="connsiteX219" fmla="*/ 4142220 w 4572002"/>
                  <a:gd name="connsiteY219" fmla="*/ 4043840 h 6858002"/>
                  <a:gd name="connsiteX220" fmla="*/ 4142221 w 4572002"/>
                  <a:gd name="connsiteY220" fmla="*/ 4043838 h 6858002"/>
                  <a:gd name="connsiteX221" fmla="*/ 4155523 w 4572002"/>
                  <a:gd name="connsiteY221" fmla="*/ 4002410 h 6858002"/>
                  <a:gd name="connsiteX222" fmla="*/ 4157913 w 4572002"/>
                  <a:gd name="connsiteY222" fmla="*/ 3962160 h 6858002"/>
                  <a:gd name="connsiteX223" fmla="*/ 4157913 w 4572002"/>
                  <a:gd name="connsiteY223" fmla="*/ 3962159 h 6858002"/>
                  <a:gd name="connsiteX224" fmla="*/ 4126028 w 4572002"/>
                  <a:gd name="connsiteY224" fmla="*/ 3885338 h 6858002"/>
                  <a:gd name="connsiteX225" fmla="*/ 4126028 w 4572002"/>
                  <a:gd name="connsiteY225" fmla="*/ 3885337 h 6858002"/>
                  <a:gd name="connsiteX226" fmla="*/ 4116645 w 4572002"/>
                  <a:gd name="connsiteY226" fmla="*/ 3852620 h 6858002"/>
                  <a:gd name="connsiteX227" fmla="*/ 4130980 w 4572002"/>
                  <a:gd name="connsiteY227" fmla="*/ 3822473 h 6858002"/>
                  <a:gd name="connsiteX228" fmla="*/ 4145911 w 4572002"/>
                  <a:gd name="connsiteY228" fmla="*/ 3789777 h 6858002"/>
                  <a:gd name="connsiteX229" fmla="*/ 4145911 w 4572002"/>
                  <a:gd name="connsiteY229" fmla="*/ 3789776 h 6858002"/>
                  <a:gd name="connsiteX230" fmla="*/ 4139554 w 4572002"/>
                  <a:gd name="connsiteY230" fmla="*/ 3754652 h 6858002"/>
                  <a:gd name="connsiteX231" fmla="*/ 4139172 w 4572002"/>
                  <a:gd name="connsiteY231" fmla="*/ 3734838 h 6858002"/>
                  <a:gd name="connsiteX232" fmla="*/ 4143220 w 4572002"/>
                  <a:gd name="connsiteY232" fmla="*/ 3680164 h 6858002"/>
                  <a:gd name="connsiteX233" fmla="*/ 4143220 w 4572002"/>
                  <a:gd name="connsiteY233" fmla="*/ 3680163 h 6858002"/>
                  <a:gd name="connsiteX234" fmla="*/ 4140382 w 4572002"/>
                  <a:gd name="connsiteY234" fmla="*/ 3668940 h 6858002"/>
                  <a:gd name="connsiteX235" fmla="*/ 4136708 w 4572002"/>
                  <a:gd name="connsiteY235" fmla="*/ 3654416 h 6858002"/>
                  <a:gd name="connsiteX236" fmla="*/ 4136708 w 4572002"/>
                  <a:gd name="connsiteY236" fmla="*/ 3654416 h 6858002"/>
                  <a:gd name="connsiteX237" fmla="*/ 4136708 w 4572002"/>
                  <a:gd name="connsiteY237" fmla="*/ 3654415 h 6858002"/>
                  <a:gd name="connsiteX238" fmla="*/ 4118979 w 4572002"/>
                  <a:gd name="connsiteY238" fmla="*/ 3630632 h 6858002"/>
                  <a:gd name="connsiteX239" fmla="*/ 4105453 w 4572002"/>
                  <a:gd name="connsiteY239" fmla="*/ 3606817 h 6858002"/>
                  <a:gd name="connsiteX240" fmla="*/ 4095707 w 4572002"/>
                  <a:gd name="connsiteY240" fmla="*/ 3587174 h 6858002"/>
                  <a:gd name="connsiteX241" fmla="*/ 4093355 w 4572002"/>
                  <a:gd name="connsiteY241" fmla="*/ 3574408 h 6858002"/>
                  <a:gd name="connsiteX242" fmla="*/ 4098434 w 4572002"/>
                  <a:gd name="connsiteY242" fmla="*/ 3562321 h 6858002"/>
                  <a:gd name="connsiteX243" fmla="*/ 4110977 w 4572002"/>
                  <a:gd name="connsiteY243" fmla="*/ 3544714 h 6858002"/>
                  <a:gd name="connsiteX244" fmla="*/ 4133076 w 4572002"/>
                  <a:gd name="connsiteY244" fmla="*/ 3489468 h 6858002"/>
                  <a:gd name="connsiteX245" fmla="*/ 4180703 w 4572002"/>
                  <a:gd name="connsiteY245" fmla="*/ 3172655 h 6858002"/>
                  <a:gd name="connsiteX246" fmla="*/ 4193158 w 4572002"/>
                  <a:gd name="connsiteY246" fmla="*/ 3077402 h 6858002"/>
                  <a:gd name="connsiteX247" fmla="*/ 4193158 w 4572002"/>
                  <a:gd name="connsiteY247" fmla="*/ 3077401 h 6858002"/>
                  <a:gd name="connsiteX248" fmla="*/ 4181465 w 4572002"/>
                  <a:gd name="connsiteY248" fmla="*/ 2982148 h 6858002"/>
                  <a:gd name="connsiteX249" fmla="*/ 4177881 w 4572002"/>
                  <a:gd name="connsiteY249" fmla="*/ 2947863 h 6858002"/>
                  <a:gd name="connsiteX250" fmla="*/ 4177882 w 4572002"/>
                  <a:gd name="connsiteY250" fmla="*/ 2947858 h 6858002"/>
                  <a:gd name="connsiteX251" fmla="*/ 4185787 w 4572002"/>
                  <a:gd name="connsiteY251" fmla="*/ 2903551 h 6858002"/>
                  <a:gd name="connsiteX252" fmla="*/ 4202421 w 4572002"/>
                  <a:gd name="connsiteY252" fmla="*/ 2848794 h 6858002"/>
                  <a:gd name="connsiteX253" fmla="*/ 4211111 w 4572002"/>
                  <a:gd name="connsiteY253" fmla="*/ 2836173 h 6858002"/>
                  <a:gd name="connsiteX254" fmla="*/ 3726625 w 4572002"/>
                  <a:gd name="connsiteY254" fmla="*/ 1508458 h 6858002"/>
                  <a:gd name="connsiteX255" fmla="*/ 3698531 w 4572002"/>
                  <a:gd name="connsiteY255" fmla="*/ 1596214 h 6858002"/>
                  <a:gd name="connsiteX256" fmla="*/ 3700436 w 4572002"/>
                  <a:gd name="connsiteY256" fmla="*/ 1624981 h 6858002"/>
                  <a:gd name="connsiteX257" fmla="*/ 3757017 w 4572002"/>
                  <a:gd name="connsiteY257" fmla="*/ 1697754 h 6858002"/>
                  <a:gd name="connsiteX258" fmla="*/ 3779686 w 4572002"/>
                  <a:gd name="connsiteY258" fmla="*/ 1733189 h 6858002"/>
                  <a:gd name="connsiteX259" fmla="*/ 3821407 w 4572002"/>
                  <a:gd name="connsiteY259" fmla="*/ 1833776 h 6858002"/>
                  <a:gd name="connsiteX260" fmla="*/ 3829028 w 4572002"/>
                  <a:gd name="connsiteY260" fmla="*/ 1842159 h 6858002"/>
                  <a:gd name="connsiteX261" fmla="*/ 3919519 w 4572002"/>
                  <a:gd name="connsiteY261" fmla="*/ 1916455 h 6858002"/>
                  <a:gd name="connsiteX262" fmla="*/ 3934949 w 4572002"/>
                  <a:gd name="connsiteY262" fmla="*/ 1933220 h 6858002"/>
                  <a:gd name="connsiteX263" fmla="*/ 3958954 w 4572002"/>
                  <a:gd name="connsiteY263" fmla="*/ 1953414 h 6858002"/>
                  <a:gd name="connsiteX264" fmla="*/ 4005437 w 4572002"/>
                  <a:gd name="connsiteY264" fmla="*/ 2016470 h 6858002"/>
                  <a:gd name="connsiteX265" fmla="*/ 4020296 w 4572002"/>
                  <a:gd name="connsiteY265" fmla="*/ 2094579 h 6858002"/>
                  <a:gd name="connsiteX266" fmla="*/ 4042967 w 4572002"/>
                  <a:gd name="connsiteY266" fmla="*/ 2188880 h 6858002"/>
                  <a:gd name="connsiteX267" fmla="*/ 4058207 w 4572002"/>
                  <a:gd name="connsiteY267" fmla="*/ 2228315 h 6858002"/>
                  <a:gd name="connsiteX268" fmla="*/ 4087164 w 4572002"/>
                  <a:gd name="connsiteY268" fmla="*/ 2334045 h 6858002"/>
                  <a:gd name="connsiteX269" fmla="*/ 4111549 w 4572002"/>
                  <a:gd name="connsiteY269" fmla="*/ 2409486 h 6858002"/>
                  <a:gd name="connsiteX270" fmla="*/ 4128650 w 4572002"/>
                  <a:gd name="connsiteY270" fmla="*/ 2435913 h 6858002"/>
                  <a:gd name="connsiteX271" fmla="*/ 4134481 w 4572002"/>
                  <a:gd name="connsiteY271" fmla="*/ 2463018 h 6858002"/>
                  <a:gd name="connsiteX272" fmla="*/ 4125839 w 4572002"/>
                  <a:gd name="connsiteY272" fmla="*/ 2518262 h 6858002"/>
                  <a:gd name="connsiteX273" fmla="*/ 4125838 w 4572002"/>
                  <a:gd name="connsiteY273" fmla="*/ 2518264 h 6858002"/>
                  <a:gd name="connsiteX274" fmla="*/ 4122194 w 4572002"/>
                  <a:gd name="connsiteY274" fmla="*/ 2545006 h 6858002"/>
                  <a:gd name="connsiteX275" fmla="*/ 4122194 w 4572002"/>
                  <a:gd name="connsiteY275" fmla="*/ 2545007 h 6858002"/>
                  <a:gd name="connsiteX276" fmla="*/ 4126408 w 4572002"/>
                  <a:gd name="connsiteY276" fmla="*/ 2571035 h 6858002"/>
                  <a:gd name="connsiteX277" fmla="*/ 4199563 w 4572002"/>
                  <a:gd name="connsiteY277" fmla="*/ 2668002 h 6858002"/>
                  <a:gd name="connsiteX278" fmla="*/ 4247953 w 4572002"/>
                  <a:gd name="connsiteY278" fmla="*/ 2745349 h 6858002"/>
                  <a:gd name="connsiteX279" fmla="*/ 4247954 w 4572002"/>
                  <a:gd name="connsiteY279" fmla="*/ 2745352 h 6858002"/>
                  <a:gd name="connsiteX280" fmla="*/ 4253873 w 4572002"/>
                  <a:gd name="connsiteY280" fmla="*/ 2778006 h 6858002"/>
                  <a:gd name="connsiteX281" fmla="*/ 4253453 w 4572002"/>
                  <a:gd name="connsiteY281" fmla="*/ 2785440 h 6858002"/>
                  <a:gd name="connsiteX282" fmla="*/ 4243374 w 4572002"/>
                  <a:gd name="connsiteY282" fmla="*/ 2811780 h 6858002"/>
                  <a:gd name="connsiteX283" fmla="*/ 4243371 w 4572002"/>
                  <a:gd name="connsiteY283" fmla="*/ 2811787 h 6858002"/>
                  <a:gd name="connsiteX284" fmla="*/ 4243372 w 4572002"/>
                  <a:gd name="connsiteY284" fmla="*/ 2811787 h 6858002"/>
                  <a:gd name="connsiteX285" fmla="*/ 4243374 w 4572002"/>
                  <a:gd name="connsiteY285" fmla="*/ 2811780 h 6858002"/>
                  <a:gd name="connsiteX286" fmla="*/ 4253025 w 4572002"/>
                  <a:gd name="connsiteY286" fmla="*/ 2793023 h 6858002"/>
                  <a:gd name="connsiteX287" fmla="*/ 4253453 w 4572002"/>
                  <a:gd name="connsiteY287" fmla="*/ 2785440 h 6858002"/>
                  <a:gd name="connsiteX288" fmla="*/ 4254654 w 4572002"/>
                  <a:gd name="connsiteY288" fmla="*/ 2782305 h 6858002"/>
                  <a:gd name="connsiteX289" fmla="*/ 4253873 w 4572002"/>
                  <a:gd name="connsiteY289" fmla="*/ 2778006 h 6858002"/>
                  <a:gd name="connsiteX290" fmla="*/ 4254284 w 4572002"/>
                  <a:gd name="connsiteY290" fmla="*/ 2770758 h 6858002"/>
                  <a:gd name="connsiteX291" fmla="*/ 4247954 w 4572002"/>
                  <a:gd name="connsiteY291" fmla="*/ 2745352 h 6858002"/>
                  <a:gd name="connsiteX292" fmla="*/ 4247953 w 4572002"/>
                  <a:gd name="connsiteY292" fmla="*/ 2745348 h 6858002"/>
                  <a:gd name="connsiteX293" fmla="*/ 4199563 w 4572002"/>
                  <a:gd name="connsiteY293" fmla="*/ 2668001 h 6858002"/>
                  <a:gd name="connsiteX294" fmla="*/ 4126408 w 4572002"/>
                  <a:gd name="connsiteY294" fmla="*/ 2571034 h 6858002"/>
                  <a:gd name="connsiteX295" fmla="*/ 4122194 w 4572002"/>
                  <a:gd name="connsiteY295" fmla="*/ 2545007 h 6858002"/>
                  <a:gd name="connsiteX296" fmla="*/ 4125838 w 4572002"/>
                  <a:gd name="connsiteY296" fmla="*/ 2518265 h 6858002"/>
                  <a:gd name="connsiteX297" fmla="*/ 4125839 w 4572002"/>
                  <a:gd name="connsiteY297" fmla="*/ 2518262 h 6858002"/>
                  <a:gd name="connsiteX298" fmla="*/ 4132419 w 4572002"/>
                  <a:gd name="connsiteY298" fmla="*/ 2490551 h 6858002"/>
                  <a:gd name="connsiteX299" fmla="*/ 4134481 w 4572002"/>
                  <a:gd name="connsiteY299" fmla="*/ 2463018 h 6858002"/>
                  <a:gd name="connsiteX300" fmla="*/ 4134481 w 4572002"/>
                  <a:gd name="connsiteY300" fmla="*/ 2463017 h 6858002"/>
                  <a:gd name="connsiteX301" fmla="*/ 4111549 w 4572002"/>
                  <a:gd name="connsiteY301" fmla="*/ 2409485 h 6858002"/>
                  <a:gd name="connsiteX302" fmla="*/ 4087164 w 4572002"/>
                  <a:gd name="connsiteY302" fmla="*/ 2334044 h 6858002"/>
                  <a:gd name="connsiteX303" fmla="*/ 4058207 w 4572002"/>
                  <a:gd name="connsiteY303" fmla="*/ 2228314 h 6858002"/>
                  <a:gd name="connsiteX304" fmla="*/ 4042967 w 4572002"/>
                  <a:gd name="connsiteY304" fmla="*/ 2188879 h 6858002"/>
                  <a:gd name="connsiteX305" fmla="*/ 4020296 w 4572002"/>
                  <a:gd name="connsiteY305" fmla="*/ 2094578 h 6858002"/>
                  <a:gd name="connsiteX306" fmla="*/ 4005437 w 4572002"/>
                  <a:gd name="connsiteY306" fmla="*/ 2016469 h 6858002"/>
                  <a:gd name="connsiteX307" fmla="*/ 3958954 w 4572002"/>
                  <a:gd name="connsiteY307" fmla="*/ 1953413 h 6858002"/>
                  <a:gd name="connsiteX308" fmla="*/ 3934949 w 4572002"/>
                  <a:gd name="connsiteY308" fmla="*/ 1933219 h 6858002"/>
                  <a:gd name="connsiteX309" fmla="*/ 3919519 w 4572002"/>
                  <a:gd name="connsiteY309" fmla="*/ 1916454 h 6858002"/>
                  <a:gd name="connsiteX310" fmla="*/ 3829028 w 4572002"/>
                  <a:gd name="connsiteY310" fmla="*/ 1842158 h 6858002"/>
                  <a:gd name="connsiteX311" fmla="*/ 3821407 w 4572002"/>
                  <a:gd name="connsiteY311" fmla="*/ 1833775 h 6858002"/>
                  <a:gd name="connsiteX312" fmla="*/ 3779686 w 4572002"/>
                  <a:gd name="connsiteY312" fmla="*/ 1733188 h 6858002"/>
                  <a:gd name="connsiteX313" fmla="*/ 3757018 w 4572002"/>
                  <a:gd name="connsiteY313" fmla="*/ 1697753 h 6858002"/>
                  <a:gd name="connsiteX314" fmla="*/ 3700436 w 4572002"/>
                  <a:gd name="connsiteY314" fmla="*/ 1624980 h 6858002"/>
                  <a:gd name="connsiteX315" fmla="*/ 3698532 w 4572002"/>
                  <a:gd name="connsiteY315" fmla="*/ 1596213 h 6858002"/>
                  <a:gd name="connsiteX316" fmla="*/ 3745230 w 4572002"/>
                  <a:gd name="connsiteY316" fmla="*/ 1459073 h 6858002"/>
                  <a:gd name="connsiteX317" fmla="*/ 3745229 w 4572002"/>
                  <a:gd name="connsiteY317" fmla="*/ 1459074 h 6858002"/>
                  <a:gd name="connsiteX318" fmla="*/ 3736012 w 4572002"/>
                  <a:gd name="connsiteY318" fmla="*/ 1481572 h 6858002"/>
                  <a:gd name="connsiteX319" fmla="*/ 3764423 w 4572002"/>
                  <a:gd name="connsiteY319" fmla="*/ 1268758 h 6858002"/>
                  <a:gd name="connsiteX320" fmla="*/ 3769590 w 4572002"/>
                  <a:gd name="connsiteY320" fmla="*/ 1286070 h 6858002"/>
                  <a:gd name="connsiteX321" fmla="*/ 3791927 w 4572002"/>
                  <a:gd name="connsiteY321" fmla="*/ 1350628 h 6858002"/>
                  <a:gd name="connsiteX322" fmla="*/ 3786333 w 4572002"/>
                  <a:gd name="connsiteY322" fmla="*/ 1413840 h 6858002"/>
                  <a:gd name="connsiteX323" fmla="*/ 3791928 w 4572002"/>
                  <a:gd name="connsiteY323" fmla="*/ 1350627 h 6858002"/>
                  <a:gd name="connsiteX324" fmla="*/ 3769590 w 4572002"/>
                  <a:gd name="connsiteY324" fmla="*/ 1286069 h 6858002"/>
                  <a:gd name="connsiteX325" fmla="*/ 3706152 w 4572002"/>
                  <a:gd name="connsiteY325" fmla="*/ 773035 h 6858002"/>
                  <a:gd name="connsiteX326" fmla="*/ 3706152 w 4572002"/>
                  <a:gd name="connsiteY326" fmla="*/ 773036 h 6858002"/>
                  <a:gd name="connsiteX327" fmla="*/ 3714152 w 4572002"/>
                  <a:gd name="connsiteY327" fmla="*/ 854380 h 6858002"/>
                  <a:gd name="connsiteX328" fmla="*/ 3745205 w 4572002"/>
                  <a:gd name="connsiteY328" fmla="*/ 915344 h 6858002"/>
                  <a:gd name="connsiteX329" fmla="*/ 3755683 w 4572002"/>
                  <a:gd name="connsiteY329" fmla="*/ 927156 h 6858002"/>
                  <a:gd name="connsiteX330" fmla="*/ 3752063 w 4572002"/>
                  <a:gd name="connsiteY330" fmla="*/ 1097088 h 6858002"/>
                  <a:gd name="connsiteX331" fmla="*/ 3747681 w 4572002"/>
                  <a:gd name="connsiteY331" fmla="*/ 1123186 h 6858002"/>
                  <a:gd name="connsiteX332" fmla="*/ 3772400 w 4572002"/>
                  <a:gd name="connsiteY332" fmla="*/ 1184029 h 6858002"/>
                  <a:gd name="connsiteX333" fmla="*/ 3747682 w 4572002"/>
                  <a:gd name="connsiteY333" fmla="*/ 1123185 h 6858002"/>
                  <a:gd name="connsiteX334" fmla="*/ 3752064 w 4572002"/>
                  <a:gd name="connsiteY334" fmla="*/ 1097087 h 6858002"/>
                  <a:gd name="connsiteX335" fmla="*/ 3755684 w 4572002"/>
                  <a:gd name="connsiteY335" fmla="*/ 927155 h 6858002"/>
                  <a:gd name="connsiteX336" fmla="*/ 3745206 w 4572002"/>
                  <a:gd name="connsiteY336" fmla="*/ 915343 h 6858002"/>
                  <a:gd name="connsiteX337" fmla="*/ 3714152 w 4572002"/>
                  <a:gd name="connsiteY337" fmla="*/ 854379 h 6858002"/>
                  <a:gd name="connsiteX338" fmla="*/ 3761553 w 4572002"/>
                  <a:gd name="connsiteY338" fmla="*/ 517851 h 6858002"/>
                  <a:gd name="connsiteX339" fmla="*/ 3752635 w 4572002"/>
                  <a:gd name="connsiteY339" fmla="*/ 556048 h 6858002"/>
                  <a:gd name="connsiteX340" fmla="*/ 3746157 w 4572002"/>
                  <a:gd name="connsiteY340" fmla="*/ 580051 h 6858002"/>
                  <a:gd name="connsiteX341" fmla="*/ 3742776 w 4572002"/>
                  <a:gd name="connsiteY341" fmla="*/ 642538 h 6858002"/>
                  <a:gd name="connsiteX342" fmla="*/ 3730253 w 4572002"/>
                  <a:gd name="connsiteY342" fmla="*/ 694928 h 6858002"/>
                  <a:gd name="connsiteX343" fmla="*/ 3742777 w 4572002"/>
                  <a:gd name="connsiteY343" fmla="*/ 642537 h 6858002"/>
                  <a:gd name="connsiteX344" fmla="*/ 3746158 w 4572002"/>
                  <a:gd name="connsiteY344" fmla="*/ 580050 h 6858002"/>
                  <a:gd name="connsiteX345" fmla="*/ 3752636 w 4572002"/>
                  <a:gd name="connsiteY345" fmla="*/ 556047 h 6858002"/>
                  <a:gd name="connsiteX346" fmla="*/ 3774848 w 4572002"/>
                  <a:gd name="connsiteY346" fmla="*/ 298169 h 6858002"/>
                  <a:gd name="connsiteX347" fmla="*/ 3760065 w 4572002"/>
                  <a:gd name="connsiteY347" fmla="*/ 313534 h 6858002"/>
                  <a:gd name="connsiteX348" fmla="*/ 3759493 w 4572002"/>
                  <a:gd name="connsiteY348" fmla="*/ 338871 h 6858002"/>
                  <a:gd name="connsiteX349" fmla="*/ 3759500 w 4572002"/>
                  <a:gd name="connsiteY349" fmla="*/ 338900 h 6858002"/>
                  <a:gd name="connsiteX350" fmla="*/ 3769400 w 4572002"/>
                  <a:gd name="connsiteY350" fmla="*/ 395640 h 6858002"/>
                  <a:gd name="connsiteX351" fmla="*/ 3765590 w 4572002"/>
                  <a:gd name="connsiteY351" fmla="*/ 367328 h 6858002"/>
                  <a:gd name="connsiteX352" fmla="*/ 3759500 w 4572002"/>
                  <a:gd name="connsiteY352" fmla="*/ 338900 h 6858002"/>
                  <a:gd name="connsiteX353" fmla="*/ 3759494 w 4572002"/>
                  <a:gd name="connsiteY353" fmla="*/ 338870 h 6858002"/>
                  <a:gd name="connsiteX354" fmla="*/ 3760066 w 4572002"/>
                  <a:gd name="connsiteY354" fmla="*/ 313533 h 6858002"/>
                  <a:gd name="connsiteX355" fmla="*/ 3782393 w 4572002"/>
                  <a:gd name="connsiteY355" fmla="*/ 281568 h 6858002"/>
                  <a:gd name="connsiteX356" fmla="*/ 3777498 w 4572002"/>
                  <a:gd name="connsiteY356" fmla="*/ 295415 h 6858002"/>
                  <a:gd name="connsiteX357" fmla="*/ 3777499 w 4572002"/>
                  <a:gd name="connsiteY357" fmla="*/ 295415 h 6858002"/>
                  <a:gd name="connsiteX358" fmla="*/ 3769073 w 4572002"/>
                  <a:gd name="connsiteY358" fmla="*/ 24486 h 6858002"/>
                  <a:gd name="connsiteX359" fmla="*/ 3766810 w 4572002"/>
                  <a:gd name="connsiteY359" fmla="*/ 74129 h 6858002"/>
                  <a:gd name="connsiteX360" fmla="*/ 3772734 w 4572002"/>
                  <a:gd name="connsiteY360" fmla="*/ 125861 h 6858002"/>
                  <a:gd name="connsiteX361" fmla="*/ 3777129 w 4572002"/>
                  <a:gd name="connsiteY361" fmla="*/ 153387 h 6858002"/>
                  <a:gd name="connsiteX362" fmla="*/ 3785402 w 4572002"/>
                  <a:gd name="connsiteY362" fmla="*/ 228944 h 6858002"/>
                  <a:gd name="connsiteX363" fmla="*/ 3780943 w 4572002"/>
                  <a:gd name="connsiteY363" fmla="*/ 177271 h 6858002"/>
                  <a:gd name="connsiteX364" fmla="*/ 3777129 w 4572002"/>
                  <a:gd name="connsiteY364" fmla="*/ 153387 h 6858002"/>
                  <a:gd name="connsiteX365" fmla="*/ 3776930 w 4572002"/>
                  <a:gd name="connsiteY365" fmla="*/ 151569 h 6858002"/>
                  <a:gd name="connsiteX366" fmla="*/ 3766811 w 4572002"/>
                  <a:gd name="connsiteY366" fmla="*/ 74129 h 6858002"/>
                  <a:gd name="connsiteX367" fmla="*/ 3766492 w 4572002"/>
                  <a:gd name="connsiteY367" fmla="*/ 0 h 6858002"/>
                  <a:gd name="connsiteX368" fmla="*/ 4230600 w 4572002"/>
                  <a:gd name="connsiteY368" fmla="*/ 0 h 6858002"/>
                  <a:gd name="connsiteX369" fmla="*/ 4229473 w 4572002"/>
                  <a:gd name="connsiteY369" fmla="*/ 2817 h 6858002"/>
                  <a:gd name="connsiteX370" fmla="*/ 4215375 w 4572002"/>
                  <a:gd name="connsiteY370" fmla="*/ 63587 h 6858002"/>
                  <a:gd name="connsiteX371" fmla="*/ 4201468 w 4572002"/>
                  <a:gd name="connsiteY371" fmla="*/ 176939 h 6858002"/>
                  <a:gd name="connsiteX372" fmla="*/ 4193466 w 4572002"/>
                  <a:gd name="connsiteY372" fmla="*/ 200182 h 6858002"/>
                  <a:gd name="connsiteX373" fmla="*/ 4155554 w 4572002"/>
                  <a:gd name="connsiteY373" fmla="*/ 340774 h 6858002"/>
                  <a:gd name="connsiteX374" fmla="*/ 4156319 w 4572002"/>
                  <a:gd name="connsiteY374" fmla="*/ 453364 h 6858002"/>
                  <a:gd name="connsiteX375" fmla="*/ 4158033 w 4572002"/>
                  <a:gd name="connsiteY375" fmla="*/ 462126 h 6858002"/>
                  <a:gd name="connsiteX376" fmla="*/ 4170605 w 4572002"/>
                  <a:gd name="connsiteY376" fmla="*/ 505182 h 6858002"/>
                  <a:gd name="connsiteX377" fmla="*/ 4167177 w 4572002"/>
                  <a:gd name="connsiteY377" fmla="*/ 571860 h 6858002"/>
                  <a:gd name="connsiteX378" fmla="*/ 4149840 w 4572002"/>
                  <a:gd name="connsiteY378" fmla="*/ 617772 h 6858002"/>
                  <a:gd name="connsiteX379" fmla="*/ 4149078 w 4572002"/>
                  <a:gd name="connsiteY379" fmla="*/ 674923 h 6858002"/>
                  <a:gd name="connsiteX380" fmla="*/ 4159937 w 4572002"/>
                  <a:gd name="connsiteY380" fmla="*/ 740268 h 6858002"/>
                  <a:gd name="connsiteX381" fmla="*/ 4162223 w 4572002"/>
                  <a:gd name="connsiteY381" fmla="*/ 769605 h 6858002"/>
                  <a:gd name="connsiteX382" fmla="*/ 4184703 w 4572002"/>
                  <a:gd name="connsiteY382" fmla="*/ 850189 h 6858002"/>
                  <a:gd name="connsiteX383" fmla="*/ 4179179 w 4572002"/>
                  <a:gd name="connsiteY383" fmla="*/ 898198 h 6858002"/>
                  <a:gd name="connsiteX384" fmla="*/ 4164319 w 4572002"/>
                  <a:gd name="connsiteY384" fmla="*/ 945444 h 6858002"/>
                  <a:gd name="connsiteX385" fmla="*/ 4150030 w 4572002"/>
                  <a:gd name="connsiteY385" fmla="*/ 975733 h 6858002"/>
                  <a:gd name="connsiteX386" fmla="*/ 4139934 w 4572002"/>
                  <a:gd name="connsiteY386" fmla="*/ 1036887 h 6858002"/>
                  <a:gd name="connsiteX387" fmla="*/ 4141458 w 4572002"/>
                  <a:gd name="connsiteY387" fmla="*/ 1048125 h 6858002"/>
                  <a:gd name="connsiteX388" fmla="*/ 4154032 w 4572002"/>
                  <a:gd name="connsiteY388" fmla="*/ 1230633 h 6858002"/>
                  <a:gd name="connsiteX389" fmla="*/ 4174225 w 4572002"/>
                  <a:gd name="connsiteY389" fmla="*/ 1303024 h 6858002"/>
                  <a:gd name="connsiteX390" fmla="*/ 4176701 w 4572002"/>
                  <a:gd name="connsiteY390" fmla="*/ 1318456 h 6858002"/>
                  <a:gd name="connsiteX391" fmla="*/ 4199372 w 4572002"/>
                  <a:gd name="connsiteY391" fmla="*/ 1472575 h 6858002"/>
                  <a:gd name="connsiteX392" fmla="*/ 4200325 w 4572002"/>
                  <a:gd name="connsiteY392" fmla="*/ 1489720 h 6858002"/>
                  <a:gd name="connsiteX393" fmla="*/ 4196324 w 4572002"/>
                  <a:gd name="connsiteY393" fmla="*/ 1537537 h 6858002"/>
                  <a:gd name="connsiteX394" fmla="*/ 4237474 w 4572002"/>
                  <a:gd name="connsiteY394" fmla="*/ 1650317 h 6858002"/>
                  <a:gd name="connsiteX395" fmla="*/ 4251572 w 4572002"/>
                  <a:gd name="connsiteY395" fmla="*/ 1763287 h 6858002"/>
                  <a:gd name="connsiteX396" fmla="*/ 4251380 w 4572002"/>
                  <a:gd name="connsiteY396" fmla="*/ 1825393 h 6858002"/>
                  <a:gd name="connsiteX397" fmla="*/ 4261478 w 4572002"/>
                  <a:gd name="connsiteY397" fmla="*/ 1869780 h 6858002"/>
                  <a:gd name="connsiteX398" fmla="*/ 4292149 w 4572002"/>
                  <a:gd name="connsiteY398" fmla="*/ 1978940 h 6858002"/>
                  <a:gd name="connsiteX399" fmla="*/ 4296911 w 4572002"/>
                  <a:gd name="connsiteY399" fmla="*/ 2030378 h 6858002"/>
                  <a:gd name="connsiteX400" fmla="*/ 4307201 w 4572002"/>
                  <a:gd name="connsiteY400" fmla="*/ 2085054 h 6858002"/>
                  <a:gd name="connsiteX401" fmla="*/ 4353302 w 4572002"/>
                  <a:gd name="connsiteY401" fmla="*/ 2220312 h 6858002"/>
                  <a:gd name="connsiteX402" fmla="*/ 4350636 w 4572002"/>
                  <a:gd name="connsiteY402" fmla="*/ 2330806 h 6858002"/>
                  <a:gd name="connsiteX403" fmla="*/ 4351206 w 4572002"/>
                  <a:gd name="connsiteY403" fmla="*/ 2401292 h 6858002"/>
                  <a:gd name="connsiteX404" fmla="*/ 4366446 w 4572002"/>
                  <a:gd name="connsiteY404" fmla="*/ 2485307 h 6858002"/>
                  <a:gd name="connsiteX405" fmla="*/ 4388736 w 4572002"/>
                  <a:gd name="connsiteY405" fmla="*/ 2554079 h 6858002"/>
                  <a:gd name="connsiteX406" fmla="*/ 4406453 w 4572002"/>
                  <a:gd name="connsiteY406" fmla="*/ 2649143 h 6858002"/>
                  <a:gd name="connsiteX407" fmla="*/ 4440554 w 4572002"/>
                  <a:gd name="connsiteY407" fmla="*/ 2743826 h 6858002"/>
                  <a:gd name="connsiteX408" fmla="*/ 4466653 w 4572002"/>
                  <a:gd name="connsiteY408" fmla="*/ 2809930 h 6858002"/>
                  <a:gd name="connsiteX409" fmla="*/ 4489705 w 4572002"/>
                  <a:gd name="connsiteY409" fmla="*/ 2901943 h 6858002"/>
                  <a:gd name="connsiteX410" fmla="*/ 4505897 w 4572002"/>
                  <a:gd name="connsiteY410" fmla="*/ 3042728 h 6858002"/>
                  <a:gd name="connsiteX411" fmla="*/ 4507613 w 4572002"/>
                  <a:gd name="connsiteY411" fmla="*/ 3107500 h 6858002"/>
                  <a:gd name="connsiteX412" fmla="*/ 4545521 w 4572002"/>
                  <a:gd name="connsiteY412" fmla="*/ 3209993 h 6858002"/>
                  <a:gd name="connsiteX413" fmla="*/ 4563811 w 4572002"/>
                  <a:gd name="connsiteY413" fmla="*/ 3253809 h 6858002"/>
                  <a:gd name="connsiteX414" fmla="*/ 4548570 w 4572002"/>
                  <a:gd name="connsiteY414" fmla="*/ 3293244 h 6858002"/>
                  <a:gd name="connsiteX415" fmla="*/ 4531043 w 4572002"/>
                  <a:gd name="connsiteY415" fmla="*/ 3318771 h 6858002"/>
                  <a:gd name="connsiteX416" fmla="*/ 4545904 w 4572002"/>
                  <a:gd name="connsiteY416" fmla="*/ 3399546 h 6858002"/>
                  <a:gd name="connsiteX417" fmla="*/ 4561524 w 4572002"/>
                  <a:gd name="connsiteY417" fmla="*/ 3485275 h 6858002"/>
                  <a:gd name="connsiteX418" fmla="*/ 4572002 w 4572002"/>
                  <a:gd name="connsiteY418" fmla="*/ 3546617 h 6858002"/>
                  <a:gd name="connsiteX419" fmla="*/ 4563620 w 4572002"/>
                  <a:gd name="connsiteY419" fmla="*/ 3623201 h 6858002"/>
                  <a:gd name="connsiteX420" fmla="*/ 4560192 w 4572002"/>
                  <a:gd name="connsiteY420" fmla="*/ 3683591 h 6858002"/>
                  <a:gd name="connsiteX421" fmla="*/ 4550476 w 4572002"/>
                  <a:gd name="connsiteY421" fmla="*/ 3732361 h 6858002"/>
                  <a:gd name="connsiteX422" fmla="*/ 4544759 w 4572002"/>
                  <a:gd name="connsiteY422" fmla="*/ 3749506 h 6858002"/>
                  <a:gd name="connsiteX423" fmla="*/ 4500182 w 4572002"/>
                  <a:gd name="connsiteY423" fmla="*/ 3885338 h 6858002"/>
                  <a:gd name="connsiteX424" fmla="*/ 4464557 w 4572002"/>
                  <a:gd name="connsiteY424" fmla="*/ 4030503 h 6858002"/>
                  <a:gd name="connsiteX425" fmla="*/ 4487039 w 4572002"/>
                  <a:gd name="connsiteY425" fmla="*/ 4124614 h 6858002"/>
                  <a:gd name="connsiteX426" fmla="*/ 4486656 w 4572002"/>
                  <a:gd name="connsiteY426" fmla="*/ 4159667 h 6858002"/>
                  <a:gd name="connsiteX427" fmla="*/ 4491801 w 4572002"/>
                  <a:gd name="connsiteY427" fmla="*/ 4320837 h 6858002"/>
                  <a:gd name="connsiteX428" fmla="*/ 4497325 w 4572002"/>
                  <a:gd name="connsiteY428" fmla="*/ 4349222 h 6858002"/>
                  <a:gd name="connsiteX429" fmla="*/ 4474653 w 4572002"/>
                  <a:gd name="connsiteY429" fmla="*/ 4502579 h 6858002"/>
                  <a:gd name="connsiteX430" fmla="*/ 4470844 w 4572002"/>
                  <a:gd name="connsiteY430" fmla="*/ 4558207 h 6858002"/>
                  <a:gd name="connsiteX431" fmla="*/ 4464557 w 4572002"/>
                  <a:gd name="connsiteY431" fmla="*/ 4609452 h 6858002"/>
                  <a:gd name="connsiteX432" fmla="*/ 4463033 w 4572002"/>
                  <a:gd name="connsiteY432" fmla="*/ 4681083 h 6858002"/>
                  <a:gd name="connsiteX433" fmla="*/ 4465891 w 4572002"/>
                  <a:gd name="connsiteY433" fmla="*/ 4755381 h 6858002"/>
                  <a:gd name="connsiteX434" fmla="*/ 4465319 w 4572002"/>
                  <a:gd name="connsiteY434" fmla="*/ 4838250 h 6858002"/>
                  <a:gd name="connsiteX435" fmla="*/ 4460367 w 4572002"/>
                  <a:gd name="connsiteY435" fmla="*/ 4871019 h 6858002"/>
                  <a:gd name="connsiteX436" fmla="*/ 4463795 w 4572002"/>
                  <a:gd name="connsiteY436" fmla="*/ 4959602 h 6858002"/>
                  <a:gd name="connsiteX437" fmla="*/ 4458082 w 4572002"/>
                  <a:gd name="connsiteY437" fmla="*/ 5006086 h 6858002"/>
                  <a:gd name="connsiteX438" fmla="*/ 4456937 w 4572002"/>
                  <a:gd name="connsiteY438" fmla="*/ 5082670 h 6858002"/>
                  <a:gd name="connsiteX439" fmla="*/ 4455603 w 4572002"/>
                  <a:gd name="connsiteY439" fmla="*/ 5107627 h 6858002"/>
                  <a:gd name="connsiteX440" fmla="*/ 4454840 w 4572002"/>
                  <a:gd name="connsiteY440" fmla="*/ 5129916 h 6858002"/>
                  <a:gd name="connsiteX441" fmla="*/ 4470464 w 4572002"/>
                  <a:gd name="connsiteY441" fmla="*/ 5206308 h 6858002"/>
                  <a:gd name="connsiteX442" fmla="*/ 4471415 w 4572002"/>
                  <a:gd name="connsiteY442" fmla="*/ 5274129 h 6858002"/>
                  <a:gd name="connsiteX443" fmla="*/ 4483990 w 4572002"/>
                  <a:gd name="connsiteY443" fmla="*/ 5393005 h 6858002"/>
                  <a:gd name="connsiteX444" fmla="*/ 4479607 w 4572002"/>
                  <a:gd name="connsiteY444" fmla="*/ 5419295 h 6858002"/>
                  <a:gd name="connsiteX445" fmla="*/ 4477894 w 4572002"/>
                  <a:gd name="connsiteY445" fmla="*/ 5501594 h 6858002"/>
                  <a:gd name="connsiteX446" fmla="*/ 4476560 w 4572002"/>
                  <a:gd name="connsiteY446" fmla="*/ 5548460 h 6858002"/>
                  <a:gd name="connsiteX447" fmla="*/ 4485703 w 4572002"/>
                  <a:gd name="connsiteY447" fmla="*/ 5606372 h 6858002"/>
                  <a:gd name="connsiteX448" fmla="*/ 4505134 w 4572002"/>
                  <a:gd name="connsiteY448" fmla="*/ 5706959 h 6858002"/>
                  <a:gd name="connsiteX449" fmla="*/ 4508183 w 4572002"/>
                  <a:gd name="connsiteY449" fmla="*/ 5733440 h 6858002"/>
                  <a:gd name="connsiteX450" fmla="*/ 4517519 w 4572002"/>
                  <a:gd name="connsiteY450" fmla="*/ 5781830 h 6858002"/>
                  <a:gd name="connsiteX451" fmla="*/ 4519234 w 4572002"/>
                  <a:gd name="connsiteY451" fmla="*/ 5790592 h 6858002"/>
                  <a:gd name="connsiteX452" fmla="*/ 4542855 w 4572002"/>
                  <a:gd name="connsiteY452" fmla="*/ 5864318 h 6858002"/>
                  <a:gd name="connsiteX453" fmla="*/ 4544759 w 4572002"/>
                  <a:gd name="connsiteY453" fmla="*/ 5902610 h 6858002"/>
                  <a:gd name="connsiteX454" fmla="*/ 4544951 w 4572002"/>
                  <a:gd name="connsiteY454" fmla="*/ 6012723 h 6858002"/>
                  <a:gd name="connsiteX455" fmla="*/ 4541332 w 4572002"/>
                  <a:gd name="connsiteY455" fmla="*/ 6059397 h 6858002"/>
                  <a:gd name="connsiteX456" fmla="*/ 4527426 w 4572002"/>
                  <a:gd name="connsiteY456" fmla="*/ 6171605 h 6858002"/>
                  <a:gd name="connsiteX457" fmla="*/ 4520568 w 4572002"/>
                  <a:gd name="connsiteY457" fmla="*/ 6242093 h 6858002"/>
                  <a:gd name="connsiteX458" fmla="*/ 4509706 w 4572002"/>
                  <a:gd name="connsiteY458" fmla="*/ 6323058 h 6858002"/>
                  <a:gd name="connsiteX459" fmla="*/ 4502848 w 4572002"/>
                  <a:gd name="connsiteY459" fmla="*/ 6415833 h 6858002"/>
                  <a:gd name="connsiteX460" fmla="*/ 4482084 w 4572002"/>
                  <a:gd name="connsiteY460" fmla="*/ 6584812 h 6858002"/>
                  <a:gd name="connsiteX461" fmla="*/ 4460557 w 4572002"/>
                  <a:gd name="connsiteY461" fmla="*/ 6748458 h 6858002"/>
                  <a:gd name="connsiteX462" fmla="*/ 4441507 w 4572002"/>
                  <a:gd name="connsiteY462" fmla="*/ 6815516 h 6858002"/>
                  <a:gd name="connsiteX463" fmla="*/ 4431806 w 4572002"/>
                  <a:gd name="connsiteY463" fmla="*/ 6858001 h 6858002"/>
                  <a:gd name="connsiteX464" fmla="*/ 4259554 w 4572002"/>
                  <a:gd name="connsiteY464" fmla="*/ 6858001 h 6858002"/>
                  <a:gd name="connsiteX465" fmla="*/ 4259554 w 4572002"/>
                  <a:gd name="connsiteY465" fmla="*/ 6858002 h 6858002"/>
                  <a:gd name="connsiteX466" fmla="*/ 0 w 4572002"/>
                  <a:gd name="connsiteY466" fmla="*/ 6858002 h 6858002"/>
                  <a:gd name="connsiteX467" fmla="*/ 0 w 4572002"/>
                  <a:gd name="connsiteY467" fmla="*/ 2 h 6858002"/>
                  <a:gd name="connsiteX468" fmla="*/ 3766492 w 4572002"/>
                  <a:gd name="connsiteY468" fmla="*/ 1 h 6858002"/>
                  <a:gd name="connsiteX469" fmla="*/ 3769210 w 4572002"/>
                  <a:gd name="connsiteY469" fmla="*/ 21486 h 6858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</a:cxnLst>
                <a:rect l="l" t="t" r="r" b="b"/>
                <a:pathLst>
                  <a:path w="4572002" h="6858002">
                    <a:moveTo>
                      <a:pt x="4214994" y="6564620"/>
                    </a:moveTo>
                    <a:lnTo>
                      <a:pt x="4214994" y="6564621"/>
                    </a:lnTo>
                    <a:cubicBezTo>
                      <a:pt x="4225281" y="6575479"/>
                      <a:pt x="4231378" y="6582147"/>
                      <a:pt x="4237474" y="6588626"/>
                    </a:cubicBezTo>
                    <a:lnTo>
                      <a:pt x="4254096" y="6625225"/>
                    </a:lnTo>
                    <a:lnTo>
                      <a:pt x="4247001" y="6662540"/>
                    </a:lnTo>
                    <a:lnTo>
                      <a:pt x="4247000" y="6662541"/>
                    </a:lnTo>
                    <a:lnTo>
                      <a:pt x="4246999" y="6662544"/>
                    </a:lnTo>
                    <a:lnTo>
                      <a:pt x="4235550" y="6683027"/>
                    </a:lnTo>
                    <a:lnTo>
                      <a:pt x="4232403" y="6702976"/>
                    </a:lnTo>
                    <a:lnTo>
                      <a:pt x="4232403" y="6702977"/>
                    </a:lnTo>
                    <a:cubicBezTo>
                      <a:pt x="4232808" y="6716169"/>
                      <a:pt x="4237951" y="6729219"/>
                      <a:pt x="4246238" y="6742553"/>
                    </a:cubicBezTo>
                    <a:lnTo>
                      <a:pt x="4246239" y="6742555"/>
                    </a:lnTo>
                    <a:lnTo>
                      <a:pt x="4265716" y="6812062"/>
                    </a:lnTo>
                    <a:lnTo>
                      <a:pt x="4265717" y="6812064"/>
                    </a:lnTo>
                    <a:lnTo>
                      <a:pt x="4265717" y="6812063"/>
                    </a:lnTo>
                    <a:lnTo>
                      <a:pt x="4265716" y="6812062"/>
                    </a:lnTo>
                    <a:lnTo>
                      <a:pt x="4260942" y="6776800"/>
                    </a:lnTo>
                    <a:lnTo>
                      <a:pt x="4246239" y="6742555"/>
                    </a:lnTo>
                    <a:lnTo>
                      <a:pt x="4246238" y="6742552"/>
                    </a:lnTo>
                    <a:lnTo>
                      <a:pt x="4232403" y="6702976"/>
                    </a:lnTo>
                    <a:lnTo>
                      <a:pt x="4246999" y="6662544"/>
                    </a:lnTo>
                    <a:lnTo>
                      <a:pt x="4247000" y="6662542"/>
                    </a:lnTo>
                    <a:lnTo>
                      <a:pt x="4247001" y="6662540"/>
                    </a:lnTo>
                    <a:lnTo>
                      <a:pt x="4254084" y="6645552"/>
                    </a:lnTo>
                    <a:lnTo>
                      <a:pt x="4254096" y="6625225"/>
                    </a:lnTo>
                    <a:lnTo>
                      <a:pt x="4254096" y="6625224"/>
                    </a:lnTo>
                    <a:cubicBezTo>
                      <a:pt x="4252000" y="6611341"/>
                      <a:pt x="4245951" y="6597578"/>
                      <a:pt x="4237474" y="6588625"/>
                    </a:cubicBezTo>
                    <a:close/>
                    <a:moveTo>
                      <a:pt x="4295315" y="6438981"/>
                    </a:moveTo>
                    <a:lnTo>
                      <a:pt x="4275385" y="6463840"/>
                    </a:lnTo>
                    <a:lnTo>
                      <a:pt x="4275382" y="6463849"/>
                    </a:lnTo>
                    <a:lnTo>
                      <a:pt x="4261587" y="6513012"/>
                    </a:lnTo>
                    <a:lnTo>
                      <a:pt x="4242781" y="6546194"/>
                    </a:lnTo>
                    <a:lnTo>
                      <a:pt x="4242781" y="6546195"/>
                    </a:lnTo>
                    <a:lnTo>
                      <a:pt x="4259120" y="6521804"/>
                    </a:lnTo>
                    <a:lnTo>
                      <a:pt x="4261587" y="6513012"/>
                    </a:lnTo>
                    <a:lnTo>
                      <a:pt x="4264398" y="6508052"/>
                    </a:lnTo>
                    <a:lnTo>
                      <a:pt x="4275382" y="6463849"/>
                    </a:lnTo>
                    <a:lnTo>
                      <a:pt x="4275385" y="6463841"/>
                    </a:lnTo>
                    <a:cubicBezTo>
                      <a:pt x="4278336" y="6451650"/>
                      <a:pt x="4285813" y="6444077"/>
                      <a:pt x="4295315" y="6438981"/>
                    </a:cubicBezTo>
                    <a:close/>
                    <a:moveTo>
                      <a:pt x="4381289" y="6365204"/>
                    </a:moveTo>
                    <a:lnTo>
                      <a:pt x="4380008" y="6387910"/>
                    </a:lnTo>
                    <a:lnTo>
                      <a:pt x="4378243" y="6391549"/>
                    </a:lnTo>
                    <a:lnTo>
                      <a:pt x="4370589" y="6407332"/>
                    </a:lnTo>
                    <a:lnTo>
                      <a:pt x="4370589" y="6407333"/>
                    </a:lnTo>
                    <a:lnTo>
                      <a:pt x="4378243" y="6391549"/>
                    </a:lnTo>
                    <a:lnTo>
                      <a:pt x="4380008" y="6387910"/>
                    </a:lnTo>
                    <a:close/>
                    <a:moveTo>
                      <a:pt x="4142220" y="4221391"/>
                    </a:moveTo>
                    <a:lnTo>
                      <a:pt x="4142220" y="4221392"/>
                    </a:lnTo>
                    <a:cubicBezTo>
                      <a:pt x="4142982" y="4232061"/>
                      <a:pt x="4143172" y="4243873"/>
                      <a:pt x="4147936" y="4253015"/>
                    </a:cubicBezTo>
                    <a:cubicBezTo>
                      <a:pt x="4160129" y="4277402"/>
                      <a:pt x="4175749" y="4300071"/>
                      <a:pt x="4187752" y="4324646"/>
                    </a:cubicBezTo>
                    <a:lnTo>
                      <a:pt x="4196706" y="4363891"/>
                    </a:lnTo>
                    <a:lnTo>
                      <a:pt x="4195944" y="4482004"/>
                    </a:lnTo>
                    <a:cubicBezTo>
                      <a:pt x="4193276" y="4546776"/>
                      <a:pt x="4192704" y="4612500"/>
                      <a:pt x="4135934" y="4659174"/>
                    </a:cubicBezTo>
                    <a:cubicBezTo>
                      <a:pt x="4131362" y="4662986"/>
                      <a:pt x="4128694" y="4671176"/>
                      <a:pt x="4127932" y="4677655"/>
                    </a:cubicBezTo>
                    <a:cubicBezTo>
                      <a:pt x="4124313" y="4707564"/>
                      <a:pt x="4123931" y="4738235"/>
                      <a:pt x="4118025" y="4767764"/>
                    </a:cubicBezTo>
                    <a:cubicBezTo>
                      <a:pt x="4115644" y="4779575"/>
                      <a:pt x="4114835" y="4790387"/>
                      <a:pt x="4116716" y="4800483"/>
                    </a:cubicBezTo>
                    <a:lnTo>
                      <a:pt x="4116716" y="4800484"/>
                    </a:lnTo>
                    <a:cubicBezTo>
                      <a:pt x="4118597" y="4810581"/>
                      <a:pt x="4123170" y="4819964"/>
                      <a:pt x="4131552" y="4828917"/>
                    </a:cubicBezTo>
                    <a:lnTo>
                      <a:pt x="4153733" y="4863343"/>
                    </a:lnTo>
                    <a:lnTo>
                      <a:pt x="4161262" y="4889275"/>
                    </a:lnTo>
                    <a:lnTo>
                      <a:pt x="4159557" y="4912168"/>
                    </a:lnTo>
                    <a:cubicBezTo>
                      <a:pt x="4157842" y="4919978"/>
                      <a:pt x="4157485" y="4927122"/>
                      <a:pt x="4158155" y="4933804"/>
                    </a:cubicBezTo>
                    <a:lnTo>
                      <a:pt x="4158155" y="4933805"/>
                    </a:lnTo>
                    <a:lnTo>
                      <a:pt x="4162914" y="4952673"/>
                    </a:lnTo>
                    <a:lnTo>
                      <a:pt x="4165707" y="4957454"/>
                    </a:lnTo>
                    <a:lnTo>
                      <a:pt x="4166985" y="4961456"/>
                    </a:lnTo>
                    <a:cubicBezTo>
                      <a:pt x="4171496" y="4970097"/>
                      <a:pt x="4177202" y="4978394"/>
                      <a:pt x="4182989" y="4987038"/>
                    </a:cubicBezTo>
                    <a:cubicBezTo>
                      <a:pt x="4194228" y="5003802"/>
                      <a:pt x="4208326" y="5022853"/>
                      <a:pt x="4209468" y="5041522"/>
                    </a:cubicBezTo>
                    <a:cubicBezTo>
                      <a:pt x="4210087" y="5052096"/>
                      <a:pt x="4213005" y="5062300"/>
                      <a:pt x="4216684" y="5072376"/>
                    </a:cubicBezTo>
                    <a:lnTo>
                      <a:pt x="4222587" y="5087441"/>
                    </a:lnTo>
                    <a:lnTo>
                      <a:pt x="4235615" y="5133220"/>
                    </a:lnTo>
                    <a:lnTo>
                      <a:pt x="4235616" y="5133225"/>
                    </a:lnTo>
                    <a:lnTo>
                      <a:pt x="4228901" y="5166113"/>
                    </a:lnTo>
                    <a:lnTo>
                      <a:pt x="4228901" y="5166114"/>
                    </a:lnTo>
                    <a:cubicBezTo>
                      <a:pt x="4228139" y="5167638"/>
                      <a:pt x="4228712" y="5169781"/>
                      <a:pt x="4229593" y="5172091"/>
                    </a:cubicBezTo>
                    <a:lnTo>
                      <a:pt x="4232139" y="5179068"/>
                    </a:lnTo>
                    <a:cubicBezTo>
                      <a:pt x="4235759" y="5196595"/>
                      <a:pt x="4235807" y="5213598"/>
                      <a:pt x="4231973" y="5229434"/>
                    </a:cubicBezTo>
                    <a:lnTo>
                      <a:pt x="4225669" y="5241089"/>
                    </a:lnTo>
                    <a:lnTo>
                      <a:pt x="4208517" y="5272796"/>
                    </a:lnTo>
                    <a:cubicBezTo>
                      <a:pt x="4196871" y="5285441"/>
                      <a:pt x="4189165" y="5298595"/>
                      <a:pt x="4184613" y="5312288"/>
                    </a:cubicBezTo>
                    <a:lnTo>
                      <a:pt x="4183557" y="5321350"/>
                    </a:lnTo>
                    <a:lnTo>
                      <a:pt x="4181083" y="5326163"/>
                    </a:lnTo>
                    <a:lnTo>
                      <a:pt x="4179637" y="5355014"/>
                    </a:lnTo>
                    <a:lnTo>
                      <a:pt x="4179637" y="5355015"/>
                    </a:lnTo>
                    <a:cubicBezTo>
                      <a:pt x="4180286" y="5364883"/>
                      <a:pt x="4181989" y="5375003"/>
                      <a:pt x="4184513" y="5385385"/>
                    </a:cubicBezTo>
                    <a:cubicBezTo>
                      <a:pt x="4187752" y="5398722"/>
                      <a:pt x="4190038" y="5412058"/>
                      <a:pt x="4192704" y="5425583"/>
                    </a:cubicBezTo>
                    <a:cubicBezTo>
                      <a:pt x="4196514" y="5443871"/>
                      <a:pt x="4200516" y="5462352"/>
                      <a:pt x="4204327" y="5480638"/>
                    </a:cubicBezTo>
                    <a:lnTo>
                      <a:pt x="4208850" y="5507668"/>
                    </a:lnTo>
                    <a:lnTo>
                      <a:pt x="4198232" y="5531692"/>
                    </a:lnTo>
                    <a:lnTo>
                      <a:pt x="4198231" y="5531693"/>
                    </a:lnTo>
                    <a:cubicBezTo>
                      <a:pt x="4191181" y="5537600"/>
                      <a:pt x="4187989" y="5542649"/>
                      <a:pt x="4188085" y="5547578"/>
                    </a:cubicBezTo>
                    <a:lnTo>
                      <a:pt x="4188085" y="5547579"/>
                    </a:lnTo>
                    <a:cubicBezTo>
                      <a:pt x="4188180" y="5552508"/>
                      <a:pt x="4191562" y="5557318"/>
                      <a:pt x="4197659" y="5562747"/>
                    </a:cubicBezTo>
                    <a:cubicBezTo>
                      <a:pt x="4240332" y="5600468"/>
                      <a:pt x="4267003" y="5646190"/>
                      <a:pt x="4268907" y="5704484"/>
                    </a:cubicBezTo>
                    <a:cubicBezTo>
                      <a:pt x="4269289" y="5716486"/>
                      <a:pt x="4271954" y="5728679"/>
                      <a:pt x="4274812" y="5740489"/>
                    </a:cubicBezTo>
                    <a:cubicBezTo>
                      <a:pt x="4276527" y="5747729"/>
                      <a:pt x="4278433" y="5756494"/>
                      <a:pt x="4283578" y="5760874"/>
                    </a:cubicBezTo>
                    <a:cubicBezTo>
                      <a:pt x="4322821" y="5794975"/>
                      <a:pt x="4350063" y="5837458"/>
                      <a:pt x="4371973" y="5883752"/>
                    </a:cubicBezTo>
                    <a:lnTo>
                      <a:pt x="4371974" y="5883757"/>
                    </a:lnTo>
                    <a:lnTo>
                      <a:pt x="4389877" y="5935946"/>
                    </a:lnTo>
                    <a:lnTo>
                      <a:pt x="4389878" y="5935950"/>
                    </a:lnTo>
                    <a:lnTo>
                      <a:pt x="4386259" y="5993290"/>
                    </a:lnTo>
                    <a:lnTo>
                      <a:pt x="4386259" y="5993291"/>
                    </a:lnTo>
                    <a:cubicBezTo>
                      <a:pt x="4385116" y="6004531"/>
                      <a:pt x="4385306" y="6017485"/>
                      <a:pt x="4379782" y="6026440"/>
                    </a:cubicBezTo>
                    <a:cubicBezTo>
                      <a:pt x="4362445" y="6054825"/>
                      <a:pt x="4343778" y="6082258"/>
                      <a:pt x="4323583" y="6108738"/>
                    </a:cubicBezTo>
                    <a:cubicBezTo>
                      <a:pt x="4314914" y="6120074"/>
                      <a:pt x="4309961" y="6126884"/>
                      <a:pt x="4309890" y="6133314"/>
                    </a:cubicBezTo>
                    <a:lnTo>
                      <a:pt x="4309890" y="6133315"/>
                    </a:lnTo>
                    <a:lnTo>
                      <a:pt x="4313591" y="6143190"/>
                    </a:lnTo>
                    <a:lnTo>
                      <a:pt x="4325486" y="6155600"/>
                    </a:lnTo>
                    <a:lnTo>
                      <a:pt x="4325488" y="6155603"/>
                    </a:lnTo>
                    <a:cubicBezTo>
                      <a:pt x="4347778" y="6175798"/>
                      <a:pt x="4359398" y="6200945"/>
                      <a:pt x="4364160" y="6228757"/>
                    </a:cubicBezTo>
                    <a:lnTo>
                      <a:pt x="4381497" y="6361540"/>
                    </a:lnTo>
                    <a:lnTo>
                      <a:pt x="4381497" y="6361539"/>
                    </a:lnTo>
                    <a:cubicBezTo>
                      <a:pt x="4377877" y="6317151"/>
                      <a:pt x="4371590" y="6272764"/>
                      <a:pt x="4364160" y="6228756"/>
                    </a:cubicBezTo>
                    <a:cubicBezTo>
                      <a:pt x="4359398" y="6200944"/>
                      <a:pt x="4347778" y="6175797"/>
                      <a:pt x="4325488" y="6155602"/>
                    </a:cubicBezTo>
                    <a:lnTo>
                      <a:pt x="4325486" y="6155600"/>
                    </a:lnTo>
                    <a:lnTo>
                      <a:pt x="4309890" y="6133315"/>
                    </a:lnTo>
                    <a:lnTo>
                      <a:pt x="4323583" y="6108739"/>
                    </a:lnTo>
                    <a:cubicBezTo>
                      <a:pt x="4343778" y="6082259"/>
                      <a:pt x="4362445" y="6054826"/>
                      <a:pt x="4379782" y="6026441"/>
                    </a:cubicBezTo>
                    <a:cubicBezTo>
                      <a:pt x="4385306" y="6017486"/>
                      <a:pt x="4385116" y="6004532"/>
                      <a:pt x="4386259" y="5993292"/>
                    </a:cubicBezTo>
                    <a:lnTo>
                      <a:pt x="4386259" y="5993290"/>
                    </a:lnTo>
                    <a:lnTo>
                      <a:pt x="4389712" y="5964477"/>
                    </a:lnTo>
                    <a:lnTo>
                      <a:pt x="4389878" y="5935950"/>
                    </a:lnTo>
                    <a:lnTo>
                      <a:pt x="4389878" y="5935949"/>
                    </a:lnTo>
                    <a:lnTo>
                      <a:pt x="4389877" y="5935946"/>
                    </a:lnTo>
                    <a:lnTo>
                      <a:pt x="4382997" y="5909351"/>
                    </a:lnTo>
                    <a:lnTo>
                      <a:pt x="4371974" y="5883757"/>
                    </a:lnTo>
                    <a:lnTo>
                      <a:pt x="4371973" y="5883751"/>
                    </a:lnTo>
                    <a:cubicBezTo>
                      <a:pt x="4350063" y="5837457"/>
                      <a:pt x="4322821" y="5794974"/>
                      <a:pt x="4283578" y="5760873"/>
                    </a:cubicBezTo>
                    <a:cubicBezTo>
                      <a:pt x="4278433" y="5756493"/>
                      <a:pt x="4276527" y="5747728"/>
                      <a:pt x="4274812" y="5740488"/>
                    </a:cubicBezTo>
                    <a:cubicBezTo>
                      <a:pt x="4271954" y="5728678"/>
                      <a:pt x="4269289" y="5716485"/>
                      <a:pt x="4268907" y="5704483"/>
                    </a:cubicBezTo>
                    <a:cubicBezTo>
                      <a:pt x="4267003" y="5646189"/>
                      <a:pt x="4240332" y="5600467"/>
                      <a:pt x="4197659" y="5562746"/>
                    </a:cubicBezTo>
                    <a:lnTo>
                      <a:pt x="4188085" y="5547578"/>
                    </a:lnTo>
                    <a:lnTo>
                      <a:pt x="4198231" y="5531694"/>
                    </a:lnTo>
                    <a:lnTo>
                      <a:pt x="4198232" y="5531692"/>
                    </a:lnTo>
                    <a:lnTo>
                      <a:pt x="4206630" y="5520422"/>
                    </a:lnTo>
                    <a:lnTo>
                      <a:pt x="4208850" y="5507668"/>
                    </a:lnTo>
                    <a:lnTo>
                      <a:pt x="4208850" y="5507667"/>
                    </a:lnTo>
                    <a:cubicBezTo>
                      <a:pt x="4208803" y="5498832"/>
                      <a:pt x="4206231" y="5489497"/>
                      <a:pt x="4204327" y="5480637"/>
                    </a:cubicBezTo>
                    <a:cubicBezTo>
                      <a:pt x="4200516" y="5462351"/>
                      <a:pt x="4196514" y="5443870"/>
                      <a:pt x="4192704" y="5425582"/>
                    </a:cubicBezTo>
                    <a:cubicBezTo>
                      <a:pt x="4190038" y="5412057"/>
                      <a:pt x="4187752" y="5398721"/>
                      <a:pt x="4184513" y="5385384"/>
                    </a:cubicBezTo>
                    <a:lnTo>
                      <a:pt x="4179637" y="5355014"/>
                    </a:lnTo>
                    <a:lnTo>
                      <a:pt x="4183557" y="5321350"/>
                    </a:lnTo>
                    <a:lnTo>
                      <a:pt x="4208517" y="5272797"/>
                    </a:lnTo>
                    <a:lnTo>
                      <a:pt x="4225669" y="5241089"/>
                    </a:lnTo>
                    <a:lnTo>
                      <a:pt x="4231973" y="5229433"/>
                    </a:lnTo>
                    <a:lnTo>
                      <a:pt x="4232139" y="5179068"/>
                    </a:lnTo>
                    <a:lnTo>
                      <a:pt x="4232139" y="5179067"/>
                    </a:lnTo>
                    <a:cubicBezTo>
                      <a:pt x="4231663" y="5176876"/>
                      <a:pt x="4230473" y="5174400"/>
                      <a:pt x="4229593" y="5172090"/>
                    </a:cubicBezTo>
                    <a:lnTo>
                      <a:pt x="4228901" y="5166114"/>
                    </a:lnTo>
                    <a:lnTo>
                      <a:pt x="4235616" y="5133225"/>
                    </a:lnTo>
                    <a:lnTo>
                      <a:pt x="4235616" y="5133224"/>
                    </a:lnTo>
                    <a:lnTo>
                      <a:pt x="4235615" y="5133220"/>
                    </a:lnTo>
                    <a:lnTo>
                      <a:pt x="4228473" y="5102461"/>
                    </a:lnTo>
                    <a:lnTo>
                      <a:pt x="4222587" y="5087441"/>
                    </a:lnTo>
                    <a:lnTo>
                      <a:pt x="4222582" y="5087423"/>
                    </a:lnTo>
                    <a:cubicBezTo>
                      <a:pt x="4216496" y="5072411"/>
                      <a:pt x="4210397" y="5057381"/>
                      <a:pt x="4209468" y="5041521"/>
                    </a:cubicBezTo>
                    <a:cubicBezTo>
                      <a:pt x="4208326" y="5022852"/>
                      <a:pt x="4194228" y="5003801"/>
                      <a:pt x="4182989" y="4987037"/>
                    </a:cubicBezTo>
                    <a:lnTo>
                      <a:pt x="4165707" y="4957454"/>
                    </a:lnTo>
                    <a:lnTo>
                      <a:pt x="4158155" y="4933805"/>
                    </a:lnTo>
                    <a:lnTo>
                      <a:pt x="4159557" y="4912169"/>
                    </a:lnTo>
                    <a:cubicBezTo>
                      <a:pt x="4161319" y="4904358"/>
                      <a:pt x="4161831" y="4896714"/>
                      <a:pt x="4161262" y="4889276"/>
                    </a:cubicBezTo>
                    <a:lnTo>
                      <a:pt x="4161262" y="4889275"/>
                    </a:lnTo>
                    <a:lnTo>
                      <a:pt x="4156484" y="4867614"/>
                    </a:lnTo>
                    <a:lnTo>
                      <a:pt x="4153733" y="4863343"/>
                    </a:lnTo>
                    <a:lnTo>
                      <a:pt x="4151983" y="4857317"/>
                    </a:lnTo>
                    <a:cubicBezTo>
                      <a:pt x="4146840" y="4847214"/>
                      <a:pt x="4139839" y="4837703"/>
                      <a:pt x="4131552" y="4828916"/>
                    </a:cubicBezTo>
                    <a:lnTo>
                      <a:pt x="4116716" y="4800483"/>
                    </a:lnTo>
                    <a:lnTo>
                      <a:pt x="4118025" y="4767765"/>
                    </a:lnTo>
                    <a:cubicBezTo>
                      <a:pt x="4123931" y="4738236"/>
                      <a:pt x="4124313" y="4707565"/>
                      <a:pt x="4127932" y="4677656"/>
                    </a:cubicBezTo>
                    <a:cubicBezTo>
                      <a:pt x="4128694" y="4671177"/>
                      <a:pt x="4131362" y="4662987"/>
                      <a:pt x="4135934" y="4659175"/>
                    </a:cubicBezTo>
                    <a:cubicBezTo>
                      <a:pt x="4192704" y="4612501"/>
                      <a:pt x="4193276" y="4546777"/>
                      <a:pt x="4195944" y="4482005"/>
                    </a:cubicBezTo>
                    <a:cubicBezTo>
                      <a:pt x="4197659" y="4442762"/>
                      <a:pt x="4197659" y="4403326"/>
                      <a:pt x="4196706" y="4363891"/>
                    </a:cubicBezTo>
                    <a:lnTo>
                      <a:pt x="4196706" y="4363890"/>
                    </a:lnTo>
                    <a:cubicBezTo>
                      <a:pt x="4196514" y="4350554"/>
                      <a:pt x="4193466" y="4336457"/>
                      <a:pt x="4187752" y="4324645"/>
                    </a:cubicBezTo>
                    <a:cubicBezTo>
                      <a:pt x="4175749" y="4300070"/>
                      <a:pt x="4160129" y="4277401"/>
                      <a:pt x="4147936" y="4253014"/>
                    </a:cubicBezTo>
                    <a:close/>
                    <a:moveTo>
                      <a:pt x="4211111" y="2836172"/>
                    </a:moveTo>
                    <a:lnTo>
                      <a:pt x="4202421" y="2848793"/>
                    </a:lnTo>
                    <a:cubicBezTo>
                      <a:pt x="4197421" y="2865010"/>
                      <a:pt x="4191562" y="2881307"/>
                      <a:pt x="4186816" y="2897785"/>
                    </a:cubicBezTo>
                    <a:lnTo>
                      <a:pt x="4185787" y="2903551"/>
                    </a:lnTo>
                    <a:lnTo>
                      <a:pt x="4182513" y="2914328"/>
                    </a:lnTo>
                    <a:lnTo>
                      <a:pt x="4177882" y="2947858"/>
                    </a:lnTo>
                    <a:lnTo>
                      <a:pt x="4177881" y="2947862"/>
                    </a:lnTo>
                    <a:lnTo>
                      <a:pt x="4177881" y="2947863"/>
                    </a:lnTo>
                    <a:cubicBezTo>
                      <a:pt x="4177512" y="2959157"/>
                      <a:pt x="4178512" y="2970576"/>
                      <a:pt x="4181465" y="2982149"/>
                    </a:cubicBezTo>
                    <a:lnTo>
                      <a:pt x="4193158" y="3077402"/>
                    </a:lnTo>
                    <a:lnTo>
                      <a:pt x="4180703" y="3172654"/>
                    </a:lnTo>
                    <a:cubicBezTo>
                      <a:pt x="4154794" y="3276480"/>
                      <a:pt x="4127362" y="3380305"/>
                      <a:pt x="4133076" y="3489467"/>
                    </a:cubicBezTo>
                    <a:cubicBezTo>
                      <a:pt x="4134028" y="3507563"/>
                      <a:pt x="4122407" y="3529090"/>
                      <a:pt x="4110977" y="3544713"/>
                    </a:cubicBezTo>
                    <a:cubicBezTo>
                      <a:pt x="4100119" y="3559668"/>
                      <a:pt x="4094260" y="3566812"/>
                      <a:pt x="4093355" y="3574408"/>
                    </a:cubicBezTo>
                    <a:lnTo>
                      <a:pt x="4093355" y="3574409"/>
                    </a:lnTo>
                    <a:cubicBezTo>
                      <a:pt x="4092450" y="3582005"/>
                      <a:pt x="4096499" y="3590054"/>
                      <a:pt x="4105453" y="3606818"/>
                    </a:cubicBezTo>
                    <a:cubicBezTo>
                      <a:pt x="4109835" y="3614820"/>
                      <a:pt x="4112501" y="3624726"/>
                      <a:pt x="4118979" y="3630633"/>
                    </a:cubicBezTo>
                    <a:lnTo>
                      <a:pt x="4136708" y="3654416"/>
                    </a:lnTo>
                    <a:lnTo>
                      <a:pt x="4140382" y="3668940"/>
                    </a:lnTo>
                    <a:lnTo>
                      <a:pt x="4143220" y="3680164"/>
                    </a:lnTo>
                    <a:lnTo>
                      <a:pt x="4139172" y="3734837"/>
                    </a:lnTo>
                    <a:lnTo>
                      <a:pt x="4139172" y="3734838"/>
                    </a:lnTo>
                    <a:cubicBezTo>
                      <a:pt x="4138220" y="3741316"/>
                      <a:pt x="4136886" y="3749126"/>
                      <a:pt x="4139554" y="3754653"/>
                    </a:cubicBezTo>
                    <a:lnTo>
                      <a:pt x="4145911" y="3789776"/>
                    </a:lnTo>
                    <a:lnTo>
                      <a:pt x="4130980" y="3822472"/>
                    </a:lnTo>
                    <a:cubicBezTo>
                      <a:pt x="4123932" y="3831902"/>
                      <a:pt x="4118312" y="3842046"/>
                      <a:pt x="4116645" y="3852619"/>
                    </a:cubicBezTo>
                    <a:lnTo>
                      <a:pt x="4116645" y="3852620"/>
                    </a:lnTo>
                    <a:lnTo>
                      <a:pt x="4117425" y="3868764"/>
                    </a:lnTo>
                    <a:lnTo>
                      <a:pt x="4126028" y="3885337"/>
                    </a:lnTo>
                    <a:lnTo>
                      <a:pt x="4126028" y="3885339"/>
                    </a:lnTo>
                    <a:cubicBezTo>
                      <a:pt x="4135744" y="3897722"/>
                      <a:pt x="4143150" y="3910319"/>
                      <a:pt x="4148409" y="3923125"/>
                    </a:cubicBezTo>
                    <a:lnTo>
                      <a:pt x="4157913" y="3962160"/>
                    </a:lnTo>
                    <a:lnTo>
                      <a:pt x="4142221" y="4043838"/>
                    </a:lnTo>
                    <a:lnTo>
                      <a:pt x="4142220" y="4043839"/>
                    </a:lnTo>
                    <a:cubicBezTo>
                      <a:pt x="4133457" y="4063842"/>
                      <a:pt x="4128075" y="4083702"/>
                      <a:pt x="4127099" y="4103825"/>
                    </a:cubicBezTo>
                    <a:lnTo>
                      <a:pt x="4127099" y="4103826"/>
                    </a:lnTo>
                    <a:lnTo>
                      <a:pt x="4129066" y="4134256"/>
                    </a:lnTo>
                    <a:lnTo>
                      <a:pt x="4138410" y="4165382"/>
                    </a:lnTo>
                    <a:lnTo>
                      <a:pt x="4138410" y="4165384"/>
                    </a:lnTo>
                    <a:lnTo>
                      <a:pt x="4142315" y="4192388"/>
                    </a:lnTo>
                    <a:lnTo>
                      <a:pt x="4142315" y="4192387"/>
                    </a:lnTo>
                    <a:cubicBezTo>
                      <a:pt x="4142411" y="4182767"/>
                      <a:pt x="4141839" y="4173480"/>
                      <a:pt x="4138410" y="4165383"/>
                    </a:cubicBezTo>
                    <a:lnTo>
                      <a:pt x="4138410" y="4165382"/>
                    </a:lnTo>
                    <a:lnTo>
                      <a:pt x="4127099" y="4103826"/>
                    </a:lnTo>
                    <a:lnTo>
                      <a:pt x="4142220" y="4043840"/>
                    </a:lnTo>
                    <a:lnTo>
                      <a:pt x="4142221" y="4043838"/>
                    </a:lnTo>
                    <a:lnTo>
                      <a:pt x="4155523" y="4002410"/>
                    </a:lnTo>
                    <a:lnTo>
                      <a:pt x="4157913" y="3962160"/>
                    </a:lnTo>
                    <a:lnTo>
                      <a:pt x="4157913" y="3962159"/>
                    </a:lnTo>
                    <a:cubicBezTo>
                      <a:pt x="4155651" y="3935727"/>
                      <a:pt x="4145460" y="3910104"/>
                      <a:pt x="4126028" y="3885338"/>
                    </a:cubicBezTo>
                    <a:lnTo>
                      <a:pt x="4126028" y="3885337"/>
                    </a:lnTo>
                    <a:lnTo>
                      <a:pt x="4116645" y="3852620"/>
                    </a:lnTo>
                    <a:lnTo>
                      <a:pt x="4130980" y="3822473"/>
                    </a:lnTo>
                    <a:cubicBezTo>
                      <a:pt x="4139172" y="3811614"/>
                      <a:pt x="4144316" y="3800897"/>
                      <a:pt x="4145911" y="3789777"/>
                    </a:cubicBezTo>
                    <a:lnTo>
                      <a:pt x="4145911" y="3789776"/>
                    </a:lnTo>
                    <a:cubicBezTo>
                      <a:pt x="4147507" y="3778655"/>
                      <a:pt x="4145554" y="3767130"/>
                      <a:pt x="4139554" y="3754652"/>
                    </a:cubicBezTo>
                    <a:lnTo>
                      <a:pt x="4139172" y="3734838"/>
                    </a:lnTo>
                    <a:lnTo>
                      <a:pt x="4143220" y="3680164"/>
                    </a:lnTo>
                    <a:lnTo>
                      <a:pt x="4143220" y="3680163"/>
                    </a:lnTo>
                    <a:lnTo>
                      <a:pt x="4140382" y="3668940"/>
                    </a:lnTo>
                    <a:lnTo>
                      <a:pt x="4136708" y="3654416"/>
                    </a:lnTo>
                    <a:lnTo>
                      <a:pt x="4136708" y="3654416"/>
                    </a:lnTo>
                    <a:lnTo>
                      <a:pt x="4136708" y="3654415"/>
                    </a:lnTo>
                    <a:cubicBezTo>
                      <a:pt x="4132898" y="3646123"/>
                      <a:pt x="4127219" y="3638157"/>
                      <a:pt x="4118979" y="3630632"/>
                    </a:cubicBezTo>
                    <a:cubicBezTo>
                      <a:pt x="4112501" y="3624725"/>
                      <a:pt x="4109835" y="3614819"/>
                      <a:pt x="4105453" y="3606817"/>
                    </a:cubicBezTo>
                    <a:cubicBezTo>
                      <a:pt x="4100976" y="3598435"/>
                      <a:pt x="4097725" y="3592232"/>
                      <a:pt x="4095707" y="3587174"/>
                    </a:cubicBezTo>
                    <a:lnTo>
                      <a:pt x="4093355" y="3574408"/>
                    </a:lnTo>
                    <a:lnTo>
                      <a:pt x="4098434" y="3562321"/>
                    </a:lnTo>
                    <a:cubicBezTo>
                      <a:pt x="4101369" y="3557716"/>
                      <a:pt x="4105548" y="3552191"/>
                      <a:pt x="4110977" y="3544714"/>
                    </a:cubicBezTo>
                    <a:cubicBezTo>
                      <a:pt x="4122407" y="3529091"/>
                      <a:pt x="4134028" y="3507564"/>
                      <a:pt x="4133076" y="3489468"/>
                    </a:cubicBezTo>
                    <a:cubicBezTo>
                      <a:pt x="4127362" y="3380306"/>
                      <a:pt x="4154794" y="3276481"/>
                      <a:pt x="4180703" y="3172655"/>
                    </a:cubicBezTo>
                    <a:cubicBezTo>
                      <a:pt x="4188705" y="3140650"/>
                      <a:pt x="4192943" y="3109026"/>
                      <a:pt x="4193158" y="3077402"/>
                    </a:cubicBezTo>
                    <a:lnTo>
                      <a:pt x="4193158" y="3077401"/>
                    </a:lnTo>
                    <a:cubicBezTo>
                      <a:pt x="4193372" y="3045777"/>
                      <a:pt x="4189562" y="3014153"/>
                      <a:pt x="4181465" y="2982148"/>
                    </a:cubicBezTo>
                    <a:lnTo>
                      <a:pt x="4177881" y="2947863"/>
                    </a:lnTo>
                    <a:lnTo>
                      <a:pt x="4177882" y="2947858"/>
                    </a:lnTo>
                    <a:lnTo>
                      <a:pt x="4185787" y="2903551"/>
                    </a:lnTo>
                    <a:lnTo>
                      <a:pt x="4202421" y="2848794"/>
                    </a:lnTo>
                    <a:cubicBezTo>
                      <a:pt x="4203754" y="2844317"/>
                      <a:pt x="4207040" y="2839983"/>
                      <a:pt x="4211111" y="2836173"/>
                    </a:cubicBezTo>
                    <a:close/>
                    <a:moveTo>
                      <a:pt x="3726625" y="1508458"/>
                    </a:moveTo>
                    <a:lnTo>
                      <a:pt x="3698531" y="1596214"/>
                    </a:lnTo>
                    <a:cubicBezTo>
                      <a:pt x="3696054" y="1604979"/>
                      <a:pt x="3697579" y="1615837"/>
                      <a:pt x="3700436" y="1624981"/>
                    </a:cubicBezTo>
                    <a:cubicBezTo>
                      <a:pt x="3710152" y="1656224"/>
                      <a:pt x="3734537" y="1676037"/>
                      <a:pt x="3757017" y="1697754"/>
                    </a:cubicBezTo>
                    <a:cubicBezTo>
                      <a:pt x="3766924" y="1707280"/>
                      <a:pt x="3773972" y="1720424"/>
                      <a:pt x="3779686" y="1733189"/>
                    </a:cubicBezTo>
                    <a:cubicBezTo>
                      <a:pt x="3794357" y="1766336"/>
                      <a:pt x="3807501" y="1800247"/>
                      <a:pt x="3821407" y="1833776"/>
                    </a:cubicBezTo>
                    <a:cubicBezTo>
                      <a:pt x="3822741" y="1837014"/>
                      <a:pt x="3826170" y="1839680"/>
                      <a:pt x="3829028" y="1842159"/>
                    </a:cubicBezTo>
                    <a:cubicBezTo>
                      <a:pt x="3859129" y="1866923"/>
                      <a:pt x="3889418" y="1891498"/>
                      <a:pt x="3919519" y="1916455"/>
                    </a:cubicBezTo>
                    <a:cubicBezTo>
                      <a:pt x="3925233" y="1921217"/>
                      <a:pt x="3929425" y="1928077"/>
                      <a:pt x="3934949" y="1933220"/>
                    </a:cubicBezTo>
                    <a:cubicBezTo>
                      <a:pt x="3942569" y="1940460"/>
                      <a:pt x="3949810" y="1949604"/>
                      <a:pt x="3958954" y="1953414"/>
                    </a:cubicBezTo>
                    <a:cubicBezTo>
                      <a:pt x="3987719" y="1965225"/>
                      <a:pt x="4000103" y="1987895"/>
                      <a:pt x="4005437" y="2016470"/>
                    </a:cubicBezTo>
                    <a:cubicBezTo>
                      <a:pt x="4010390" y="2042571"/>
                      <a:pt x="4014582" y="2068670"/>
                      <a:pt x="4020296" y="2094579"/>
                    </a:cubicBezTo>
                    <a:cubicBezTo>
                      <a:pt x="4027154" y="2126202"/>
                      <a:pt x="4034584" y="2157637"/>
                      <a:pt x="4042967" y="2188880"/>
                    </a:cubicBezTo>
                    <a:cubicBezTo>
                      <a:pt x="4046587" y="2202405"/>
                      <a:pt x="4050777" y="2216693"/>
                      <a:pt x="4058207" y="2228315"/>
                    </a:cubicBezTo>
                    <a:cubicBezTo>
                      <a:pt x="4078782" y="2260891"/>
                      <a:pt x="4092688" y="2295754"/>
                      <a:pt x="4087164" y="2334045"/>
                    </a:cubicBezTo>
                    <a:cubicBezTo>
                      <a:pt x="4082782" y="2364716"/>
                      <a:pt x="4094022" y="2390435"/>
                      <a:pt x="4111549" y="2409486"/>
                    </a:cubicBezTo>
                    <a:cubicBezTo>
                      <a:pt x="4119503" y="2418155"/>
                      <a:pt x="4125016" y="2426977"/>
                      <a:pt x="4128650" y="2435913"/>
                    </a:cubicBezTo>
                    <a:lnTo>
                      <a:pt x="4134481" y="2463018"/>
                    </a:lnTo>
                    <a:lnTo>
                      <a:pt x="4125839" y="2518262"/>
                    </a:lnTo>
                    <a:lnTo>
                      <a:pt x="4125838" y="2518264"/>
                    </a:lnTo>
                    <a:cubicBezTo>
                      <a:pt x="4123171" y="2527790"/>
                      <a:pt x="4122027" y="2536457"/>
                      <a:pt x="4122194" y="2545006"/>
                    </a:cubicBezTo>
                    <a:lnTo>
                      <a:pt x="4122194" y="2545007"/>
                    </a:lnTo>
                    <a:cubicBezTo>
                      <a:pt x="4122360" y="2553556"/>
                      <a:pt x="4123837" y="2561986"/>
                      <a:pt x="4126408" y="2571035"/>
                    </a:cubicBezTo>
                    <a:cubicBezTo>
                      <a:pt x="4138410" y="2612946"/>
                      <a:pt x="4170987" y="2640951"/>
                      <a:pt x="4199563" y="2668002"/>
                    </a:cubicBezTo>
                    <a:cubicBezTo>
                      <a:pt x="4223947" y="2691055"/>
                      <a:pt x="4237663" y="2716964"/>
                      <a:pt x="4247953" y="2745349"/>
                    </a:cubicBezTo>
                    <a:lnTo>
                      <a:pt x="4247954" y="2745352"/>
                    </a:lnTo>
                    <a:lnTo>
                      <a:pt x="4253873" y="2778006"/>
                    </a:lnTo>
                    <a:lnTo>
                      <a:pt x="4253453" y="2785440"/>
                    </a:lnTo>
                    <a:lnTo>
                      <a:pt x="4243374" y="2811780"/>
                    </a:lnTo>
                    <a:lnTo>
                      <a:pt x="4243371" y="2811787"/>
                    </a:lnTo>
                    <a:lnTo>
                      <a:pt x="4243372" y="2811787"/>
                    </a:lnTo>
                    <a:lnTo>
                      <a:pt x="4243374" y="2811780"/>
                    </a:lnTo>
                    <a:lnTo>
                      <a:pt x="4253025" y="2793023"/>
                    </a:lnTo>
                    <a:lnTo>
                      <a:pt x="4253453" y="2785440"/>
                    </a:lnTo>
                    <a:lnTo>
                      <a:pt x="4254654" y="2782305"/>
                    </a:lnTo>
                    <a:lnTo>
                      <a:pt x="4253873" y="2778006"/>
                    </a:lnTo>
                    <a:lnTo>
                      <a:pt x="4254284" y="2770758"/>
                    </a:lnTo>
                    <a:lnTo>
                      <a:pt x="4247954" y="2745352"/>
                    </a:lnTo>
                    <a:lnTo>
                      <a:pt x="4247953" y="2745348"/>
                    </a:lnTo>
                    <a:cubicBezTo>
                      <a:pt x="4237663" y="2716963"/>
                      <a:pt x="4223947" y="2691054"/>
                      <a:pt x="4199563" y="2668001"/>
                    </a:cubicBezTo>
                    <a:cubicBezTo>
                      <a:pt x="4170987" y="2640950"/>
                      <a:pt x="4138410" y="2612945"/>
                      <a:pt x="4126408" y="2571034"/>
                    </a:cubicBezTo>
                    <a:lnTo>
                      <a:pt x="4122194" y="2545007"/>
                    </a:lnTo>
                    <a:lnTo>
                      <a:pt x="4125838" y="2518265"/>
                    </a:lnTo>
                    <a:lnTo>
                      <a:pt x="4125839" y="2518262"/>
                    </a:lnTo>
                    <a:lnTo>
                      <a:pt x="4132419" y="2490551"/>
                    </a:lnTo>
                    <a:lnTo>
                      <a:pt x="4134481" y="2463018"/>
                    </a:lnTo>
                    <a:lnTo>
                      <a:pt x="4134481" y="2463017"/>
                    </a:lnTo>
                    <a:cubicBezTo>
                      <a:pt x="4133600" y="2444777"/>
                      <a:pt x="4127457" y="2426822"/>
                      <a:pt x="4111549" y="2409485"/>
                    </a:cubicBezTo>
                    <a:cubicBezTo>
                      <a:pt x="4094022" y="2390434"/>
                      <a:pt x="4082782" y="2364715"/>
                      <a:pt x="4087164" y="2334044"/>
                    </a:cubicBezTo>
                    <a:cubicBezTo>
                      <a:pt x="4092688" y="2295753"/>
                      <a:pt x="4078782" y="2260890"/>
                      <a:pt x="4058207" y="2228314"/>
                    </a:cubicBezTo>
                    <a:cubicBezTo>
                      <a:pt x="4050777" y="2216692"/>
                      <a:pt x="4046587" y="2202404"/>
                      <a:pt x="4042967" y="2188879"/>
                    </a:cubicBezTo>
                    <a:cubicBezTo>
                      <a:pt x="4034584" y="2157636"/>
                      <a:pt x="4027154" y="2126201"/>
                      <a:pt x="4020296" y="2094578"/>
                    </a:cubicBezTo>
                    <a:cubicBezTo>
                      <a:pt x="4014582" y="2068669"/>
                      <a:pt x="4010390" y="2042570"/>
                      <a:pt x="4005437" y="2016469"/>
                    </a:cubicBezTo>
                    <a:cubicBezTo>
                      <a:pt x="4000103" y="1987894"/>
                      <a:pt x="3987719" y="1965224"/>
                      <a:pt x="3958954" y="1953413"/>
                    </a:cubicBezTo>
                    <a:cubicBezTo>
                      <a:pt x="3949810" y="1949603"/>
                      <a:pt x="3942569" y="1940459"/>
                      <a:pt x="3934949" y="1933219"/>
                    </a:cubicBezTo>
                    <a:cubicBezTo>
                      <a:pt x="3929425" y="1928076"/>
                      <a:pt x="3925233" y="1921216"/>
                      <a:pt x="3919519" y="1916454"/>
                    </a:cubicBezTo>
                    <a:cubicBezTo>
                      <a:pt x="3889418" y="1891497"/>
                      <a:pt x="3859129" y="1866922"/>
                      <a:pt x="3829028" y="1842158"/>
                    </a:cubicBezTo>
                    <a:cubicBezTo>
                      <a:pt x="3826170" y="1839679"/>
                      <a:pt x="3822741" y="1837013"/>
                      <a:pt x="3821407" y="1833775"/>
                    </a:cubicBezTo>
                    <a:cubicBezTo>
                      <a:pt x="3807501" y="1800246"/>
                      <a:pt x="3794358" y="1766335"/>
                      <a:pt x="3779686" y="1733188"/>
                    </a:cubicBezTo>
                    <a:cubicBezTo>
                      <a:pt x="3773972" y="1720423"/>
                      <a:pt x="3766924" y="1707279"/>
                      <a:pt x="3757018" y="1697753"/>
                    </a:cubicBezTo>
                    <a:cubicBezTo>
                      <a:pt x="3734538" y="1676036"/>
                      <a:pt x="3710152" y="1656223"/>
                      <a:pt x="3700436" y="1624980"/>
                    </a:cubicBezTo>
                    <a:cubicBezTo>
                      <a:pt x="3697580" y="1615836"/>
                      <a:pt x="3696055" y="1604978"/>
                      <a:pt x="3698532" y="1596213"/>
                    </a:cubicBezTo>
                    <a:close/>
                    <a:moveTo>
                      <a:pt x="3745230" y="1459073"/>
                    </a:moveTo>
                    <a:lnTo>
                      <a:pt x="3745229" y="1459074"/>
                    </a:lnTo>
                    <a:lnTo>
                      <a:pt x="3736012" y="1481572"/>
                    </a:lnTo>
                    <a:close/>
                    <a:moveTo>
                      <a:pt x="3764423" y="1268758"/>
                    </a:moveTo>
                    <a:cubicBezTo>
                      <a:pt x="3764875" y="1275402"/>
                      <a:pt x="3766447" y="1281689"/>
                      <a:pt x="3769590" y="1286070"/>
                    </a:cubicBezTo>
                    <a:cubicBezTo>
                      <a:pt x="3784163" y="1306930"/>
                      <a:pt x="3790403" y="1328553"/>
                      <a:pt x="3791927" y="1350628"/>
                    </a:cubicBezTo>
                    <a:lnTo>
                      <a:pt x="3786333" y="1413840"/>
                    </a:lnTo>
                    <a:lnTo>
                      <a:pt x="3791928" y="1350627"/>
                    </a:lnTo>
                    <a:cubicBezTo>
                      <a:pt x="3790403" y="1328552"/>
                      <a:pt x="3784164" y="1306930"/>
                      <a:pt x="3769590" y="1286069"/>
                    </a:cubicBezTo>
                    <a:close/>
                    <a:moveTo>
                      <a:pt x="3706152" y="773035"/>
                    </a:moveTo>
                    <a:lnTo>
                      <a:pt x="3706152" y="773036"/>
                    </a:lnTo>
                    <a:cubicBezTo>
                      <a:pt x="3708438" y="800277"/>
                      <a:pt x="3711676" y="827330"/>
                      <a:pt x="3714152" y="854380"/>
                    </a:cubicBezTo>
                    <a:cubicBezTo>
                      <a:pt x="3716438" y="878957"/>
                      <a:pt x="3717200" y="903723"/>
                      <a:pt x="3745205" y="915344"/>
                    </a:cubicBezTo>
                    <a:cubicBezTo>
                      <a:pt x="3749587" y="917060"/>
                      <a:pt x="3752825" y="922774"/>
                      <a:pt x="3755683" y="927156"/>
                    </a:cubicBezTo>
                    <a:cubicBezTo>
                      <a:pt x="3799691" y="994786"/>
                      <a:pt x="3798547" y="1030981"/>
                      <a:pt x="3752063" y="1097088"/>
                    </a:cubicBezTo>
                    <a:cubicBezTo>
                      <a:pt x="3747301" y="1103946"/>
                      <a:pt x="3743871" y="1118614"/>
                      <a:pt x="3747681" y="1123186"/>
                    </a:cubicBezTo>
                    <a:cubicBezTo>
                      <a:pt x="3763493" y="1142618"/>
                      <a:pt x="3770542" y="1162954"/>
                      <a:pt x="3772400" y="1184029"/>
                    </a:cubicBezTo>
                    <a:cubicBezTo>
                      <a:pt x="3770542" y="1162954"/>
                      <a:pt x="3763494" y="1142617"/>
                      <a:pt x="3747682" y="1123185"/>
                    </a:cubicBezTo>
                    <a:cubicBezTo>
                      <a:pt x="3743872" y="1118613"/>
                      <a:pt x="3747302" y="1103945"/>
                      <a:pt x="3752064" y="1097087"/>
                    </a:cubicBezTo>
                    <a:cubicBezTo>
                      <a:pt x="3798548" y="1030980"/>
                      <a:pt x="3799692" y="994785"/>
                      <a:pt x="3755684" y="927155"/>
                    </a:cubicBezTo>
                    <a:cubicBezTo>
                      <a:pt x="3752826" y="922773"/>
                      <a:pt x="3749588" y="917059"/>
                      <a:pt x="3745206" y="915343"/>
                    </a:cubicBezTo>
                    <a:cubicBezTo>
                      <a:pt x="3717200" y="903722"/>
                      <a:pt x="3716438" y="878956"/>
                      <a:pt x="3714152" y="854379"/>
                    </a:cubicBezTo>
                    <a:close/>
                    <a:moveTo>
                      <a:pt x="3761553" y="517851"/>
                    </a:moveTo>
                    <a:lnTo>
                      <a:pt x="3752635" y="556048"/>
                    </a:lnTo>
                    <a:cubicBezTo>
                      <a:pt x="3750539" y="564049"/>
                      <a:pt x="3745015" y="572623"/>
                      <a:pt x="3746157" y="580051"/>
                    </a:cubicBezTo>
                    <a:cubicBezTo>
                      <a:pt x="3749491" y="601579"/>
                      <a:pt x="3747062" y="622201"/>
                      <a:pt x="3742776" y="642538"/>
                    </a:cubicBezTo>
                    <a:lnTo>
                      <a:pt x="3730253" y="694928"/>
                    </a:lnTo>
                    <a:lnTo>
                      <a:pt x="3742777" y="642537"/>
                    </a:lnTo>
                    <a:cubicBezTo>
                      <a:pt x="3747063" y="622201"/>
                      <a:pt x="3749492" y="601578"/>
                      <a:pt x="3746158" y="580050"/>
                    </a:cubicBezTo>
                    <a:cubicBezTo>
                      <a:pt x="3745016" y="572622"/>
                      <a:pt x="3750540" y="564048"/>
                      <a:pt x="3752636" y="556047"/>
                    </a:cubicBezTo>
                    <a:close/>
                    <a:moveTo>
                      <a:pt x="3774848" y="298169"/>
                    </a:moveTo>
                    <a:lnTo>
                      <a:pt x="3760065" y="313534"/>
                    </a:lnTo>
                    <a:cubicBezTo>
                      <a:pt x="3755873" y="316390"/>
                      <a:pt x="3758159" y="330299"/>
                      <a:pt x="3759493" y="338871"/>
                    </a:cubicBezTo>
                    <a:lnTo>
                      <a:pt x="3759500" y="338900"/>
                    </a:lnTo>
                    <a:lnTo>
                      <a:pt x="3769400" y="395640"/>
                    </a:lnTo>
                    <a:lnTo>
                      <a:pt x="3765590" y="367328"/>
                    </a:lnTo>
                    <a:lnTo>
                      <a:pt x="3759500" y="338900"/>
                    </a:lnTo>
                    <a:lnTo>
                      <a:pt x="3759494" y="338870"/>
                    </a:lnTo>
                    <a:cubicBezTo>
                      <a:pt x="3758160" y="330298"/>
                      <a:pt x="3755874" y="316389"/>
                      <a:pt x="3760066" y="313533"/>
                    </a:cubicBezTo>
                    <a:close/>
                    <a:moveTo>
                      <a:pt x="3782393" y="281568"/>
                    </a:moveTo>
                    <a:lnTo>
                      <a:pt x="3777498" y="295415"/>
                    </a:lnTo>
                    <a:lnTo>
                      <a:pt x="3777499" y="295415"/>
                    </a:lnTo>
                    <a:close/>
                    <a:moveTo>
                      <a:pt x="3769073" y="24486"/>
                    </a:moveTo>
                    <a:lnTo>
                      <a:pt x="3766810" y="74129"/>
                    </a:lnTo>
                    <a:cubicBezTo>
                      <a:pt x="3767733" y="91492"/>
                      <a:pt x="3770043" y="108703"/>
                      <a:pt x="3772734" y="125861"/>
                    </a:cubicBezTo>
                    <a:lnTo>
                      <a:pt x="3777129" y="153387"/>
                    </a:lnTo>
                    <a:lnTo>
                      <a:pt x="3785402" y="228944"/>
                    </a:lnTo>
                    <a:lnTo>
                      <a:pt x="3780943" y="177271"/>
                    </a:lnTo>
                    <a:lnTo>
                      <a:pt x="3777129" y="153387"/>
                    </a:lnTo>
                    <a:lnTo>
                      <a:pt x="3776930" y="151569"/>
                    </a:lnTo>
                    <a:cubicBezTo>
                      <a:pt x="3772700" y="125876"/>
                      <a:pt x="3768195" y="100174"/>
                      <a:pt x="3766811" y="74129"/>
                    </a:cubicBezTo>
                    <a:close/>
                    <a:moveTo>
                      <a:pt x="3766492" y="0"/>
                    </a:moveTo>
                    <a:lnTo>
                      <a:pt x="4230600" y="0"/>
                    </a:lnTo>
                    <a:lnTo>
                      <a:pt x="4229473" y="2817"/>
                    </a:lnTo>
                    <a:cubicBezTo>
                      <a:pt x="4221092" y="21486"/>
                      <a:pt x="4218423" y="43012"/>
                      <a:pt x="4215375" y="63587"/>
                    </a:cubicBezTo>
                    <a:cubicBezTo>
                      <a:pt x="4209851" y="101308"/>
                      <a:pt x="4206421" y="139219"/>
                      <a:pt x="4201468" y="176939"/>
                    </a:cubicBezTo>
                    <a:cubicBezTo>
                      <a:pt x="4200325" y="184941"/>
                      <a:pt x="4198231" y="194085"/>
                      <a:pt x="4193466" y="200182"/>
                    </a:cubicBezTo>
                    <a:cubicBezTo>
                      <a:pt x="4161461" y="241901"/>
                      <a:pt x="4152508" y="292579"/>
                      <a:pt x="4155554" y="340774"/>
                    </a:cubicBezTo>
                    <a:cubicBezTo>
                      <a:pt x="4157843" y="378686"/>
                      <a:pt x="4159557" y="415835"/>
                      <a:pt x="4156319" y="453364"/>
                    </a:cubicBezTo>
                    <a:cubicBezTo>
                      <a:pt x="4156127" y="456222"/>
                      <a:pt x="4156509" y="460032"/>
                      <a:pt x="4158033" y="462126"/>
                    </a:cubicBezTo>
                    <a:cubicBezTo>
                      <a:pt x="4168129" y="475081"/>
                      <a:pt x="4168891" y="488607"/>
                      <a:pt x="4170605" y="505182"/>
                    </a:cubicBezTo>
                    <a:cubicBezTo>
                      <a:pt x="4173083" y="528615"/>
                      <a:pt x="4171367" y="550141"/>
                      <a:pt x="4167177" y="571860"/>
                    </a:cubicBezTo>
                    <a:cubicBezTo>
                      <a:pt x="4164129" y="587672"/>
                      <a:pt x="4157843" y="603673"/>
                      <a:pt x="4149840" y="617772"/>
                    </a:cubicBezTo>
                    <a:cubicBezTo>
                      <a:pt x="4138600" y="637392"/>
                      <a:pt x="4134220" y="656255"/>
                      <a:pt x="4149078" y="674923"/>
                    </a:cubicBezTo>
                    <a:cubicBezTo>
                      <a:pt x="4164891" y="695116"/>
                      <a:pt x="4159367" y="717977"/>
                      <a:pt x="4159937" y="740268"/>
                    </a:cubicBezTo>
                    <a:cubicBezTo>
                      <a:pt x="4160129" y="749982"/>
                      <a:pt x="4159747" y="760270"/>
                      <a:pt x="4162223" y="769605"/>
                    </a:cubicBezTo>
                    <a:cubicBezTo>
                      <a:pt x="4169273" y="796655"/>
                      <a:pt x="4179941" y="822756"/>
                      <a:pt x="4184703" y="850189"/>
                    </a:cubicBezTo>
                    <a:cubicBezTo>
                      <a:pt x="4187370" y="865430"/>
                      <a:pt x="4182607" y="882384"/>
                      <a:pt x="4179179" y="898198"/>
                    </a:cubicBezTo>
                    <a:cubicBezTo>
                      <a:pt x="4175559" y="914200"/>
                      <a:pt x="4170035" y="930011"/>
                      <a:pt x="4164319" y="945444"/>
                    </a:cubicBezTo>
                    <a:cubicBezTo>
                      <a:pt x="4160509" y="955920"/>
                      <a:pt x="4156889" y="967350"/>
                      <a:pt x="4150030" y="975733"/>
                    </a:cubicBezTo>
                    <a:cubicBezTo>
                      <a:pt x="4134410" y="994785"/>
                      <a:pt x="4131742" y="1014406"/>
                      <a:pt x="4139934" y="1036887"/>
                    </a:cubicBezTo>
                    <a:cubicBezTo>
                      <a:pt x="4141268" y="1040315"/>
                      <a:pt x="4141268" y="1044315"/>
                      <a:pt x="4141458" y="1048125"/>
                    </a:cubicBezTo>
                    <a:cubicBezTo>
                      <a:pt x="4145458" y="1109091"/>
                      <a:pt x="4147936" y="1170051"/>
                      <a:pt x="4154032" y="1230633"/>
                    </a:cubicBezTo>
                    <a:cubicBezTo>
                      <a:pt x="4156509" y="1255206"/>
                      <a:pt x="4167367" y="1278829"/>
                      <a:pt x="4174225" y="1303024"/>
                    </a:cubicBezTo>
                    <a:cubicBezTo>
                      <a:pt x="4175559" y="1307978"/>
                      <a:pt x="4177655" y="1313504"/>
                      <a:pt x="4176701" y="1318456"/>
                    </a:cubicBezTo>
                    <a:cubicBezTo>
                      <a:pt x="4167177" y="1372368"/>
                      <a:pt x="4181083" y="1422854"/>
                      <a:pt x="4199372" y="1472575"/>
                    </a:cubicBezTo>
                    <a:cubicBezTo>
                      <a:pt x="4201278" y="1477717"/>
                      <a:pt x="4200706" y="1484004"/>
                      <a:pt x="4200325" y="1489720"/>
                    </a:cubicBezTo>
                    <a:cubicBezTo>
                      <a:pt x="4198993" y="1505724"/>
                      <a:pt x="4192324" y="1523059"/>
                      <a:pt x="4196324" y="1537537"/>
                    </a:cubicBezTo>
                    <a:cubicBezTo>
                      <a:pt x="4207374" y="1576019"/>
                      <a:pt x="4220709" y="1614120"/>
                      <a:pt x="4237474" y="1650317"/>
                    </a:cubicBezTo>
                    <a:cubicBezTo>
                      <a:pt x="4254428" y="1687086"/>
                      <a:pt x="4268716" y="1721185"/>
                      <a:pt x="4251572" y="1763287"/>
                    </a:cubicBezTo>
                    <a:cubicBezTo>
                      <a:pt x="4244332" y="1781194"/>
                      <a:pt x="4249476" y="1804816"/>
                      <a:pt x="4251380" y="1825393"/>
                    </a:cubicBezTo>
                    <a:cubicBezTo>
                      <a:pt x="4252904" y="1840441"/>
                      <a:pt x="4261478" y="1854920"/>
                      <a:pt x="4261478" y="1869780"/>
                    </a:cubicBezTo>
                    <a:cubicBezTo>
                      <a:pt x="4261478" y="1909408"/>
                      <a:pt x="4271574" y="1944649"/>
                      <a:pt x="4292149" y="1978940"/>
                    </a:cubicBezTo>
                    <a:cubicBezTo>
                      <a:pt x="4300150" y="1992279"/>
                      <a:pt x="4294815" y="2013043"/>
                      <a:pt x="4296911" y="2030378"/>
                    </a:cubicBezTo>
                    <a:cubicBezTo>
                      <a:pt x="4299388" y="2048668"/>
                      <a:pt x="4301673" y="2067525"/>
                      <a:pt x="4307201" y="2085054"/>
                    </a:cubicBezTo>
                    <a:cubicBezTo>
                      <a:pt x="4321679" y="2130393"/>
                      <a:pt x="4338062" y="2175163"/>
                      <a:pt x="4353302" y="2220312"/>
                    </a:cubicBezTo>
                    <a:cubicBezTo>
                      <a:pt x="4365877" y="2257459"/>
                      <a:pt x="4355970" y="2294039"/>
                      <a:pt x="4350636" y="2330806"/>
                    </a:cubicBezTo>
                    <a:cubicBezTo>
                      <a:pt x="4347205" y="2353859"/>
                      <a:pt x="4339013" y="2375383"/>
                      <a:pt x="4351206" y="2401292"/>
                    </a:cubicBezTo>
                    <a:cubicBezTo>
                      <a:pt x="4362828" y="2426059"/>
                      <a:pt x="4360160" y="2457492"/>
                      <a:pt x="4366446" y="2485307"/>
                    </a:cubicBezTo>
                    <a:cubicBezTo>
                      <a:pt x="4371781" y="2508742"/>
                      <a:pt x="4380354" y="2531409"/>
                      <a:pt x="4388736" y="2554079"/>
                    </a:cubicBezTo>
                    <a:cubicBezTo>
                      <a:pt x="4400168" y="2584942"/>
                      <a:pt x="4412167" y="2615421"/>
                      <a:pt x="4406453" y="2649143"/>
                    </a:cubicBezTo>
                    <a:cubicBezTo>
                      <a:pt x="4399976" y="2687436"/>
                      <a:pt x="4424359" y="2713723"/>
                      <a:pt x="4440554" y="2743826"/>
                    </a:cubicBezTo>
                    <a:cubicBezTo>
                      <a:pt x="4451603" y="2764590"/>
                      <a:pt x="4459795" y="2787259"/>
                      <a:pt x="4466653" y="2809930"/>
                    </a:cubicBezTo>
                    <a:cubicBezTo>
                      <a:pt x="4475607" y="2840219"/>
                      <a:pt x="4480941" y="2871462"/>
                      <a:pt x="4489705" y="2901943"/>
                    </a:cubicBezTo>
                    <a:cubicBezTo>
                      <a:pt x="4502848" y="2948047"/>
                      <a:pt x="4513137" y="2994722"/>
                      <a:pt x="4505897" y="3042728"/>
                    </a:cubicBezTo>
                    <a:cubicBezTo>
                      <a:pt x="4502659" y="3064827"/>
                      <a:pt x="4502848" y="3085403"/>
                      <a:pt x="4507613" y="3107500"/>
                    </a:cubicBezTo>
                    <a:cubicBezTo>
                      <a:pt x="4515422" y="3143695"/>
                      <a:pt x="4516376" y="3180844"/>
                      <a:pt x="4545521" y="3209993"/>
                    </a:cubicBezTo>
                    <a:cubicBezTo>
                      <a:pt x="4555811" y="3220280"/>
                      <a:pt x="4558477" y="3238758"/>
                      <a:pt x="4563811" y="3253809"/>
                    </a:cubicBezTo>
                    <a:cubicBezTo>
                      <a:pt x="4570099" y="3271145"/>
                      <a:pt x="4566858" y="3283908"/>
                      <a:pt x="4548570" y="3293244"/>
                    </a:cubicBezTo>
                    <a:cubicBezTo>
                      <a:pt x="4540379" y="3297434"/>
                      <a:pt x="4532378" y="3309437"/>
                      <a:pt x="4531043" y="3318771"/>
                    </a:cubicBezTo>
                    <a:cubicBezTo>
                      <a:pt x="4527043" y="3346776"/>
                      <a:pt x="4532950" y="3372495"/>
                      <a:pt x="4545904" y="3399546"/>
                    </a:cubicBezTo>
                    <a:cubicBezTo>
                      <a:pt x="4558096" y="3424883"/>
                      <a:pt x="4556762" y="3456508"/>
                      <a:pt x="4561524" y="3485275"/>
                    </a:cubicBezTo>
                    <a:cubicBezTo>
                      <a:pt x="4564954" y="3505657"/>
                      <a:pt x="4572002" y="3526042"/>
                      <a:pt x="4572002" y="3546617"/>
                    </a:cubicBezTo>
                    <a:cubicBezTo>
                      <a:pt x="4572002" y="3572146"/>
                      <a:pt x="4565907" y="3597482"/>
                      <a:pt x="4563620" y="3623201"/>
                    </a:cubicBezTo>
                    <a:cubicBezTo>
                      <a:pt x="4561716" y="3643204"/>
                      <a:pt x="4562478" y="3663589"/>
                      <a:pt x="4560192" y="3683591"/>
                    </a:cubicBezTo>
                    <a:cubicBezTo>
                      <a:pt x="4558477" y="3699976"/>
                      <a:pt x="4554096" y="3716168"/>
                      <a:pt x="4550476" y="3732361"/>
                    </a:cubicBezTo>
                    <a:cubicBezTo>
                      <a:pt x="4549142" y="3738267"/>
                      <a:pt x="4543998" y="3744173"/>
                      <a:pt x="4544759" y="3749506"/>
                    </a:cubicBezTo>
                    <a:cubicBezTo>
                      <a:pt x="4552953" y="3802467"/>
                      <a:pt x="4516376" y="3840569"/>
                      <a:pt x="4500182" y="3885338"/>
                    </a:cubicBezTo>
                    <a:cubicBezTo>
                      <a:pt x="4483035" y="3932394"/>
                      <a:pt x="4456748" y="3977925"/>
                      <a:pt x="4464557" y="4030503"/>
                    </a:cubicBezTo>
                    <a:cubicBezTo>
                      <a:pt x="4469319" y="4062318"/>
                      <a:pt x="4480369" y="4092989"/>
                      <a:pt x="4487039" y="4124614"/>
                    </a:cubicBezTo>
                    <a:cubicBezTo>
                      <a:pt x="4489324" y="4135854"/>
                      <a:pt x="4488943" y="4148427"/>
                      <a:pt x="4486656" y="4159667"/>
                    </a:cubicBezTo>
                    <a:cubicBezTo>
                      <a:pt x="4476177" y="4213961"/>
                      <a:pt x="4474653" y="4267493"/>
                      <a:pt x="4491801" y="4320837"/>
                    </a:cubicBezTo>
                    <a:cubicBezTo>
                      <a:pt x="4494659" y="4329979"/>
                      <a:pt x="4497325" y="4339695"/>
                      <a:pt x="4497325" y="4349222"/>
                    </a:cubicBezTo>
                    <a:cubicBezTo>
                      <a:pt x="4497325" y="4401419"/>
                      <a:pt x="4493324" y="4452665"/>
                      <a:pt x="4474653" y="4502579"/>
                    </a:cubicBezTo>
                    <a:cubicBezTo>
                      <a:pt x="4468368" y="4519343"/>
                      <a:pt x="4472368" y="4539728"/>
                      <a:pt x="4470844" y="4558207"/>
                    </a:cubicBezTo>
                    <a:cubicBezTo>
                      <a:pt x="4469511" y="4575351"/>
                      <a:pt x="4468940" y="4592878"/>
                      <a:pt x="4464557" y="4609452"/>
                    </a:cubicBezTo>
                    <a:cubicBezTo>
                      <a:pt x="4458082" y="4633647"/>
                      <a:pt x="4457320" y="4656126"/>
                      <a:pt x="4463033" y="4681083"/>
                    </a:cubicBezTo>
                    <a:cubicBezTo>
                      <a:pt x="4468368" y="4704895"/>
                      <a:pt x="4465702" y="4730614"/>
                      <a:pt x="4465891" y="4755381"/>
                    </a:cubicBezTo>
                    <a:cubicBezTo>
                      <a:pt x="4466082" y="4783004"/>
                      <a:pt x="4466272" y="4810627"/>
                      <a:pt x="4465319" y="4838250"/>
                    </a:cubicBezTo>
                    <a:cubicBezTo>
                      <a:pt x="4464940" y="4849300"/>
                      <a:pt x="4457320" y="4861873"/>
                      <a:pt x="4460367" y="4871019"/>
                    </a:cubicBezTo>
                    <a:cubicBezTo>
                      <a:pt x="4470653" y="4900546"/>
                      <a:pt x="4458271" y="4930075"/>
                      <a:pt x="4463795" y="4959602"/>
                    </a:cubicBezTo>
                    <a:cubicBezTo>
                      <a:pt x="4466653" y="4974082"/>
                      <a:pt x="4458844" y="4990465"/>
                      <a:pt x="4458082" y="5006086"/>
                    </a:cubicBezTo>
                    <a:cubicBezTo>
                      <a:pt x="4456748" y="5031614"/>
                      <a:pt x="4457320" y="5057141"/>
                      <a:pt x="4456937" y="5082670"/>
                    </a:cubicBezTo>
                    <a:cubicBezTo>
                      <a:pt x="4456748" y="5091052"/>
                      <a:pt x="4455986" y="5099245"/>
                      <a:pt x="4455603" y="5107627"/>
                    </a:cubicBezTo>
                    <a:cubicBezTo>
                      <a:pt x="4455223" y="5115057"/>
                      <a:pt x="4453508" y="5122867"/>
                      <a:pt x="4454840" y="5129916"/>
                    </a:cubicBezTo>
                    <a:cubicBezTo>
                      <a:pt x="4459605" y="5155445"/>
                      <a:pt x="4467415" y="5180591"/>
                      <a:pt x="4470464" y="5206308"/>
                    </a:cubicBezTo>
                    <a:cubicBezTo>
                      <a:pt x="4473130" y="5228597"/>
                      <a:pt x="4469511" y="5251650"/>
                      <a:pt x="4471415" y="5274129"/>
                    </a:cubicBezTo>
                    <a:cubicBezTo>
                      <a:pt x="4474653" y="5313754"/>
                      <a:pt x="4480369" y="5353379"/>
                      <a:pt x="4483990" y="5393005"/>
                    </a:cubicBezTo>
                    <a:cubicBezTo>
                      <a:pt x="4484752" y="5401579"/>
                      <a:pt x="4479988" y="5410531"/>
                      <a:pt x="4479607" y="5419295"/>
                    </a:cubicBezTo>
                    <a:cubicBezTo>
                      <a:pt x="4478656" y="5446728"/>
                      <a:pt x="4478464" y="5474161"/>
                      <a:pt x="4477894" y="5501594"/>
                    </a:cubicBezTo>
                    <a:cubicBezTo>
                      <a:pt x="4477702" y="5517215"/>
                      <a:pt x="4478273" y="5533027"/>
                      <a:pt x="4476560" y="5548460"/>
                    </a:cubicBezTo>
                    <a:cubicBezTo>
                      <a:pt x="4474273" y="5568842"/>
                      <a:pt x="4470844" y="5587321"/>
                      <a:pt x="4485703" y="5606372"/>
                    </a:cubicBezTo>
                    <a:cubicBezTo>
                      <a:pt x="4508755" y="5635711"/>
                      <a:pt x="4499801" y="5673050"/>
                      <a:pt x="4505134" y="5706959"/>
                    </a:cubicBezTo>
                    <a:cubicBezTo>
                      <a:pt x="4506468" y="5715723"/>
                      <a:pt x="4506659" y="5724678"/>
                      <a:pt x="4508183" y="5733440"/>
                    </a:cubicBezTo>
                    <a:cubicBezTo>
                      <a:pt x="4511041" y="5749634"/>
                      <a:pt x="4514279" y="5765635"/>
                      <a:pt x="4517519" y="5781830"/>
                    </a:cubicBezTo>
                    <a:cubicBezTo>
                      <a:pt x="4518089" y="5784686"/>
                      <a:pt x="4518281" y="5787924"/>
                      <a:pt x="4519234" y="5790592"/>
                    </a:cubicBezTo>
                    <a:cubicBezTo>
                      <a:pt x="4527233" y="5815169"/>
                      <a:pt x="4536378" y="5839361"/>
                      <a:pt x="4542855" y="5864318"/>
                    </a:cubicBezTo>
                    <a:cubicBezTo>
                      <a:pt x="4546095" y="5876511"/>
                      <a:pt x="4546476" y="5890037"/>
                      <a:pt x="4544759" y="5902610"/>
                    </a:cubicBezTo>
                    <a:cubicBezTo>
                      <a:pt x="4539808" y="5939377"/>
                      <a:pt x="4537712" y="5975764"/>
                      <a:pt x="4544951" y="6012723"/>
                    </a:cubicBezTo>
                    <a:cubicBezTo>
                      <a:pt x="4547808" y="6027392"/>
                      <a:pt x="4543045" y="6043776"/>
                      <a:pt x="4541332" y="6059397"/>
                    </a:cubicBezTo>
                    <a:cubicBezTo>
                      <a:pt x="4536759" y="6096736"/>
                      <a:pt x="4531805" y="6134075"/>
                      <a:pt x="4527426" y="6171605"/>
                    </a:cubicBezTo>
                    <a:cubicBezTo>
                      <a:pt x="4524758" y="6195037"/>
                      <a:pt x="4523234" y="6218660"/>
                      <a:pt x="4520568" y="6242093"/>
                    </a:cubicBezTo>
                    <a:cubicBezTo>
                      <a:pt x="4517327" y="6269144"/>
                      <a:pt x="4512375" y="6296005"/>
                      <a:pt x="4509706" y="6323058"/>
                    </a:cubicBezTo>
                    <a:cubicBezTo>
                      <a:pt x="4506659" y="6353919"/>
                      <a:pt x="4506089" y="6384972"/>
                      <a:pt x="4502848" y="6415833"/>
                    </a:cubicBezTo>
                    <a:cubicBezTo>
                      <a:pt x="4496563" y="6472225"/>
                      <a:pt x="4489132" y="6528424"/>
                      <a:pt x="4482084" y="6584812"/>
                    </a:cubicBezTo>
                    <a:cubicBezTo>
                      <a:pt x="4475226" y="6639488"/>
                      <a:pt x="4469129" y="6694164"/>
                      <a:pt x="4460557" y="6748458"/>
                    </a:cubicBezTo>
                    <a:cubicBezTo>
                      <a:pt x="4456937" y="6771319"/>
                      <a:pt x="4447030" y="6793035"/>
                      <a:pt x="4441507" y="6815516"/>
                    </a:cubicBezTo>
                    <a:lnTo>
                      <a:pt x="4431806" y="6858001"/>
                    </a:lnTo>
                    <a:lnTo>
                      <a:pt x="4259554" y="6858001"/>
                    </a:lnTo>
                    <a:lnTo>
                      <a:pt x="4259554" y="6858002"/>
                    </a:lnTo>
                    <a:lnTo>
                      <a:pt x="0" y="6858002"/>
                    </a:lnTo>
                    <a:lnTo>
                      <a:pt x="0" y="2"/>
                    </a:lnTo>
                    <a:lnTo>
                      <a:pt x="3766492" y="1"/>
                    </a:lnTo>
                    <a:lnTo>
                      <a:pt x="3769210" y="21486"/>
                    </a:lnTo>
                    <a:close/>
                  </a:path>
                </a:pathLst>
              </a:custGeom>
              <a:solidFill>
                <a:schemeClr val="tx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D56F11D0-7966-41FE-AAB9-EC0C54F11F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-2" y="-1"/>
                <a:ext cx="4572002" cy="6858002"/>
              </a:xfrm>
              <a:custGeom>
                <a:avLst/>
                <a:gdLst>
                  <a:gd name="connsiteX0" fmla="*/ 4214994 w 4572002"/>
                  <a:gd name="connsiteY0" fmla="*/ 6564620 h 6858002"/>
                  <a:gd name="connsiteX1" fmla="*/ 4214994 w 4572002"/>
                  <a:gd name="connsiteY1" fmla="*/ 6564621 h 6858002"/>
                  <a:gd name="connsiteX2" fmla="*/ 4237474 w 4572002"/>
                  <a:gd name="connsiteY2" fmla="*/ 6588626 h 6858002"/>
                  <a:gd name="connsiteX3" fmla="*/ 4254096 w 4572002"/>
                  <a:gd name="connsiteY3" fmla="*/ 6625225 h 6858002"/>
                  <a:gd name="connsiteX4" fmla="*/ 4247001 w 4572002"/>
                  <a:gd name="connsiteY4" fmla="*/ 6662540 h 6858002"/>
                  <a:gd name="connsiteX5" fmla="*/ 4247000 w 4572002"/>
                  <a:gd name="connsiteY5" fmla="*/ 6662541 h 6858002"/>
                  <a:gd name="connsiteX6" fmla="*/ 4246999 w 4572002"/>
                  <a:gd name="connsiteY6" fmla="*/ 6662544 h 6858002"/>
                  <a:gd name="connsiteX7" fmla="*/ 4235550 w 4572002"/>
                  <a:gd name="connsiteY7" fmla="*/ 6683027 h 6858002"/>
                  <a:gd name="connsiteX8" fmla="*/ 4232403 w 4572002"/>
                  <a:gd name="connsiteY8" fmla="*/ 6702976 h 6858002"/>
                  <a:gd name="connsiteX9" fmla="*/ 4232403 w 4572002"/>
                  <a:gd name="connsiteY9" fmla="*/ 6702977 h 6858002"/>
                  <a:gd name="connsiteX10" fmla="*/ 4246238 w 4572002"/>
                  <a:gd name="connsiteY10" fmla="*/ 6742553 h 6858002"/>
                  <a:gd name="connsiteX11" fmla="*/ 4246239 w 4572002"/>
                  <a:gd name="connsiteY11" fmla="*/ 6742555 h 6858002"/>
                  <a:gd name="connsiteX12" fmla="*/ 4265716 w 4572002"/>
                  <a:gd name="connsiteY12" fmla="*/ 6812062 h 6858002"/>
                  <a:gd name="connsiteX13" fmla="*/ 4265717 w 4572002"/>
                  <a:gd name="connsiteY13" fmla="*/ 6812064 h 6858002"/>
                  <a:gd name="connsiteX14" fmla="*/ 4265717 w 4572002"/>
                  <a:gd name="connsiteY14" fmla="*/ 6812063 h 6858002"/>
                  <a:gd name="connsiteX15" fmla="*/ 4265716 w 4572002"/>
                  <a:gd name="connsiteY15" fmla="*/ 6812062 h 6858002"/>
                  <a:gd name="connsiteX16" fmla="*/ 4260942 w 4572002"/>
                  <a:gd name="connsiteY16" fmla="*/ 6776800 h 6858002"/>
                  <a:gd name="connsiteX17" fmla="*/ 4246239 w 4572002"/>
                  <a:gd name="connsiteY17" fmla="*/ 6742555 h 6858002"/>
                  <a:gd name="connsiteX18" fmla="*/ 4246238 w 4572002"/>
                  <a:gd name="connsiteY18" fmla="*/ 6742552 h 6858002"/>
                  <a:gd name="connsiteX19" fmla="*/ 4232403 w 4572002"/>
                  <a:gd name="connsiteY19" fmla="*/ 6702976 h 6858002"/>
                  <a:gd name="connsiteX20" fmla="*/ 4246999 w 4572002"/>
                  <a:gd name="connsiteY20" fmla="*/ 6662544 h 6858002"/>
                  <a:gd name="connsiteX21" fmla="*/ 4247000 w 4572002"/>
                  <a:gd name="connsiteY21" fmla="*/ 6662542 h 6858002"/>
                  <a:gd name="connsiteX22" fmla="*/ 4247001 w 4572002"/>
                  <a:gd name="connsiteY22" fmla="*/ 6662540 h 6858002"/>
                  <a:gd name="connsiteX23" fmla="*/ 4254084 w 4572002"/>
                  <a:gd name="connsiteY23" fmla="*/ 6645552 h 6858002"/>
                  <a:gd name="connsiteX24" fmla="*/ 4254096 w 4572002"/>
                  <a:gd name="connsiteY24" fmla="*/ 6625225 h 6858002"/>
                  <a:gd name="connsiteX25" fmla="*/ 4254096 w 4572002"/>
                  <a:gd name="connsiteY25" fmla="*/ 6625224 h 6858002"/>
                  <a:gd name="connsiteX26" fmla="*/ 4237474 w 4572002"/>
                  <a:gd name="connsiteY26" fmla="*/ 6588625 h 6858002"/>
                  <a:gd name="connsiteX27" fmla="*/ 4295315 w 4572002"/>
                  <a:gd name="connsiteY27" fmla="*/ 6438981 h 6858002"/>
                  <a:gd name="connsiteX28" fmla="*/ 4275385 w 4572002"/>
                  <a:gd name="connsiteY28" fmla="*/ 6463840 h 6858002"/>
                  <a:gd name="connsiteX29" fmla="*/ 4275382 w 4572002"/>
                  <a:gd name="connsiteY29" fmla="*/ 6463849 h 6858002"/>
                  <a:gd name="connsiteX30" fmla="*/ 4261587 w 4572002"/>
                  <a:gd name="connsiteY30" fmla="*/ 6513012 h 6858002"/>
                  <a:gd name="connsiteX31" fmla="*/ 4242781 w 4572002"/>
                  <a:gd name="connsiteY31" fmla="*/ 6546194 h 6858002"/>
                  <a:gd name="connsiteX32" fmla="*/ 4242781 w 4572002"/>
                  <a:gd name="connsiteY32" fmla="*/ 6546195 h 6858002"/>
                  <a:gd name="connsiteX33" fmla="*/ 4259120 w 4572002"/>
                  <a:gd name="connsiteY33" fmla="*/ 6521804 h 6858002"/>
                  <a:gd name="connsiteX34" fmla="*/ 4261587 w 4572002"/>
                  <a:gd name="connsiteY34" fmla="*/ 6513012 h 6858002"/>
                  <a:gd name="connsiteX35" fmla="*/ 4264398 w 4572002"/>
                  <a:gd name="connsiteY35" fmla="*/ 6508052 h 6858002"/>
                  <a:gd name="connsiteX36" fmla="*/ 4275382 w 4572002"/>
                  <a:gd name="connsiteY36" fmla="*/ 6463849 h 6858002"/>
                  <a:gd name="connsiteX37" fmla="*/ 4275385 w 4572002"/>
                  <a:gd name="connsiteY37" fmla="*/ 6463841 h 6858002"/>
                  <a:gd name="connsiteX38" fmla="*/ 4295315 w 4572002"/>
                  <a:gd name="connsiteY38" fmla="*/ 6438981 h 6858002"/>
                  <a:gd name="connsiteX39" fmla="*/ 4381289 w 4572002"/>
                  <a:gd name="connsiteY39" fmla="*/ 6365204 h 6858002"/>
                  <a:gd name="connsiteX40" fmla="*/ 4380008 w 4572002"/>
                  <a:gd name="connsiteY40" fmla="*/ 6387910 h 6858002"/>
                  <a:gd name="connsiteX41" fmla="*/ 4378243 w 4572002"/>
                  <a:gd name="connsiteY41" fmla="*/ 6391549 h 6858002"/>
                  <a:gd name="connsiteX42" fmla="*/ 4370589 w 4572002"/>
                  <a:gd name="connsiteY42" fmla="*/ 6407332 h 6858002"/>
                  <a:gd name="connsiteX43" fmla="*/ 4370589 w 4572002"/>
                  <a:gd name="connsiteY43" fmla="*/ 6407333 h 6858002"/>
                  <a:gd name="connsiteX44" fmla="*/ 4378243 w 4572002"/>
                  <a:gd name="connsiteY44" fmla="*/ 6391549 h 6858002"/>
                  <a:gd name="connsiteX45" fmla="*/ 4380008 w 4572002"/>
                  <a:gd name="connsiteY45" fmla="*/ 6387910 h 6858002"/>
                  <a:gd name="connsiteX46" fmla="*/ 4142220 w 4572002"/>
                  <a:gd name="connsiteY46" fmla="*/ 4221391 h 6858002"/>
                  <a:gd name="connsiteX47" fmla="*/ 4142220 w 4572002"/>
                  <a:gd name="connsiteY47" fmla="*/ 4221392 h 6858002"/>
                  <a:gd name="connsiteX48" fmla="*/ 4147936 w 4572002"/>
                  <a:gd name="connsiteY48" fmla="*/ 4253015 h 6858002"/>
                  <a:gd name="connsiteX49" fmla="*/ 4187752 w 4572002"/>
                  <a:gd name="connsiteY49" fmla="*/ 4324646 h 6858002"/>
                  <a:gd name="connsiteX50" fmla="*/ 4196706 w 4572002"/>
                  <a:gd name="connsiteY50" fmla="*/ 4363891 h 6858002"/>
                  <a:gd name="connsiteX51" fmla="*/ 4195944 w 4572002"/>
                  <a:gd name="connsiteY51" fmla="*/ 4482004 h 6858002"/>
                  <a:gd name="connsiteX52" fmla="*/ 4135934 w 4572002"/>
                  <a:gd name="connsiteY52" fmla="*/ 4659174 h 6858002"/>
                  <a:gd name="connsiteX53" fmla="*/ 4127932 w 4572002"/>
                  <a:gd name="connsiteY53" fmla="*/ 4677655 h 6858002"/>
                  <a:gd name="connsiteX54" fmla="*/ 4118025 w 4572002"/>
                  <a:gd name="connsiteY54" fmla="*/ 4767764 h 6858002"/>
                  <a:gd name="connsiteX55" fmla="*/ 4116716 w 4572002"/>
                  <a:gd name="connsiteY55" fmla="*/ 4800483 h 6858002"/>
                  <a:gd name="connsiteX56" fmla="*/ 4116716 w 4572002"/>
                  <a:gd name="connsiteY56" fmla="*/ 4800484 h 6858002"/>
                  <a:gd name="connsiteX57" fmla="*/ 4131552 w 4572002"/>
                  <a:gd name="connsiteY57" fmla="*/ 4828917 h 6858002"/>
                  <a:gd name="connsiteX58" fmla="*/ 4153733 w 4572002"/>
                  <a:gd name="connsiteY58" fmla="*/ 4863343 h 6858002"/>
                  <a:gd name="connsiteX59" fmla="*/ 4161262 w 4572002"/>
                  <a:gd name="connsiteY59" fmla="*/ 4889275 h 6858002"/>
                  <a:gd name="connsiteX60" fmla="*/ 4159557 w 4572002"/>
                  <a:gd name="connsiteY60" fmla="*/ 4912168 h 6858002"/>
                  <a:gd name="connsiteX61" fmla="*/ 4158155 w 4572002"/>
                  <a:gd name="connsiteY61" fmla="*/ 4933804 h 6858002"/>
                  <a:gd name="connsiteX62" fmla="*/ 4158155 w 4572002"/>
                  <a:gd name="connsiteY62" fmla="*/ 4933805 h 6858002"/>
                  <a:gd name="connsiteX63" fmla="*/ 4162914 w 4572002"/>
                  <a:gd name="connsiteY63" fmla="*/ 4952673 h 6858002"/>
                  <a:gd name="connsiteX64" fmla="*/ 4165707 w 4572002"/>
                  <a:gd name="connsiteY64" fmla="*/ 4957454 h 6858002"/>
                  <a:gd name="connsiteX65" fmla="*/ 4166985 w 4572002"/>
                  <a:gd name="connsiteY65" fmla="*/ 4961456 h 6858002"/>
                  <a:gd name="connsiteX66" fmla="*/ 4182989 w 4572002"/>
                  <a:gd name="connsiteY66" fmla="*/ 4987038 h 6858002"/>
                  <a:gd name="connsiteX67" fmla="*/ 4209468 w 4572002"/>
                  <a:gd name="connsiteY67" fmla="*/ 5041522 h 6858002"/>
                  <a:gd name="connsiteX68" fmla="*/ 4216684 w 4572002"/>
                  <a:gd name="connsiteY68" fmla="*/ 5072376 h 6858002"/>
                  <a:gd name="connsiteX69" fmla="*/ 4222587 w 4572002"/>
                  <a:gd name="connsiteY69" fmla="*/ 5087441 h 6858002"/>
                  <a:gd name="connsiteX70" fmla="*/ 4235615 w 4572002"/>
                  <a:gd name="connsiteY70" fmla="*/ 5133220 h 6858002"/>
                  <a:gd name="connsiteX71" fmla="*/ 4235616 w 4572002"/>
                  <a:gd name="connsiteY71" fmla="*/ 5133225 h 6858002"/>
                  <a:gd name="connsiteX72" fmla="*/ 4228901 w 4572002"/>
                  <a:gd name="connsiteY72" fmla="*/ 5166113 h 6858002"/>
                  <a:gd name="connsiteX73" fmla="*/ 4228901 w 4572002"/>
                  <a:gd name="connsiteY73" fmla="*/ 5166114 h 6858002"/>
                  <a:gd name="connsiteX74" fmla="*/ 4229593 w 4572002"/>
                  <a:gd name="connsiteY74" fmla="*/ 5172091 h 6858002"/>
                  <a:gd name="connsiteX75" fmla="*/ 4232139 w 4572002"/>
                  <a:gd name="connsiteY75" fmla="*/ 5179068 h 6858002"/>
                  <a:gd name="connsiteX76" fmla="*/ 4231973 w 4572002"/>
                  <a:gd name="connsiteY76" fmla="*/ 5229434 h 6858002"/>
                  <a:gd name="connsiteX77" fmla="*/ 4225669 w 4572002"/>
                  <a:gd name="connsiteY77" fmla="*/ 5241089 h 6858002"/>
                  <a:gd name="connsiteX78" fmla="*/ 4208517 w 4572002"/>
                  <a:gd name="connsiteY78" fmla="*/ 5272796 h 6858002"/>
                  <a:gd name="connsiteX79" fmla="*/ 4184613 w 4572002"/>
                  <a:gd name="connsiteY79" fmla="*/ 5312288 h 6858002"/>
                  <a:gd name="connsiteX80" fmla="*/ 4183557 w 4572002"/>
                  <a:gd name="connsiteY80" fmla="*/ 5321350 h 6858002"/>
                  <a:gd name="connsiteX81" fmla="*/ 4181083 w 4572002"/>
                  <a:gd name="connsiteY81" fmla="*/ 5326163 h 6858002"/>
                  <a:gd name="connsiteX82" fmla="*/ 4179637 w 4572002"/>
                  <a:gd name="connsiteY82" fmla="*/ 5355014 h 6858002"/>
                  <a:gd name="connsiteX83" fmla="*/ 4179637 w 4572002"/>
                  <a:gd name="connsiteY83" fmla="*/ 5355015 h 6858002"/>
                  <a:gd name="connsiteX84" fmla="*/ 4184513 w 4572002"/>
                  <a:gd name="connsiteY84" fmla="*/ 5385385 h 6858002"/>
                  <a:gd name="connsiteX85" fmla="*/ 4192704 w 4572002"/>
                  <a:gd name="connsiteY85" fmla="*/ 5425583 h 6858002"/>
                  <a:gd name="connsiteX86" fmla="*/ 4204327 w 4572002"/>
                  <a:gd name="connsiteY86" fmla="*/ 5480638 h 6858002"/>
                  <a:gd name="connsiteX87" fmla="*/ 4208850 w 4572002"/>
                  <a:gd name="connsiteY87" fmla="*/ 5507668 h 6858002"/>
                  <a:gd name="connsiteX88" fmla="*/ 4198232 w 4572002"/>
                  <a:gd name="connsiteY88" fmla="*/ 5531692 h 6858002"/>
                  <a:gd name="connsiteX89" fmla="*/ 4198231 w 4572002"/>
                  <a:gd name="connsiteY89" fmla="*/ 5531693 h 6858002"/>
                  <a:gd name="connsiteX90" fmla="*/ 4188085 w 4572002"/>
                  <a:gd name="connsiteY90" fmla="*/ 5547578 h 6858002"/>
                  <a:gd name="connsiteX91" fmla="*/ 4188085 w 4572002"/>
                  <a:gd name="connsiteY91" fmla="*/ 5547579 h 6858002"/>
                  <a:gd name="connsiteX92" fmla="*/ 4197659 w 4572002"/>
                  <a:gd name="connsiteY92" fmla="*/ 5562747 h 6858002"/>
                  <a:gd name="connsiteX93" fmla="*/ 4268907 w 4572002"/>
                  <a:gd name="connsiteY93" fmla="*/ 5704484 h 6858002"/>
                  <a:gd name="connsiteX94" fmla="*/ 4274812 w 4572002"/>
                  <a:gd name="connsiteY94" fmla="*/ 5740489 h 6858002"/>
                  <a:gd name="connsiteX95" fmla="*/ 4283578 w 4572002"/>
                  <a:gd name="connsiteY95" fmla="*/ 5760874 h 6858002"/>
                  <a:gd name="connsiteX96" fmla="*/ 4371973 w 4572002"/>
                  <a:gd name="connsiteY96" fmla="*/ 5883752 h 6858002"/>
                  <a:gd name="connsiteX97" fmla="*/ 4371974 w 4572002"/>
                  <a:gd name="connsiteY97" fmla="*/ 5883757 h 6858002"/>
                  <a:gd name="connsiteX98" fmla="*/ 4389877 w 4572002"/>
                  <a:gd name="connsiteY98" fmla="*/ 5935946 h 6858002"/>
                  <a:gd name="connsiteX99" fmla="*/ 4389878 w 4572002"/>
                  <a:gd name="connsiteY99" fmla="*/ 5935950 h 6858002"/>
                  <a:gd name="connsiteX100" fmla="*/ 4386259 w 4572002"/>
                  <a:gd name="connsiteY100" fmla="*/ 5993290 h 6858002"/>
                  <a:gd name="connsiteX101" fmla="*/ 4386259 w 4572002"/>
                  <a:gd name="connsiteY101" fmla="*/ 5993291 h 6858002"/>
                  <a:gd name="connsiteX102" fmla="*/ 4379782 w 4572002"/>
                  <a:gd name="connsiteY102" fmla="*/ 6026440 h 6858002"/>
                  <a:gd name="connsiteX103" fmla="*/ 4323583 w 4572002"/>
                  <a:gd name="connsiteY103" fmla="*/ 6108738 h 6858002"/>
                  <a:gd name="connsiteX104" fmla="*/ 4309890 w 4572002"/>
                  <a:gd name="connsiteY104" fmla="*/ 6133314 h 6858002"/>
                  <a:gd name="connsiteX105" fmla="*/ 4309890 w 4572002"/>
                  <a:gd name="connsiteY105" fmla="*/ 6133315 h 6858002"/>
                  <a:gd name="connsiteX106" fmla="*/ 4313591 w 4572002"/>
                  <a:gd name="connsiteY106" fmla="*/ 6143190 h 6858002"/>
                  <a:gd name="connsiteX107" fmla="*/ 4325486 w 4572002"/>
                  <a:gd name="connsiteY107" fmla="*/ 6155600 h 6858002"/>
                  <a:gd name="connsiteX108" fmla="*/ 4325488 w 4572002"/>
                  <a:gd name="connsiteY108" fmla="*/ 6155603 h 6858002"/>
                  <a:gd name="connsiteX109" fmla="*/ 4364160 w 4572002"/>
                  <a:gd name="connsiteY109" fmla="*/ 6228757 h 6858002"/>
                  <a:gd name="connsiteX110" fmla="*/ 4381497 w 4572002"/>
                  <a:gd name="connsiteY110" fmla="*/ 6361540 h 6858002"/>
                  <a:gd name="connsiteX111" fmla="*/ 4381497 w 4572002"/>
                  <a:gd name="connsiteY111" fmla="*/ 6361539 h 6858002"/>
                  <a:gd name="connsiteX112" fmla="*/ 4364160 w 4572002"/>
                  <a:gd name="connsiteY112" fmla="*/ 6228756 h 6858002"/>
                  <a:gd name="connsiteX113" fmla="*/ 4325488 w 4572002"/>
                  <a:gd name="connsiteY113" fmla="*/ 6155602 h 6858002"/>
                  <a:gd name="connsiteX114" fmla="*/ 4325486 w 4572002"/>
                  <a:gd name="connsiteY114" fmla="*/ 6155600 h 6858002"/>
                  <a:gd name="connsiteX115" fmla="*/ 4309890 w 4572002"/>
                  <a:gd name="connsiteY115" fmla="*/ 6133315 h 6858002"/>
                  <a:gd name="connsiteX116" fmla="*/ 4323583 w 4572002"/>
                  <a:gd name="connsiteY116" fmla="*/ 6108739 h 6858002"/>
                  <a:gd name="connsiteX117" fmla="*/ 4379782 w 4572002"/>
                  <a:gd name="connsiteY117" fmla="*/ 6026441 h 6858002"/>
                  <a:gd name="connsiteX118" fmla="*/ 4386259 w 4572002"/>
                  <a:gd name="connsiteY118" fmla="*/ 5993292 h 6858002"/>
                  <a:gd name="connsiteX119" fmla="*/ 4386259 w 4572002"/>
                  <a:gd name="connsiteY119" fmla="*/ 5993290 h 6858002"/>
                  <a:gd name="connsiteX120" fmla="*/ 4389712 w 4572002"/>
                  <a:gd name="connsiteY120" fmla="*/ 5964477 h 6858002"/>
                  <a:gd name="connsiteX121" fmla="*/ 4389878 w 4572002"/>
                  <a:gd name="connsiteY121" fmla="*/ 5935950 h 6858002"/>
                  <a:gd name="connsiteX122" fmla="*/ 4389878 w 4572002"/>
                  <a:gd name="connsiteY122" fmla="*/ 5935949 h 6858002"/>
                  <a:gd name="connsiteX123" fmla="*/ 4389877 w 4572002"/>
                  <a:gd name="connsiteY123" fmla="*/ 5935946 h 6858002"/>
                  <a:gd name="connsiteX124" fmla="*/ 4382997 w 4572002"/>
                  <a:gd name="connsiteY124" fmla="*/ 5909351 h 6858002"/>
                  <a:gd name="connsiteX125" fmla="*/ 4371974 w 4572002"/>
                  <a:gd name="connsiteY125" fmla="*/ 5883757 h 6858002"/>
                  <a:gd name="connsiteX126" fmla="*/ 4371973 w 4572002"/>
                  <a:gd name="connsiteY126" fmla="*/ 5883751 h 6858002"/>
                  <a:gd name="connsiteX127" fmla="*/ 4283578 w 4572002"/>
                  <a:gd name="connsiteY127" fmla="*/ 5760873 h 6858002"/>
                  <a:gd name="connsiteX128" fmla="*/ 4274812 w 4572002"/>
                  <a:gd name="connsiteY128" fmla="*/ 5740488 h 6858002"/>
                  <a:gd name="connsiteX129" fmla="*/ 4268907 w 4572002"/>
                  <a:gd name="connsiteY129" fmla="*/ 5704483 h 6858002"/>
                  <a:gd name="connsiteX130" fmla="*/ 4197659 w 4572002"/>
                  <a:gd name="connsiteY130" fmla="*/ 5562746 h 6858002"/>
                  <a:gd name="connsiteX131" fmla="*/ 4188085 w 4572002"/>
                  <a:gd name="connsiteY131" fmla="*/ 5547578 h 6858002"/>
                  <a:gd name="connsiteX132" fmla="*/ 4198231 w 4572002"/>
                  <a:gd name="connsiteY132" fmla="*/ 5531694 h 6858002"/>
                  <a:gd name="connsiteX133" fmla="*/ 4198232 w 4572002"/>
                  <a:gd name="connsiteY133" fmla="*/ 5531692 h 6858002"/>
                  <a:gd name="connsiteX134" fmla="*/ 4206630 w 4572002"/>
                  <a:gd name="connsiteY134" fmla="*/ 5520422 h 6858002"/>
                  <a:gd name="connsiteX135" fmla="*/ 4208850 w 4572002"/>
                  <a:gd name="connsiteY135" fmla="*/ 5507668 h 6858002"/>
                  <a:gd name="connsiteX136" fmla="*/ 4208850 w 4572002"/>
                  <a:gd name="connsiteY136" fmla="*/ 5507667 h 6858002"/>
                  <a:gd name="connsiteX137" fmla="*/ 4204327 w 4572002"/>
                  <a:gd name="connsiteY137" fmla="*/ 5480637 h 6858002"/>
                  <a:gd name="connsiteX138" fmla="*/ 4192704 w 4572002"/>
                  <a:gd name="connsiteY138" fmla="*/ 5425582 h 6858002"/>
                  <a:gd name="connsiteX139" fmla="*/ 4184513 w 4572002"/>
                  <a:gd name="connsiteY139" fmla="*/ 5385384 h 6858002"/>
                  <a:gd name="connsiteX140" fmla="*/ 4179637 w 4572002"/>
                  <a:gd name="connsiteY140" fmla="*/ 5355014 h 6858002"/>
                  <a:gd name="connsiteX141" fmla="*/ 4183557 w 4572002"/>
                  <a:gd name="connsiteY141" fmla="*/ 5321350 h 6858002"/>
                  <a:gd name="connsiteX142" fmla="*/ 4208517 w 4572002"/>
                  <a:gd name="connsiteY142" fmla="*/ 5272797 h 6858002"/>
                  <a:gd name="connsiteX143" fmla="*/ 4225669 w 4572002"/>
                  <a:gd name="connsiteY143" fmla="*/ 5241089 h 6858002"/>
                  <a:gd name="connsiteX144" fmla="*/ 4231973 w 4572002"/>
                  <a:gd name="connsiteY144" fmla="*/ 5229433 h 6858002"/>
                  <a:gd name="connsiteX145" fmla="*/ 4232139 w 4572002"/>
                  <a:gd name="connsiteY145" fmla="*/ 5179068 h 6858002"/>
                  <a:gd name="connsiteX146" fmla="*/ 4232139 w 4572002"/>
                  <a:gd name="connsiteY146" fmla="*/ 5179067 h 6858002"/>
                  <a:gd name="connsiteX147" fmla="*/ 4229593 w 4572002"/>
                  <a:gd name="connsiteY147" fmla="*/ 5172090 h 6858002"/>
                  <a:gd name="connsiteX148" fmla="*/ 4228901 w 4572002"/>
                  <a:gd name="connsiteY148" fmla="*/ 5166114 h 6858002"/>
                  <a:gd name="connsiteX149" fmla="*/ 4235616 w 4572002"/>
                  <a:gd name="connsiteY149" fmla="*/ 5133225 h 6858002"/>
                  <a:gd name="connsiteX150" fmla="*/ 4235616 w 4572002"/>
                  <a:gd name="connsiteY150" fmla="*/ 5133224 h 6858002"/>
                  <a:gd name="connsiteX151" fmla="*/ 4235615 w 4572002"/>
                  <a:gd name="connsiteY151" fmla="*/ 5133220 h 6858002"/>
                  <a:gd name="connsiteX152" fmla="*/ 4228473 w 4572002"/>
                  <a:gd name="connsiteY152" fmla="*/ 5102461 h 6858002"/>
                  <a:gd name="connsiteX153" fmla="*/ 4222587 w 4572002"/>
                  <a:gd name="connsiteY153" fmla="*/ 5087441 h 6858002"/>
                  <a:gd name="connsiteX154" fmla="*/ 4222582 w 4572002"/>
                  <a:gd name="connsiteY154" fmla="*/ 5087423 h 6858002"/>
                  <a:gd name="connsiteX155" fmla="*/ 4209468 w 4572002"/>
                  <a:gd name="connsiteY155" fmla="*/ 5041521 h 6858002"/>
                  <a:gd name="connsiteX156" fmla="*/ 4182989 w 4572002"/>
                  <a:gd name="connsiteY156" fmla="*/ 4987037 h 6858002"/>
                  <a:gd name="connsiteX157" fmla="*/ 4165707 w 4572002"/>
                  <a:gd name="connsiteY157" fmla="*/ 4957454 h 6858002"/>
                  <a:gd name="connsiteX158" fmla="*/ 4158155 w 4572002"/>
                  <a:gd name="connsiteY158" fmla="*/ 4933805 h 6858002"/>
                  <a:gd name="connsiteX159" fmla="*/ 4159557 w 4572002"/>
                  <a:gd name="connsiteY159" fmla="*/ 4912169 h 6858002"/>
                  <a:gd name="connsiteX160" fmla="*/ 4161262 w 4572002"/>
                  <a:gd name="connsiteY160" fmla="*/ 4889276 h 6858002"/>
                  <a:gd name="connsiteX161" fmla="*/ 4161262 w 4572002"/>
                  <a:gd name="connsiteY161" fmla="*/ 4889275 h 6858002"/>
                  <a:gd name="connsiteX162" fmla="*/ 4156484 w 4572002"/>
                  <a:gd name="connsiteY162" fmla="*/ 4867614 h 6858002"/>
                  <a:gd name="connsiteX163" fmla="*/ 4153733 w 4572002"/>
                  <a:gd name="connsiteY163" fmla="*/ 4863343 h 6858002"/>
                  <a:gd name="connsiteX164" fmla="*/ 4151983 w 4572002"/>
                  <a:gd name="connsiteY164" fmla="*/ 4857317 h 6858002"/>
                  <a:gd name="connsiteX165" fmla="*/ 4131552 w 4572002"/>
                  <a:gd name="connsiteY165" fmla="*/ 4828916 h 6858002"/>
                  <a:gd name="connsiteX166" fmla="*/ 4116716 w 4572002"/>
                  <a:gd name="connsiteY166" fmla="*/ 4800483 h 6858002"/>
                  <a:gd name="connsiteX167" fmla="*/ 4118025 w 4572002"/>
                  <a:gd name="connsiteY167" fmla="*/ 4767765 h 6858002"/>
                  <a:gd name="connsiteX168" fmla="*/ 4127932 w 4572002"/>
                  <a:gd name="connsiteY168" fmla="*/ 4677656 h 6858002"/>
                  <a:gd name="connsiteX169" fmla="*/ 4135934 w 4572002"/>
                  <a:gd name="connsiteY169" fmla="*/ 4659175 h 6858002"/>
                  <a:gd name="connsiteX170" fmla="*/ 4195944 w 4572002"/>
                  <a:gd name="connsiteY170" fmla="*/ 4482005 h 6858002"/>
                  <a:gd name="connsiteX171" fmla="*/ 4196706 w 4572002"/>
                  <a:gd name="connsiteY171" fmla="*/ 4363891 h 6858002"/>
                  <a:gd name="connsiteX172" fmla="*/ 4196706 w 4572002"/>
                  <a:gd name="connsiteY172" fmla="*/ 4363890 h 6858002"/>
                  <a:gd name="connsiteX173" fmla="*/ 4187752 w 4572002"/>
                  <a:gd name="connsiteY173" fmla="*/ 4324645 h 6858002"/>
                  <a:gd name="connsiteX174" fmla="*/ 4147936 w 4572002"/>
                  <a:gd name="connsiteY174" fmla="*/ 4253014 h 6858002"/>
                  <a:gd name="connsiteX175" fmla="*/ 4211111 w 4572002"/>
                  <a:gd name="connsiteY175" fmla="*/ 2836172 h 6858002"/>
                  <a:gd name="connsiteX176" fmla="*/ 4202421 w 4572002"/>
                  <a:gd name="connsiteY176" fmla="*/ 2848793 h 6858002"/>
                  <a:gd name="connsiteX177" fmla="*/ 4186816 w 4572002"/>
                  <a:gd name="connsiteY177" fmla="*/ 2897785 h 6858002"/>
                  <a:gd name="connsiteX178" fmla="*/ 4185787 w 4572002"/>
                  <a:gd name="connsiteY178" fmla="*/ 2903551 h 6858002"/>
                  <a:gd name="connsiteX179" fmla="*/ 4182513 w 4572002"/>
                  <a:gd name="connsiteY179" fmla="*/ 2914328 h 6858002"/>
                  <a:gd name="connsiteX180" fmla="*/ 4177882 w 4572002"/>
                  <a:gd name="connsiteY180" fmla="*/ 2947858 h 6858002"/>
                  <a:gd name="connsiteX181" fmla="*/ 4177881 w 4572002"/>
                  <a:gd name="connsiteY181" fmla="*/ 2947862 h 6858002"/>
                  <a:gd name="connsiteX182" fmla="*/ 4177881 w 4572002"/>
                  <a:gd name="connsiteY182" fmla="*/ 2947863 h 6858002"/>
                  <a:gd name="connsiteX183" fmla="*/ 4181465 w 4572002"/>
                  <a:gd name="connsiteY183" fmla="*/ 2982149 h 6858002"/>
                  <a:gd name="connsiteX184" fmla="*/ 4193158 w 4572002"/>
                  <a:gd name="connsiteY184" fmla="*/ 3077402 h 6858002"/>
                  <a:gd name="connsiteX185" fmla="*/ 4180703 w 4572002"/>
                  <a:gd name="connsiteY185" fmla="*/ 3172654 h 6858002"/>
                  <a:gd name="connsiteX186" fmla="*/ 4133076 w 4572002"/>
                  <a:gd name="connsiteY186" fmla="*/ 3489467 h 6858002"/>
                  <a:gd name="connsiteX187" fmla="*/ 4110977 w 4572002"/>
                  <a:gd name="connsiteY187" fmla="*/ 3544713 h 6858002"/>
                  <a:gd name="connsiteX188" fmla="*/ 4093355 w 4572002"/>
                  <a:gd name="connsiteY188" fmla="*/ 3574408 h 6858002"/>
                  <a:gd name="connsiteX189" fmla="*/ 4093355 w 4572002"/>
                  <a:gd name="connsiteY189" fmla="*/ 3574409 h 6858002"/>
                  <a:gd name="connsiteX190" fmla="*/ 4105453 w 4572002"/>
                  <a:gd name="connsiteY190" fmla="*/ 3606818 h 6858002"/>
                  <a:gd name="connsiteX191" fmla="*/ 4118979 w 4572002"/>
                  <a:gd name="connsiteY191" fmla="*/ 3630633 h 6858002"/>
                  <a:gd name="connsiteX192" fmla="*/ 4136708 w 4572002"/>
                  <a:gd name="connsiteY192" fmla="*/ 3654416 h 6858002"/>
                  <a:gd name="connsiteX193" fmla="*/ 4140382 w 4572002"/>
                  <a:gd name="connsiteY193" fmla="*/ 3668940 h 6858002"/>
                  <a:gd name="connsiteX194" fmla="*/ 4143220 w 4572002"/>
                  <a:gd name="connsiteY194" fmla="*/ 3680164 h 6858002"/>
                  <a:gd name="connsiteX195" fmla="*/ 4139172 w 4572002"/>
                  <a:gd name="connsiteY195" fmla="*/ 3734837 h 6858002"/>
                  <a:gd name="connsiteX196" fmla="*/ 4139172 w 4572002"/>
                  <a:gd name="connsiteY196" fmla="*/ 3734838 h 6858002"/>
                  <a:gd name="connsiteX197" fmla="*/ 4139554 w 4572002"/>
                  <a:gd name="connsiteY197" fmla="*/ 3754653 h 6858002"/>
                  <a:gd name="connsiteX198" fmla="*/ 4145911 w 4572002"/>
                  <a:gd name="connsiteY198" fmla="*/ 3789776 h 6858002"/>
                  <a:gd name="connsiteX199" fmla="*/ 4130980 w 4572002"/>
                  <a:gd name="connsiteY199" fmla="*/ 3822472 h 6858002"/>
                  <a:gd name="connsiteX200" fmla="*/ 4116645 w 4572002"/>
                  <a:gd name="connsiteY200" fmla="*/ 3852619 h 6858002"/>
                  <a:gd name="connsiteX201" fmla="*/ 4116645 w 4572002"/>
                  <a:gd name="connsiteY201" fmla="*/ 3852620 h 6858002"/>
                  <a:gd name="connsiteX202" fmla="*/ 4117425 w 4572002"/>
                  <a:gd name="connsiteY202" fmla="*/ 3868764 h 6858002"/>
                  <a:gd name="connsiteX203" fmla="*/ 4126028 w 4572002"/>
                  <a:gd name="connsiteY203" fmla="*/ 3885337 h 6858002"/>
                  <a:gd name="connsiteX204" fmla="*/ 4126028 w 4572002"/>
                  <a:gd name="connsiteY204" fmla="*/ 3885339 h 6858002"/>
                  <a:gd name="connsiteX205" fmla="*/ 4148409 w 4572002"/>
                  <a:gd name="connsiteY205" fmla="*/ 3923125 h 6858002"/>
                  <a:gd name="connsiteX206" fmla="*/ 4157913 w 4572002"/>
                  <a:gd name="connsiteY206" fmla="*/ 3962160 h 6858002"/>
                  <a:gd name="connsiteX207" fmla="*/ 4142221 w 4572002"/>
                  <a:gd name="connsiteY207" fmla="*/ 4043838 h 6858002"/>
                  <a:gd name="connsiteX208" fmla="*/ 4142220 w 4572002"/>
                  <a:gd name="connsiteY208" fmla="*/ 4043839 h 6858002"/>
                  <a:gd name="connsiteX209" fmla="*/ 4127099 w 4572002"/>
                  <a:gd name="connsiteY209" fmla="*/ 4103825 h 6858002"/>
                  <a:gd name="connsiteX210" fmla="*/ 4127099 w 4572002"/>
                  <a:gd name="connsiteY210" fmla="*/ 4103826 h 6858002"/>
                  <a:gd name="connsiteX211" fmla="*/ 4129066 w 4572002"/>
                  <a:gd name="connsiteY211" fmla="*/ 4134256 h 6858002"/>
                  <a:gd name="connsiteX212" fmla="*/ 4138410 w 4572002"/>
                  <a:gd name="connsiteY212" fmla="*/ 4165382 h 6858002"/>
                  <a:gd name="connsiteX213" fmla="*/ 4138410 w 4572002"/>
                  <a:gd name="connsiteY213" fmla="*/ 4165384 h 6858002"/>
                  <a:gd name="connsiteX214" fmla="*/ 4142315 w 4572002"/>
                  <a:gd name="connsiteY214" fmla="*/ 4192388 h 6858002"/>
                  <a:gd name="connsiteX215" fmla="*/ 4142315 w 4572002"/>
                  <a:gd name="connsiteY215" fmla="*/ 4192387 h 6858002"/>
                  <a:gd name="connsiteX216" fmla="*/ 4138410 w 4572002"/>
                  <a:gd name="connsiteY216" fmla="*/ 4165383 h 6858002"/>
                  <a:gd name="connsiteX217" fmla="*/ 4138410 w 4572002"/>
                  <a:gd name="connsiteY217" fmla="*/ 4165382 h 6858002"/>
                  <a:gd name="connsiteX218" fmla="*/ 4127099 w 4572002"/>
                  <a:gd name="connsiteY218" fmla="*/ 4103826 h 6858002"/>
                  <a:gd name="connsiteX219" fmla="*/ 4142220 w 4572002"/>
                  <a:gd name="connsiteY219" fmla="*/ 4043840 h 6858002"/>
                  <a:gd name="connsiteX220" fmla="*/ 4142221 w 4572002"/>
                  <a:gd name="connsiteY220" fmla="*/ 4043838 h 6858002"/>
                  <a:gd name="connsiteX221" fmla="*/ 4155523 w 4572002"/>
                  <a:gd name="connsiteY221" fmla="*/ 4002410 h 6858002"/>
                  <a:gd name="connsiteX222" fmla="*/ 4157913 w 4572002"/>
                  <a:gd name="connsiteY222" fmla="*/ 3962160 h 6858002"/>
                  <a:gd name="connsiteX223" fmla="*/ 4157913 w 4572002"/>
                  <a:gd name="connsiteY223" fmla="*/ 3962159 h 6858002"/>
                  <a:gd name="connsiteX224" fmla="*/ 4126028 w 4572002"/>
                  <a:gd name="connsiteY224" fmla="*/ 3885338 h 6858002"/>
                  <a:gd name="connsiteX225" fmla="*/ 4126028 w 4572002"/>
                  <a:gd name="connsiteY225" fmla="*/ 3885337 h 6858002"/>
                  <a:gd name="connsiteX226" fmla="*/ 4116645 w 4572002"/>
                  <a:gd name="connsiteY226" fmla="*/ 3852620 h 6858002"/>
                  <a:gd name="connsiteX227" fmla="*/ 4130980 w 4572002"/>
                  <a:gd name="connsiteY227" fmla="*/ 3822473 h 6858002"/>
                  <a:gd name="connsiteX228" fmla="*/ 4145911 w 4572002"/>
                  <a:gd name="connsiteY228" fmla="*/ 3789777 h 6858002"/>
                  <a:gd name="connsiteX229" fmla="*/ 4145911 w 4572002"/>
                  <a:gd name="connsiteY229" fmla="*/ 3789776 h 6858002"/>
                  <a:gd name="connsiteX230" fmla="*/ 4139554 w 4572002"/>
                  <a:gd name="connsiteY230" fmla="*/ 3754652 h 6858002"/>
                  <a:gd name="connsiteX231" fmla="*/ 4139172 w 4572002"/>
                  <a:gd name="connsiteY231" fmla="*/ 3734838 h 6858002"/>
                  <a:gd name="connsiteX232" fmla="*/ 4143220 w 4572002"/>
                  <a:gd name="connsiteY232" fmla="*/ 3680164 h 6858002"/>
                  <a:gd name="connsiteX233" fmla="*/ 4143220 w 4572002"/>
                  <a:gd name="connsiteY233" fmla="*/ 3680163 h 6858002"/>
                  <a:gd name="connsiteX234" fmla="*/ 4140382 w 4572002"/>
                  <a:gd name="connsiteY234" fmla="*/ 3668940 h 6858002"/>
                  <a:gd name="connsiteX235" fmla="*/ 4136708 w 4572002"/>
                  <a:gd name="connsiteY235" fmla="*/ 3654416 h 6858002"/>
                  <a:gd name="connsiteX236" fmla="*/ 4136708 w 4572002"/>
                  <a:gd name="connsiteY236" fmla="*/ 3654416 h 6858002"/>
                  <a:gd name="connsiteX237" fmla="*/ 4136708 w 4572002"/>
                  <a:gd name="connsiteY237" fmla="*/ 3654415 h 6858002"/>
                  <a:gd name="connsiteX238" fmla="*/ 4118979 w 4572002"/>
                  <a:gd name="connsiteY238" fmla="*/ 3630632 h 6858002"/>
                  <a:gd name="connsiteX239" fmla="*/ 4105453 w 4572002"/>
                  <a:gd name="connsiteY239" fmla="*/ 3606817 h 6858002"/>
                  <a:gd name="connsiteX240" fmla="*/ 4095707 w 4572002"/>
                  <a:gd name="connsiteY240" fmla="*/ 3587174 h 6858002"/>
                  <a:gd name="connsiteX241" fmla="*/ 4093355 w 4572002"/>
                  <a:gd name="connsiteY241" fmla="*/ 3574408 h 6858002"/>
                  <a:gd name="connsiteX242" fmla="*/ 4098434 w 4572002"/>
                  <a:gd name="connsiteY242" fmla="*/ 3562321 h 6858002"/>
                  <a:gd name="connsiteX243" fmla="*/ 4110977 w 4572002"/>
                  <a:gd name="connsiteY243" fmla="*/ 3544714 h 6858002"/>
                  <a:gd name="connsiteX244" fmla="*/ 4133076 w 4572002"/>
                  <a:gd name="connsiteY244" fmla="*/ 3489468 h 6858002"/>
                  <a:gd name="connsiteX245" fmla="*/ 4180703 w 4572002"/>
                  <a:gd name="connsiteY245" fmla="*/ 3172655 h 6858002"/>
                  <a:gd name="connsiteX246" fmla="*/ 4193158 w 4572002"/>
                  <a:gd name="connsiteY246" fmla="*/ 3077402 h 6858002"/>
                  <a:gd name="connsiteX247" fmla="*/ 4193158 w 4572002"/>
                  <a:gd name="connsiteY247" fmla="*/ 3077401 h 6858002"/>
                  <a:gd name="connsiteX248" fmla="*/ 4181465 w 4572002"/>
                  <a:gd name="connsiteY248" fmla="*/ 2982148 h 6858002"/>
                  <a:gd name="connsiteX249" fmla="*/ 4177881 w 4572002"/>
                  <a:gd name="connsiteY249" fmla="*/ 2947863 h 6858002"/>
                  <a:gd name="connsiteX250" fmla="*/ 4177882 w 4572002"/>
                  <a:gd name="connsiteY250" fmla="*/ 2947858 h 6858002"/>
                  <a:gd name="connsiteX251" fmla="*/ 4185787 w 4572002"/>
                  <a:gd name="connsiteY251" fmla="*/ 2903551 h 6858002"/>
                  <a:gd name="connsiteX252" fmla="*/ 4202421 w 4572002"/>
                  <a:gd name="connsiteY252" fmla="*/ 2848794 h 6858002"/>
                  <a:gd name="connsiteX253" fmla="*/ 4211111 w 4572002"/>
                  <a:gd name="connsiteY253" fmla="*/ 2836173 h 6858002"/>
                  <a:gd name="connsiteX254" fmla="*/ 3726625 w 4572002"/>
                  <a:gd name="connsiteY254" fmla="*/ 1508458 h 6858002"/>
                  <a:gd name="connsiteX255" fmla="*/ 3698531 w 4572002"/>
                  <a:gd name="connsiteY255" fmla="*/ 1596214 h 6858002"/>
                  <a:gd name="connsiteX256" fmla="*/ 3700436 w 4572002"/>
                  <a:gd name="connsiteY256" fmla="*/ 1624981 h 6858002"/>
                  <a:gd name="connsiteX257" fmla="*/ 3757017 w 4572002"/>
                  <a:gd name="connsiteY257" fmla="*/ 1697754 h 6858002"/>
                  <a:gd name="connsiteX258" fmla="*/ 3779686 w 4572002"/>
                  <a:gd name="connsiteY258" fmla="*/ 1733189 h 6858002"/>
                  <a:gd name="connsiteX259" fmla="*/ 3821407 w 4572002"/>
                  <a:gd name="connsiteY259" fmla="*/ 1833776 h 6858002"/>
                  <a:gd name="connsiteX260" fmla="*/ 3829028 w 4572002"/>
                  <a:gd name="connsiteY260" fmla="*/ 1842159 h 6858002"/>
                  <a:gd name="connsiteX261" fmla="*/ 3919519 w 4572002"/>
                  <a:gd name="connsiteY261" fmla="*/ 1916455 h 6858002"/>
                  <a:gd name="connsiteX262" fmla="*/ 3934949 w 4572002"/>
                  <a:gd name="connsiteY262" fmla="*/ 1933220 h 6858002"/>
                  <a:gd name="connsiteX263" fmla="*/ 3958954 w 4572002"/>
                  <a:gd name="connsiteY263" fmla="*/ 1953414 h 6858002"/>
                  <a:gd name="connsiteX264" fmla="*/ 4005437 w 4572002"/>
                  <a:gd name="connsiteY264" fmla="*/ 2016470 h 6858002"/>
                  <a:gd name="connsiteX265" fmla="*/ 4020296 w 4572002"/>
                  <a:gd name="connsiteY265" fmla="*/ 2094579 h 6858002"/>
                  <a:gd name="connsiteX266" fmla="*/ 4042967 w 4572002"/>
                  <a:gd name="connsiteY266" fmla="*/ 2188880 h 6858002"/>
                  <a:gd name="connsiteX267" fmla="*/ 4058207 w 4572002"/>
                  <a:gd name="connsiteY267" fmla="*/ 2228315 h 6858002"/>
                  <a:gd name="connsiteX268" fmla="*/ 4087164 w 4572002"/>
                  <a:gd name="connsiteY268" fmla="*/ 2334045 h 6858002"/>
                  <a:gd name="connsiteX269" fmla="*/ 4111549 w 4572002"/>
                  <a:gd name="connsiteY269" fmla="*/ 2409486 h 6858002"/>
                  <a:gd name="connsiteX270" fmla="*/ 4128650 w 4572002"/>
                  <a:gd name="connsiteY270" fmla="*/ 2435913 h 6858002"/>
                  <a:gd name="connsiteX271" fmla="*/ 4134481 w 4572002"/>
                  <a:gd name="connsiteY271" fmla="*/ 2463018 h 6858002"/>
                  <a:gd name="connsiteX272" fmla="*/ 4125839 w 4572002"/>
                  <a:gd name="connsiteY272" fmla="*/ 2518262 h 6858002"/>
                  <a:gd name="connsiteX273" fmla="*/ 4125838 w 4572002"/>
                  <a:gd name="connsiteY273" fmla="*/ 2518264 h 6858002"/>
                  <a:gd name="connsiteX274" fmla="*/ 4122194 w 4572002"/>
                  <a:gd name="connsiteY274" fmla="*/ 2545006 h 6858002"/>
                  <a:gd name="connsiteX275" fmla="*/ 4122194 w 4572002"/>
                  <a:gd name="connsiteY275" fmla="*/ 2545007 h 6858002"/>
                  <a:gd name="connsiteX276" fmla="*/ 4126408 w 4572002"/>
                  <a:gd name="connsiteY276" fmla="*/ 2571035 h 6858002"/>
                  <a:gd name="connsiteX277" fmla="*/ 4199563 w 4572002"/>
                  <a:gd name="connsiteY277" fmla="*/ 2668002 h 6858002"/>
                  <a:gd name="connsiteX278" fmla="*/ 4247953 w 4572002"/>
                  <a:gd name="connsiteY278" fmla="*/ 2745349 h 6858002"/>
                  <a:gd name="connsiteX279" fmla="*/ 4247954 w 4572002"/>
                  <a:gd name="connsiteY279" fmla="*/ 2745352 h 6858002"/>
                  <a:gd name="connsiteX280" fmla="*/ 4253873 w 4572002"/>
                  <a:gd name="connsiteY280" fmla="*/ 2778006 h 6858002"/>
                  <a:gd name="connsiteX281" fmla="*/ 4253453 w 4572002"/>
                  <a:gd name="connsiteY281" fmla="*/ 2785440 h 6858002"/>
                  <a:gd name="connsiteX282" fmla="*/ 4243374 w 4572002"/>
                  <a:gd name="connsiteY282" fmla="*/ 2811780 h 6858002"/>
                  <a:gd name="connsiteX283" fmla="*/ 4243371 w 4572002"/>
                  <a:gd name="connsiteY283" fmla="*/ 2811787 h 6858002"/>
                  <a:gd name="connsiteX284" fmla="*/ 4243372 w 4572002"/>
                  <a:gd name="connsiteY284" fmla="*/ 2811787 h 6858002"/>
                  <a:gd name="connsiteX285" fmla="*/ 4243374 w 4572002"/>
                  <a:gd name="connsiteY285" fmla="*/ 2811780 h 6858002"/>
                  <a:gd name="connsiteX286" fmla="*/ 4253025 w 4572002"/>
                  <a:gd name="connsiteY286" fmla="*/ 2793023 h 6858002"/>
                  <a:gd name="connsiteX287" fmla="*/ 4253453 w 4572002"/>
                  <a:gd name="connsiteY287" fmla="*/ 2785440 h 6858002"/>
                  <a:gd name="connsiteX288" fmla="*/ 4254654 w 4572002"/>
                  <a:gd name="connsiteY288" fmla="*/ 2782305 h 6858002"/>
                  <a:gd name="connsiteX289" fmla="*/ 4253873 w 4572002"/>
                  <a:gd name="connsiteY289" fmla="*/ 2778006 h 6858002"/>
                  <a:gd name="connsiteX290" fmla="*/ 4254284 w 4572002"/>
                  <a:gd name="connsiteY290" fmla="*/ 2770758 h 6858002"/>
                  <a:gd name="connsiteX291" fmla="*/ 4247954 w 4572002"/>
                  <a:gd name="connsiteY291" fmla="*/ 2745352 h 6858002"/>
                  <a:gd name="connsiteX292" fmla="*/ 4247953 w 4572002"/>
                  <a:gd name="connsiteY292" fmla="*/ 2745348 h 6858002"/>
                  <a:gd name="connsiteX293" fmla="*/ 4199563 w 4572002"/>
                  <a:gd name="connsiteY293" fmla="*/ 2668001 h 6858002"/>
                  <a:gd name="connsiteX294" fmla="*/ 4126408 w 4572002"/>
                  <a:gd name="connsiteY294" fmla="*/ 2571034 h 6858002"/>
                  <a:gd name="connsiteX295" fmla="*/ 4122194 w 4572002"/>
                  <a:gd name="connsiteY295" fmla="*/ 2545007 h 6858002"/>
                  <a:gd name="connsiteX296" fmla="*/ 4125838 w 4572002"/>
                  <a:gd name="connsiteY296" fmla="*/ 2518265 h 6858002"/>
                  <a:gd name="connsiteX297" fmla="*/ 4125839 w 4572002"/>
                  <a:gd name="connsiteY297" fmla="*/ 2518262 h 6858002"/>
                  <a:gd name="connsiteX298" fmla="*/ 4132419 w 4572002"/>
                  <a:gd name="connsiteY298" fmla="*/ 2490551 h 6858002"/>
                  <a:gd name="connsiteX299" fmla="*/ 4134481 w 4572002"/>
                  <a:gd name="connsiteY299" fmla="*/ 2463018 h 6858002"/>
                  <a:gd name="connsiteX300" fmla="*/ 4134481 w 4572002"/>
                  <a:gd name="connsiteY300" fmla="*/ 2463017 h 6858002"/>
                  <a:gd name="connsiteX301" fmla="*/ 4111549 w 4572002"/>
                  <a:gd name="connsiteY301" fmla="*/ 2409485 h 6858002"/>
                  <a:gd name="connsiteX302" fmla="*/ 4087164 w 4572002"/>
                  <a:gd name="connsiteY302" fmla="*/ 2334044 h 6858002"/>
                  <a:gd name="connsiteX303" fmla="*/ 4058207 w 4572002"/>
                  <a:gd name="connsiteY303" fmla="*/ 2228314 h 6858002"/>
                  <a:gd name="connsiteX304" fmla="*/ 4042967 w 4572002"/>
                  <a:gd name="connsiteY304" fmla="*/ 2188879 h 6858002"/>
                  <a:gd name="connsiteX305" fmla="*/ 4020296 w 4572002"/>
                  <a:gd name="connsiteY305" fmla="*/ 2094578 h 6858002"/>
                  <a:gd name="connsiteX306" fmla="*/ 4005437 w 4572002"/>
                  <a:gd name="connsiteY306" fmla="*/ 2016469 h 6858002"/>
                  <a:gd name="connsiteX307" fmla="*/ 3958954 w 4572002"/>
                  <a:gd name="connsiteY307" fmla="*/ 1953413 h 6858002"/>
                  <a:gd name="connsiteX308" fmla="*/ 3934949 w 4572002"/>
                  <a:gd name="connsiteY308" fmla="*/ 1933219 h 6858002"/>
                  <a:gd name="connsiteX309" fmla="*/ 3919519 w 4572002"/>
                  <a:gd name="connsiteY309" fmla="*/ 1916454 h 6858002"/>
                  <a:gd name="connsiteX310" fmla="*/ 3829028 w 4572002"/>
                  <a:gd name="connsiteY310" fmla="*/ 1842158 h 6858002"/>
                  <a:gd name="connsiteX311" fmla="*/ 3821407 w 4572002"/>
                  <a:gd name="connsiteY311" fmla="*/ 1833775 h 6858002"/>
                  <a:gd name="connsiteX312" fmla="*/ 3779686 w 4572002"/>
                  <a:gd name="connsiteY312" fmla="*/ 1733188 h 6858002"/>
                  <a:gd name="connsiteX313" fmla="*/ 3757018 w 4572002"/>
                  <a:gd name="connsiteY313" fmla="*/ 1697753 h 6858002"/>
                  <a:gd name="connsiteX314" fmla="*/ 3700436 w 4572002"/>
                  <a:gd name="connsiteY314" fmla="*/ 1624980 h 6858002"/>
                  <a:gd name="connsiteX315" fmla="*/ 3698532 w 4572002"/>
                  <a:gd name="connsiteY315" fmla="*/ 1596213 h 6858002"/>
                  <a:gd name="connsiteX316" fmla="*/ 3745230 w 4572002"/>
                  <a:gd name="connsiteY316" fmla="*/ 1459073 h 6858002"/>
                  <a:gd name="connsiteX317" fmla="*/ 3745229 w 4572002"/>
                  <a:gd name="connsiteY317" fmla="*/ 1459074 h 6858002"/>
                  <a:gd name="connsiteX318" fmla="*/ 3736012 w 4572002"/>
                  <a:gd name="connsiteY318" fmla="*/ 1481572 h 6858002"/>
                  <a:gd name="connsiteX319" fmla="*/ 3764423 w 4572002"/>
                  <a:gd name="connsiteY319" fmla="*/ 1268758 h 6858002"/>
                  <a:gd name="connsiteX320" fmla="*/ 3769590 w 4572002"/>
                  <a:gd name="connsiteY320" fmla="*/ 1286070 h 6858002"/>
                  <a:gd name="connsiteX321" fmla="*/ 3791927 w 4572002"/>
                  <a:gd name="connsiteY321" fmla="*/ 1350628 h 6858002"/>
                  <a:gd name="connsiteX322" fmla="*/ 3786333 w 4572002"/>
                  <a:gd name="connsiteY322" fmla="*/ 1413840 h 6858002"/>
                  <a:gd name="connsiteX323" fmla="*/ 3791928 w 4572002"/>
                  <a:gd name="connsiteY323" fmla="*/ 1350627 h 6858002"/>
                  <a:gd name="connsiteX324" fmla="*/ 3769590 w 4572002"/>
                  <a:gd name="connsiteY324" fmla="*/ 1286069 h 6858002"/>
                  <a:gd name="connsiteX325" fmla="*/ 3706152 w 4572002"/>
                  <a:gd name="connsiteY325" fmla="*/ 773035 h 6858002"/>
                  <a:gd name="connsiteX326" fmla="*/ 3706152 w 4572002"/>
                  <a:gd name="connsiteY326" fmla="*/ 773036 h 6858002"/>
                  <a:gd name="connsiteX327" fmla="*/ 3714152 w 4572002"/>
                  <a:gd name="connsiteY327" fmla="*/ 854380 h 6858002"/>
                  <a:gd name="connsiteX328" fmla="*/ 3745205 w 4572002"/>
                  <a:gd name="connsiteY328" fmla="*/ 915344 h 6858002"/>
                  <a:gd name="connsiteX329" fmla="*/ 3755683 w 4572002"/>
                  <a:gd name="connsiteY329" fmla="*/ 927156 h 6858002"/>
                  <a:gd name="connsiteX330" fmla="*/ 3752063 w 4572002"/>
                  <a:gd name="connsiteY330" fmla="*/ 1097088 h 6858002"/>
                  <a:gd name="connsiteX331" fmla="*/ 3747681 w 4572002"/>
                  <a:gd name="connsiteY331" fmla="*/ 1123186 h 6858002"/>
                  <a:gd name="connsiteX332" fmla="*/ 3772400 w 4572002"/>
                  <a:gd name="connsiteY332" fmla="*/ 1184029 h 6858002"/>
                  <a:gd name="connsiteX333" fmla="*/ 3747682 w 4572002"/>
                  <a:gd name="connsiteY333" fmla="*/ 1123185 h 6858002"/>
                  <a:gd name="connsiteX334" fmla="*/ 3752064 w 4572002"/>
                  <a:gd name="connsiteY334" fmla="*/ 1097087 h 6858002"/>
                  <a:gd name="connsiteX335" fmla="*/ 3755684 w 4572002"/>
                  <a:gd name="connsiteY335" fmla="*/ 927155 h 6858002"/>
                  <a:gd name="connsiteX336" fmla="*/ 3745206 w 4572002"/>
                  <a:gd name="connsiteY336" fmla="*/ 915343 h 6858002"/>
                  <a:gd name="connsiteX337" fmla="*/ 3714152 w 4572002"/>
                  <a:gd name="connsiteY337" fmla="*/ 854379 h 6858002"/>
                  <a:gd name="connsiteX338" fmla="*/ 3761553 w 4572002"/>
                  <a:gd name="connsiteY338" fmla="*/ 517851 h 6858002"/>
                  <a:gd name="connsiteX339" fmla="*/ 3752635 w 4572002"/>
                  <a:gd name="connsiteY339" fmla="*/ 556048 h 6858002"/>
                  <a:gd name="connsiteX340" fmla="*/ 3746157 w 4572002"/>
                  <a:gd name="connsiteY340" fmla="*/ 580051 h 6858002"/>
                  <a:gd name="connsiteX341" fmla="*/ 3742776 w 4572002"/>
                  <a:gd name="connsiteY341" fmla="*/ 642538 h 6858002"/>
                  <a:gd name="connsiteX342" fmla="*/ 3730253 w 4572002"/>
                  <a:gd name="connsiteY342" fmla="*/ 694928 h 6858002"/>
                  <a:gd name="connsiteX343" fmla="*/ 3742777 w 4572002"/>
                  <a:gd name="connsiteY343" fmla="*/ 642537 h 6858002"/>
                  <a:gd name="connsiteX344" fmla="*/ 3746158 w 4572002"/>
                  <a:gd name="connsiteY344" fmla="*/ 580050 h 6858002"/>
                  <a:gd name="connsiteX345" fmla="*/ 3752636 w 4572002"/>
                  <a:gd name="connsiteY345" fmla="*/ 556047 h 6858002"/>
                  <a:gd name="connsiteX346" fmla="*/ 3774848 w 4572002"/>
                  <a:gd name="connsiteY346" fmla="*/ 298169 h 6858002"/>
                  <a:gd name="connsiteX347" fmla="*/ 3760065 w 4572002"/>
                  <a:gd name="connsiteY347" fmla="*/ 313534 h 6858002"/>
                  <a:gd name="connsiteX348" fmla="*/ 3759493 w 4572002"/>
                  <a:gd name="connsiteY348" fmla="*/ 338871 h 6858002"/>
                  <a:gd name="connsiteX349" fmla="*/ 3759500 w 4572002"/>
                  <a:gd name="connsiteY349" fmla="*/ 338900 h 6858002"/>
                  <a:gd name="connsiteX350" fmla="*/ 3769400 w 4572002"/>
                  <a:gd name="connsiteY350" fmla="*/ 395640 h 6858002"/>
                  <a:gd name="connsiteX351" fmla="*/ 3765590 w 4572002"/>
                  <a:gd name="connsiteY351" fmla="*/ 367328 h 6858002"/>
                  <a:gd name="connsiteX352" fmla="*/ 3759500 w 4572002"/>
                  <a:gd name="connsiteY352" fmla="*/ 338900 h 6858002"/>
                  <a:gd name="connsiteX353" fmla="*/ 3759494 w 4572002"/>
                  <a:gd name="connsiteY353" fmla="*/ 338870 h 6858002"/>
                  <a:gd name="connsiteX354" fmla="*/ 3760066 w 4572002"/>
                  <a:gd name="connsiteY354" fmla="*/ 313533 h 6858002"/>
                  <a:gd name="connsiteX355" fmla="*/ 3782393 w 4572002"/>
                  <a:gd name="connsiteY355" fmla="*/ 281568 h 6858002"/>
                  <a:gd name="connsiteX356" fmla="*/ 3777498 w 4572002"/>
                  <a:gd name="connsiteY356" fmla="*/ 295415 h 6858002"/>
                  <a:gd name="connsiteX357" fmla="*/ 3777499 w 4572002"/>
                  <a:gd name="connsiteY357" fmla="*/ 295415 h 6858002"/>
                  <a:gd name="connsiteX358" fmla="*/ 3769073 w 4572002"/>
                  <a:gd name="connsiteY358" fmla="*/ 24486 h 6858002"/>
                  <a:gd name="connsiteX359" fmla="*/ 3766810 w 4572002"/>
                  <a:gd name="connsiteY359" fmla="*/ 74129 h 6858002"/>
                  <a:gd name="connsiteX360" fmla="*/ 3772734 w 4572002"/>
                  <a:gd name="connsiteY360" fmla="*/ 125861 h 6858002"/>
                  <a:gd name="connsiteX361" fmla="*/ 3777129 w 4572002"/>
                  <a:gd name="connsiteY361" fmla="*/ 153387 h 6858002"/>
                  <a:gd name="connsiteX362" fmla="*/ 3785402 w 4572002"/>
                  <a:gd name="connsiteY362" fmla="*/ 228944 h 6858002"/>
                  <a:gd name="connsiteX363" fmla="*/ 3780943 w 4572002"/>
                  <a:gd name="connsiteY363" fmla="*/ 177271 h 6858002"/>
                  <a:gd name="connsiteX364" fmla="*/ 3777129 w 4572002"/>
                  <a:gd name="connsiteY364" fmla="*/ 153387 h 6858002"/>
                  <a:gd name="connsiteX365" fmla="*/ 3776930 w 4572002"/>
                  <a:gd name="connsiteY365" fmla="*/ 151569 h 6858002"/>
                  <a:gd name="connsiteX366" fmla="*/ 3766811 w 4572002"/>
                  <a:gd name="connsiteY366" fmla="*/ 74129 h 6858002"/>
                  <a:gd name="connsiteX367" fmla="*/ 3766492 w 4572002"/>
                  <a:gd name="connsiteY367" fmla="*/ 0 h 6858002"/>
                  <a:gd name="connsiteX368" fmla="*/ 4230600 w 4572002"/>
                  <a:gd name="connsiteY368" fmla="*/ 0 h 6858002"/>
                  <a:gd name="connsiteX369" fmla="*/ 4229473 w 4572002"/>
                  <a:gd name="connsiteY369" fmla="*/ 2817 h 6858002"/>
                  <a:gd name="connsiteX370" fmla="*/ 4215375 w 4572002"/>
                  <a:gd name="connsiteY370" fmla="*/ 63587 h 6858002"/>
                  <a:gd name="connsiteX371" fmla="*/ 4201468 w 4572002"/>
                  <a:gd name="connsiteY371" fmla="*/ 176939 h 6858002"/>
                  <a:gd name="connsiteX372" fmla="*/ 4193466 w 4572002"/>
                  <a:gd name="connsiteY372" fmla="*/ 200182 h 6858002"/>
                  <a:gd name="connsiteX373" fmla="*/ 4155554 w 4572002"/>
                  <a:gd name="connsiteY373" fmla="*/ 340774 h 6858002"/>
                  <a:gd name="connsiteX374" fmla="*/ 4156319 w 4572002"/>
                  <a:gd name="connsiteY374" fmla="*/ 453364 h 6858002"/>
                  <a:gd name="connsiteX375" fmla="*/ 4158033 w 4572002"/>
                  <a:gd name="connsiteY375" fmla="*/ 462126 h 6858002"/>
                  <a:gd name="connsiteX376" fmla="*/ 4170605 w 4572002"/>
                  <a:gd name="connsiteY376" fmla="*/ 505182 h 6858002"/>
                  <a:gd name="connsiteX377" fmla="*/ 4167177 w 4572002"/>
                  <a:gd name="connsiteY377" fmla="*/ 571860 h 6858002"/>
                  <a:gd name="connsiteX378" fmla="*/ 4149840 w 4572002"/>
                  <a:gd name="connsiteY378" fmla="*/ 617772 h 6858002"/>
                  <a:gd name="connsiteX379" fmla="*/ 4149078 w 4572002"/>
                  <a:gd name="connsiteY379" fmla="*/ 674923 h 6858002"/>
                  <a:gd name="connsiteX380" fmla="*/ 4159937 w 4572002"/>
                  <a:gd name="connsiteY380" fmla="*/ 740268 h 6858002"/>
                  <a:gd name="connsiteX381" fmla="*/ 4162223 w 4572002"/>
                  <a:gd name="connsiteY381" fmla="*/ 769605 h 6858002"/>
                  <a:gd name="connsiteX382" fmla="*/ 4184703 w 4572002"/>
                  <a:gd name="connsiteY382" fmla="*/ 850189 h 6858002"/>
                  <a:gd name="connsiteX383" fmla="*/ 4179179 w 4572002"/>
                  <a:gd name="connsiteY383" fmla="*/ 898198 h 6858002"/>
                  <a:gd name="connsiteX384" fmla="*/ 4164319 w 4572002"/>
                  <a:gd name="connsiteY384" fmla="*/ 945444 h 6858002"/>
                  <a:gd name="connsiteX385" fmla="*/ 4150030 w 4572002"/>
                  <a:gd name="connsiteY385" fmla="*/ 975733 h 6858002"/>
                  <a:gd name="connsiteX386" fmla="*/ 4139934 w 4572002"/>
                  <a:gd name="connsiteY386" fmla="*/ 1036887 h 6858002"/>
                  <a:gd name="connsiteX387" fmla="*/ 4141458 w 4572002"/>
                  <a:gd name="connsiteY387" fmla="*/ 1048125 h 6858002"/>
                  <a:gd name="connsiteX388" fmla="*/ 4154032 w 4572002"/>
                  <a:gd name="connsiteY388" fmla="*/ 1230633 h 6858002"/>
                  <a:gd name="connsiteX389" fmla="*/ 4174225 w 4572002"/>
                  <a:gd name="connsiteY389" fmla="*/ 1303024 h 6858002"/>
                  <a:gd name="connsiteX390" fmla="*/ 4176701 w 4572002"/>
                  <a:gd name="connsiteY390" fmla="*/ 1318456 h 6858002"/>
                  <a:gd name="connsiteX391" fmla="*/ 4199372 w 4572002"/>
                  <a:gd name="connsiteY391" fmla="*/ 1472575 h 6858002"/>
                  <a:gd name="connsiteX392" fmla="*/ 4200325 w 4572002"/>
                  <a:gd name="connsiteY392" fmla="*/ 1489720 h 6858002"/>
                  <a:gd name="connsiteX393" fmla="*/ 4196324 w 4572002"/>
                  <a:gd name="connsiteY393" fmla="*/ 1537537 h 6858002"/>
                  <a:gd name="connsiteX394" fmla="*/ 4237474 w 4572002"/>
                  <a:gd name="connsiteY394" fmla="*/ 1650317 h 6858002"/>
                  <a:gd name="connsiteX395" fmla="*/ 4251572 w 4572002"/>
                  <a:gd name="connsiteY395" fmla="*/ 1763287 h 6858002"/>
                  <a:gd name="connsiteX396" fmla="*/ 4251380 w 4572002"/>
                  <a:gd name="connsiteY396" fmla="*/ 1825393 h 6858002"/>
                  <a:gd name="connsiteX397" fmla="*/ 4261478 w 4572002"/>
                  <a:gd name="connsiteY397" fmla="*/ 1869780 h 6858002"/>
                  <a:gd name="connsiteX398" fmla="*/ 4292149 w 4572002"/>
                  <a:gd name="connsiteY398" fmla="*/ 1978940 h 6858002"/>
                  <a:gd name="connsiteX399" fmla="*/ 4296911 w 4572002"/>
                  <a:gd name="connsiteY399" fmla="*/ 2030378 h 6858002"/>
                  <a:gd name="connsiteX400" fmla="*/ 4307201 w 4572002"/>
                  <a:gd name="connsiteY400" fmla="*/ 2085054 h 6858002"/>
                  <a:gd name="connsiteX401" fmla="*/ 4353302 w 4572002"/>
                  <a:gd name="connsiteY401" fmla="*/ 2220312 h 6858002"/>
                  <a:gd name="connsiteX402" fmla="*/ 4350636 w 4572002"/>
                  <a:gd name="connsiteY402" fmla="*/ 2330806 h 6858002"/>
                  <a:gd name="connsiteX403" fmla="*/ 4351206 w 4572002"/>
                  <a:gd name="connsiteY403" fmla="*/ 2401292 h 6858002"/>
                  <a:gd name="connsiteX404" fmla="*/ 4366446 w 4572002"/>
                  <a:gd name="connsiteY404" fmla="*/ 2485307 h 6858002"/>
                  <a:gd name="connsiteX405" fmla="*/ 4388736 w 4572002"/>
                  <a:gd name="connsiteY405" fmla="*/ 2554079 h 6858002"/>
                  <a:gd name="connsiteX406" fmla="*/ 4406453 w 4572002"/>
                  <a:gd name="connsiteY406" fmla="*/ 2649143 h 6858002"/>
                  <a:gd name="connsiteX407" fmla="*/ 4440554 w 4572002"/>
                  <a:gd name="connsiteY407" fmla="*/ 2743826 h 6858002"/>
                  <a:gd name="connsiteX408" fmla="*/ 4466653 w 4572002"/>
                  <a:gd name="connsiteY408" fmla="*/ 2809930 h 6858002"/>
                  <a:gd name="connsiteX409" fmla="*/ 4489705 w 4572002"/>
                  <a:gd name="connsiteY409" fmla="*/ 2901943 h 6858002"/>
                  <a:gd name="connsiteX410" fmla="*/ 4505897 w 4572002"/>
                  <a:gd name="connsiteY410" fmla="*/ 3042728 h 6858002"/>
                  <a:gd name="connsiteX411" fmla="*/ 4507613 w 4572002"/>
                  <a:gd name="connsiteY411" fmla="*/ 3107500 h 6858002"/>
                  <a:gd name="connsiteX412" fmla="*/ 4545521 w 4572002"/>
                  <a:gd name="connsiteY412" fmla="*/ 3209993 h 6858002"/>
                  <a:gd name="connsiteX413" fmla="*/ 4563811 w 4572002"/>
                  <a:gd name="connsiteY413" fmla="*/ 3253809 h 6858002"/>
                  <a:gd name="connsiteX414" fmla="*/ 4548570 w 4572002"/>
                  <a:gd name="connsiteY414" fmla="*/ 3293244 h 6858002"/>
                  <a:gd name="connsiteX415" fmla="*/ 4531043 w 4572002"/>
                  <a:gd name="connsiteY415" fmla="*/ 3318771 h 6858002"/>
                  <a:gd name="connsiteX416" fmla="*/ 4545904 w 4572002"/>
                  <a:gd name="connsiteY416" fmla="*/ 3399546 h 6858002"/>
                  <a:gd name="connsiteX417" fmla="*/ 4561524 w 4572002"/>
                  <a:gd name="connsiteY417" fmla="*/ 3485275 h 6858002"/>
                  <a:gd name="connsiteX418" fmla="*/ 4572002 w 4572002"/>
                  <a:gd name="connsiteY418" fmla="*/ 3546617 h 6858002"/>
                  <a:gd name="connsiteX419" fmla="*/ 4563620 w 4572002"/>
                  <a:gd name="connsiteY419" fmla="*/ 3623201 h 6858002"/>
                  <a:gd name="connsiteX420" fmla="*/ 4560192 w 4572002"/>
                  <a:gd name="connsiteY420" fmla="*/ 3683591 h 6858002"/>
                  <a:gd name="connsiteX421" fmla="*/ 4550476 w 4572002"/>
                  <a:gd name="connsiteY421" fmla="*/ 3732361 h 6858002"/>
                  <a:gd name="connsiteX422" fmla="*/ 4544759 w 4572002"/>
                  <a:gd name="connsiteY422" fmla="*/ 3749506 h 6858002"/>
                  <a:gd name="connsiteX423" fmla="*/ 4500182 w 4572002"/>
                  <a:gd name="connsiteY423" fmla="*/ 3885338 h 6858002"/>
                  <a:gd name="connsiteX424" fmla="*/ 4464557 w 4572002"/>
                  <a:gd name="connsiteY424" fmla="*/ 4030503 h 6858002"/>
                  <a:gd name="connsiteX425" fmla="*/ 4487039 w 4572002"/>
                  <a:gd name="connsiteY425" fmla="*/ 4124614 h 6858002"/>
                  <a:gd name="connsiteX426" fmla="*/ 4486656 w 4572002"/>
                  <a:gd name="connsiteY426" fmla="*/ 4159667 h 6858002"/>
                  <a:gd name="connsiteX427" fmla="*/ 4491801 w 4572002"/>
                  <a:gd name="connsiteY427" fmla="*/ 4320837 h 6858002"/>
                  <a:gd name="connsiteX428" fmla="*/ 4497325 w 4572002"/>
                  <a:gd name="connsiteY428" fmla="*/ 4349222 h 6858002"/>
                  <a:gd name="connsiteX429" fmla="*/ 4474653 w 4572002"/>
                  <a:gd name="connsiteY429" fmla="*/ 4502579 h 6858002"/>
                  <a:gd name="connsiteX430" fmla="*/ 4470844 w 4572002"/>
                  <a:gd name="connsiteY430" fmla="*/ 4558207 h 6858002"/>
                  <a:gd name="connsiteX431" fmla="*/ 4464557 w 4572002"/>
                  <a:gd name="connsiteY431" fmla="*/ 4609452 h 6858002"/>
                  <a:gd name="connsiteX432" fmla="*/ 4463033 w 4572002"/>
                  <a:gd name="connsiteY432" fmla="*/ 4681083 h 6858002"/>
                  <a:gd name="connsiteX433" fmla="*/ 4465891 w 4572002"/>
                  <a:gd name="connsiteY433" fmla="*/ 4755381 h 6858002"/>
                  <a:gd name="connsiteX434" fmla="*/ 4465319 w 4572002"/>
                  <a:gd name="connsiteY434" fmla="*/ 4838250 h 6858002"/>
                  <a:gd name="connsiteX435" fmla="*/ 4460367 w 4572002"/>
                  <a:gd name="connsiteY435" fmla="*/ 4871019 h 6858002"/>
                  <a:gd name="connsiteX436" fmla="*/ 4463795 w 4572002"/>
                  <a:gd name="connsiteY436" fmla="*/ 4959602 h 6858002"/>
                  <a:gd name="connsiteX437" fmla="*/ 4458082 w 4572002"/>
                  <a:gd name="connsiteY437" fmla="*/ 5006086 h 6858002"/>
                  <a:gd name="connsiteX438" fmla="*/ 4456937 w 4572002"/>
                  <a:gd name="connsiteY438" fmla="*/ 5082670 h 6858002"/>
                  <a:gd name="connsiteX439" fmla="*/ 4455603 w 4572002"/>
                  <a:gd name="connsiteY439" fmla="*/ 5107627 h 6858002"/>
                  <a:gd name="connsiteX440" fmla="*/ 4454840 w 4572002"/>
                  <a:gd name="connsiteY440" fmla="*/ 5129916 h 6858002"/>
                  <a:gd name="connsiteX441" fmla="*/ 4470464 w 4572002"/>
                  <a:gd name="connsiteY441" fmla="*/ 5206308 h 6858002"/>
                  <a:gd name="connsiteX442" fmla="*/ 4471415 w 4572002"/>
                  <a:gd name="connsiteY442" fmla="*/ 5274129 h 6858002"/>
                  <a:gd name="connsiteX443" fmla="*/ 4483990 w 4572002"/>
                  <a:gd name="connsiteY443" fmla="*/ 5393005 h 6858002"/>
                  <a:gd name="connsiteX444" fmla="*/ 4479607 w 4572002"/>
                  <a:gd name="connsiteY444" fmla="*/ 5419295 h 6858002"/>
                  <a:gd name="connsiteX445" fmla="*/ 4477894 w 4572002"/>
                  <a:gd name="connsiteY445" fmla="*/ 5501594 h 6858002"/>
                  <a:gd name="connsiteX446" fmla="*/ 4476560 w 4572002"/>
                  <a:gd name="connsiteY446" fmla="*/ 5548460 h 6858002"/>
                  <a:gd name="connsiteX447" fmla="*/ 4485703 w 4572002"/>
                  <a:gd name="connsiteY447" fmla="*/ 5606372 h 6858002"/>
                  <a:gd name="connsiteX448" fmla="*/ 4505134 w 4572002"/>
                  <a:gd name="connsiteY448" fmla="*/ 5706959 h 6858002"/>
                  <a:gd name="connsiteX449" fmla="*/ 4508183 w 4572002"/>
                  <a:gd name="connsiteY449" fmla="*/ 5733440 h 6858002"/>
                  <a:gd name="connsiteX450" fmla="*/ 4517519 w 4572002"/>
                  <a:gd name="connsiteY450" fmla="*/ 5781830 h 6858002"/>
                  <a:gd name="connsiteX451" fmla="*/ 4519234 w 4572002"/>
                  <a:gd name="connsiteY451" fmla="*/ 5790592 h 6858002"/>
                  <a:gd name="connsiteX452" fmla="*/ 4542855 w 4572002"/>
                  <a:gd name="connsiteY452" fmla="*/ 5864318 h 6858002"/>
                  <a:gd name="connsiteX453" fmla="*/ 4544759 w 4572002"/>
                  <a:gd name="connsiteY453" fmla="*/ 5902610 h 6858002"/>
                  <a:gd name="connsiteX454" fmla="*/ 4544951 w 4572002"/>
                  <a:gd name="connsiteY454" fmla="*/ 6012723 h 6858002"/>
                  <a:gd name="connsiteX455" fmla="*/ 4541332 w 4572002"/>
                  <a:gd name="connsiteY455" fmla="*/ 6059397 h 6858002"/>
                  <a:gd name="connsiteX456" fmla="*/ 4527426 w 4572002"/>
                  <a:gd name="connsiteY456" fmla="*/ 6171605 h 6858002"/>
                  <a:gd name="connsiteX457" fmla="*/ 4520568 w 4572002"/>
                  <a:gd name="connsiteY457" fmla="*/ 6242093 h 6858002"/>
                  <a:gd name="connsiteX458" fmla="*/ 4509706 w 4572002"/>
                  <a:gd name="connsiteY458" fmla="*/ 6323058 h 6858002"/>
                  <a:gd name="connsiteX459" fmla="*/ 4502848 w 4572002"/>
                  <a:gd name="connsiteY459" fmla="*/ 6415833 h 6858002"/>
                  <a:gd name="connsiteX460" fmla="*/ 4482084 w 4572002"/>
                  <a:gd name="connsiteY460" fmla="*/ 6584812 h 6858002"/>
                  <a:gd name="connsiteX461" fmla="*/ 4460557 w 4572002"/>
                  <a:gd name="connsiteY461" fmla="*/ 6748458 h 6858002"/>
                  <a:gd name="connsiteX462" fmla="*/ 4441507 w 4572002"/>
                  <a:gd name="connsiteY462" fmla="*/ 6815516 h 6858002"/>
                  <a:gd name="connsiteX463" fmla="*/ 4431806 w 4572002"/>
                  <a:gd name="connsiteY463" fmla="*/ 6858001 h 6858002"/>
                  <a:gd name="connsiteX464" fmla="*/ 4259554 w 4572002"/>
                  <a:gd name="connsiteY464" fmla="*/ 6858001 h 6858002"/>
                  <a:gd name="connsiteX465" fmla="*/ 4259554 w 4572002"/>
                  <a:gd name="connsiteY465" fmla="*/ 6858002 h 6858002"/>
                  <a:gd name="connsiteX466" fmla="*/ 0 w 4572002"/>
                  <a:gd name="connsiteY466" fmla="*/ 6858002 h 6858002"/>
                  <a:gd name="connsiteX467" fmla="*/ 0 w 4572002"/>
                  <a:gd name="connsiteY467" fmla="*/ 2 h 6858002"/>
                  <a:gd name="connsiteX468" fmla="*/ 3766492 w 4572002"/>
                  <a:gd name="connsiteY468" fmla="*/ 1 h 6858002"/>
                  <a:gd name="connsiteX469" fmla="*/ 3769210 w 4572002"/>
                  <a:gd name="connsiteY469" fmla="*/ 21486 h 6858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</a:cxnLst>
                <a:rect l="l" t="t" r="r" b="b"/>
                <a:pathLst>
                  <a:path w="4572002" h="6858002">
                    <a:moveTo>
                      <a:pt x="4214994" y="6564620"/>
                    </a:moveTo>
                    <a:lnTo>
                      <a:pt x="4214994" y="6564621"/>
                    </a:lnTo>
                    <a:cubicBezTo>
                      <a:pt x="4225281" y="6575479"/>
                      <a:pt x="4231378" y="6582147"/>
                      <a:pt x="4237474" y="6588626"/>
                    </a:cubicBezTo>
                    <a:lnTo>
                      <a:pt x="4254096" y="6625225"/>
                    </a:lnTo>
                    <a:lnTo>
                      <a:pt x="4247001" y="6662540"/>
                    </a:lnTo>
                    <a:lnTo>
                      <a:pt x="4247000" y="6662541"/>
                    </a:lnTo>
                    <a:lnTo>
                      <a:pt x="4246999" y="6662544"/>
                    </a:lnTo>
                    <a:lnTo>
                      <a:pt x="4235550" y="6683027"/>
                    </a:lnTo>
                    <a:lnTo>
                      <a:pt x="4232403" y="6702976"/>
                    </a:lnTo>
                    <a:lnTo>
                      <a:pt x="4232403" y="6702977"/>
                    </a:lnTo>
                    <a:cubicBezTo>
                      <a:pt x="4232808" y="6716169"/>
                      <a:pt x="4237951" y="6729219"/>
                      <a:pt x="4246238" y="6742553"/>
                    </a:cubicBezTo>
                    <a:lnTo>
                      <a:pt x="4246239" y="6742555"/>
                    </a:lnTo>
                    <a:lnTo>
                      <a:pt x="4265716" y="6812062"/>
                    </a:lnTo>
                    <a:lnTo>
                      <a:pt x="4265717" y="6812064"/>
                    </a:lnTo>
                    <a:lnTo>
                      <a:pt x="4265717" y="6812063"/>
                    </a:lnTo>
                    <a:lnTo>
                      <a:pt x="4265716" y="6812062"/>
                    </a:lnTo>
                    <a:lnTo>
                      <a:pt x="4260942" y="6776800"/>
                    </a:lnTo>
                    <a:lnTo>
                      <a:pt x="4246239" y="6742555"/>
                    </a:lnTo>
                    <a:lnTo>
                      <a:pt x="4246238" y="6742552"/>
                    </a:lnTo>
                    <a:lnTo>
                      <a:pt x="4232403" y="6702976"/>
                    </a:lnTo>
                    <a:lnTo>
                      <a:pt x="4246999" y="6662544"/>
                    </a:lnTo>
                    <a:lnTo>
                      <a:pt x="4247000" y="6662542"/>
                    </a:lnTo>
                    <a:lnTo>
                      <a:pt x="4247001" y="6662540"/>
                    </a:lnTo>
                    <a:lnTo>
                      <a:pt x="4254084" y="6645552"/>
                    </a:lnTo>
                    <a:lnTo>
                      <a:pt x="4254096" y="6625225"/>
                    </a:lnTo>
                    <a:lnTo>
                      <a:pt x="4254096" y="6625224"/>
                    </a:lnTo>
                    <a:cubicBezTo>
                      <a:pt x="4252000" y="6611341"/>
                      <a:pt x="4245951" y="6597578"/>
                      <a:pt x="4237474" y="6588625"/>
                    </a:cubicBezTo>
                    <a:close/>
                    <a:moveTo>
                      <a:pt x="4295315" y="6438981"/>
                    </a:moveTo>
                    <a:lnTo>
                      <a:pt x="4275385" y="6463840"/>
                    </a:lnTo>
                    <a:lnTo>
                      <a:pt x="4275382" y="6463849"/>
                    </a:lnTo>
                    <a:lnTo>
                      <a:pt x="4261587" y="6513012"/>
                    </a:lnTo>
                    <a:lnTo>
                      <a:pt x="4242781" y="6546194"/>
                    </a:lnTo>
                    <a:lnTo>
                      <a:pt x="4242781" y="6546195"/>
                    </a:lnTo>
                    <a:lnTo>
                      <a:pt x="4259120" y="6521804"/>
                    </a:lnTo>
                    <a:lnTo>
                      <a:pt x="4261587" y="6513012"/>
                    </a:lnTo>
                    <a:lnTo>
                      <a:pt x="4264398" y="6508052"/>
                    </a:lnTo>
                    <a:lnTo>
                      <a:pt x="4275382" y="6463849"/>
                    </a:lnTo>
                    <a:lnTo>
                      <a:pt x="4275385" y="6463841"/>
                    </a:lnTo>
                    <a:cubicBezTo>
                      <a:pt x="4278336" y="6451650"/>
                      <a:pt x="4285813" y="6444077"/>
                      <a:pt x="4295315" y="6438981"/>
                    </a:cubicBezTo>
                    <a:close/>
                    <a:moveTo>
                      <a:pt x="4381289" y="6365204"/>
                    </a:moveTo>
                    <a:lnTo>
                      <a:pt x="4380008" y="6387910"/>
                    </a:lnTo>
                    <a:lnTo>
                      <a:pt x="4378243" y="6391549"/>
                    </a:lnTo>
                    <a:lnTo>
                      <a:pt x="4370589" y="6407332"/>
                    </a:lnTo>
                    <a:lnTo>
                      <a:pt x="4370589" y="6407333"/>
                    </a:lnTo>
                    <a:lnTo>
                      <a:pt x="4378243" y="6391549"/>
                    </a:lnTo>
                    <a:lnTo>
                      <a:pt x="4380008" y="6387910"/>
                    </a:lnTo>
                    <a:close/>
                    <a:moveTo>
                      <a:pt x="4142220" y="4221391"/>
                    </a:moveTo>
                    <a:lnTo>
                      <a:pt x="4142220" y="4221392"/>
                    </a:lnTo>
                    <a:cubicBezTo>
                      <a:pt x="4142982" y="4232061"/>
                      <a:pt x="4143172" y="4243873"/>
                      <a:pt x="4147936" y="4253015"/>
                    </a:cubicBezTo>
                    <a:cubicBezTo>
                      <a:pt x="4160129" y="4277402"/>
                      <a:pt x="4175749" y="4300071"/>
                      <a:pt x="4187752" y="4324646"/>
                    </a:cubicBezTo>
                    <a:lnTo>
                      <a:pt x="4196706" y="4363891"/>
                    </a:lnTo>
                    <a:lnTo>
                      <a:pt x="4195944" y="4482004"/>
                    </a:lnTo>
                    <a:cubicBezTo>
                      <a:pt x="4193276" y="4546776"/>
                      <a:pt x="4192704" y="4612500"/>
                      <a:pt x="4135934" y="4659174"/>
                    </a:cubicBezTo>
                    <a:cubicBezTo>
                      <a:pt x="4131362" y="4662986"/>
                      <a:pt x="4128694" y="4671176"/>
                      <a:pt x="4127932" y="4677655"/>
                    </a:cubicBezTo>
                    <a:cubicBezTo>
                      <a:pt x="4124313" y="4707564"/>
                      <a:pt x="4123931" y="4738235"/>
                      <a:pt x="4118025" y="4767764"/>
                    </a:cubicBezTo>
                    <a:cubicBezTo>
                      <a:pt x="4115644" y="4779575"/>
                      <a:pt x="4114835" y="4790387"/>
                      <a:pt x="4116716" y="4800483"/>
                    </a:cubicBezTo>
                    <a:lnTo>
                      <a:pt x="4116716" y="4800484"/>
                    </a:lnTo>
                    <a:cubicBezTo>
                      <a:pt x="4118597" y="4810581"/>
                      <a:pt x="4123170" y="4819964"/>
                      <a:pt x="4131552" y="4828917"/>
                    </a:cubicBezTo>
                    <a:lnTo>
                      <a:pt x="4153733" y="4863343"/>
                    </a:lnTo>
                    <a:lnTo>
                      <a:pt x="4161262" y="4889275"/>
                    </a:lnTo>
                    <a:lnTo>
                      <a:pt x="4159557" y="4912168"/>
                    </a:lnTo>
                    <a:cubicBezTo>
                      <a:pt x="4157842" y="4919978"/>
                      <a:pt x="4157485" y="4927122"/>
                      <a:pt x="4158155" y="4933804"/>
                    </a:cubicBezTo>
                    <a:lnTo>
                      <a:pt x="4158155" y="4933805"/>
                    </a:lnTo>
                    <a:lnTo>
                      <a:pt x="4162914" y="4952673"/>
                    </a:lnTo>
                    <a:lnTo>
                      <a:pt x="4165707" y="4957454"/>
                    </a:lnTo>
                    <a:lnTo>
                      <a:pt x="4166985" y="4961456"/>
                    </a:lnTo>
                    <a:cubicBezTo>
                      <a:pt x="4171496" y="4970097"/>
                      <a:pt x="4177202" y="4978394"/>
                      <a:pt x="4182989" y="4987038"/>
                    </a:cubicBezTo>
                    <a:cubicBezTo>
                      <a:pt x="4194228" y="5003802"/>
                      <a:pt x="4208326" y="5022853"/>
                      <a:pt x="4209468" y="5041522"/>
                    </a:cubicBezTo>
                    <a:cubicBezTo>
                      <a:pt x="4210087" y="5052096"/>
                      <a:pt x="4213005" y="5062300"/>
                      <a:pt x="4216684" y="5072376"/>
                    </a:cubicBezTo>
                    <a:lnTo>
                      <a:pt x="4222587" y="5087441"/>
                    </a:lnTo>
                    <a:lnTo>
                      <a:pt x="4235615" y="5133220"/>
                    </a:lnTo>
                    <a:lnTo>
                      <a:pt x="4235616" y="5133225"/>
                    </a:lnTo>
                    <a:lnTo>
                      <a:pt x="4228901" y="5166113"/>
                    </a:lnTo>
                    <a:lnTo>
                      <a:pt x="4228901" y="5166114"/>
                    </a:lnTo>
                    <a:cubicBezTo>
                      <a:pt x="4228139" y="5167638"/>
                      <a:pt x="4228712" y="5169781"/>
                      <a:pt x="4229593" y="5172091"/>
                    </a:cubicBezTo>
                    <a:lnTo>
                      <a:pt x="4232139" y="5179068"/>
                    </a:lnTo>
                    <a:cubicBezTo>
                      <a:pt x="4235759" y="5196595"/>
                      <a:pt x="4235807" y="5213598"/>
                      <a:pt x="4231973" y="5229434"/>
                    </a:cubicBezTo>
                    <a:lnTo>
                      <a:pt x="4225669" y="5241089"/>
                    </a:lnTo>
                    <a:lnTo>
                      <a:pt x="4208517" y="5272796"/>
                    </a:lnTo>
                    <a:cubicBezTo>
                      <a:pt x="4196871" y="5285441"/>
                      <a:pt x="4189165" y="5298595"/>
                      <a:pt x="4184613" y="5312288"/>
                    </a:cubicBezTo>
                    <a:lnTo>
                      <a:pt x="4183557" y="5321350"/>
                    </a:lnTo>
                    <a:lnTo>
                      <a:pt x="4181083" y="5326163"/>
                    </a:lnTo>
                    <a:lnTo>
                      <a:pt x="4179637" y="5355014"/>
                    </a:lnTo>
                    <a:lnTo>
                      <a:pt x="4179637" y="5355015"/>
                    </a:lnTo>
                    <a:cubicBezTo>
                      <a:pt x="4180286" y="5364883"/>
                      <a:pt x="4181989" y="5375003"/>
                      <a:pt x="4184513" y="5385385"/>
                    </a:cubicBezTo>
                    <a:cubicBezTo>
                      <a:pt x="4187752" y="5398722"/>
                      <a:pt x="4190038" y="5412058"/>
                      <a:pt x="4192704" y="5425583"/>
                    </a:cubicBezTo>
                    <a:cubicBezTo>
                      <a:pt x="4196514" y="5443871"/>
                      <a:pt x="4200516" y="5462352"/>
                      <a:pt x="4204327" y="5480638"/>
                    </a:cubicBezTo>
                    <a:lnTo>
                      <a:pt x="4208850" y="5507668"/>
                    </a:lnTo>
                    <a:lnTo>
                      <a:pt x="4198232" y="5531692"/>
                    </a:lnTo>
                    <a:lnTo>
                      <a:pt x="4198231" y="5531693"/>
                    </a:lnTo>
                    <a:cubicBezTo>
                      <a:pt x="4191181" y="5537600"/>
                      <a:pt x="4187989" y="5542649"/>
                      <a:pt x="4188085" y="5547578"/>
                    </a:cubicBezTo>
                    <a:lnTo>
                      <a:pt x="4188085" y="5547579"/>
                    </a:lnTo>
                    <a:cubicBezTo>
                      <a:pt x="4188180" y="5552508"/>
                      <a:pt x="4191562" y="5557318"/>
                      <a:pt x="4197659" y="5562747"/>
                    </a:cubicBezTo>
                    <a:cubicBezTo>
                      <a:pt x="4240332" y="5600468"/>
                      <a:pt x="4267003" y="5646190"/>
                      <a:pt x="4268907" y="5704484"/>
                    </a:cubicBezTo>
                    <a:cubicBezTo>
                      <a:pt x="4269289" y="5716486"/>
                      <a:pt x="4271954" y="5728679"/>
                      <a:pt x="4274812" y="5740489"/>
                    </a:cubicBezTo>
                    <a:cubicBezTo>
                      <a:pt x="4276527" y="5747729"/>
                      <a:pt x="4278433" y="5756494"/>
                      <a:pt x="4283578" y="5760874"/>
                    </a:cubicBezTo>
                    <a:cubicBezTo>
                      <a:pt x="4322821" y="5794975"/>
                      <a:pt x="4350063" y="5837458"/>
                      <a:pt x="4371973" y="5883752"/>
                    </a:cubicBezTo>
                    <a:lnTo>
                      <a:pt x="4371974" y="5883757"/>
                    </a:lnTo>
                    <a:lnTo>
                      <a:pt x="4389877" y="5935946"/>
                    </a:lnTo>
                    <a:lnTo>
                      <a:pt x="4389878" y="5935950"/>
                    </a:lnTo>
                    <a:lnTo>
                      <a:pt x="4386259" y="5993290"/>
                    </a:lnTo>
                    <a:lnTo>
                      <a:pt x="4386259" y="5993291"/>
                    </a:lnTo>
                    <a:cubicBezTo>
                      <a:pt x="4385116" y="6004531"/>
                      <a:pt x="4385306" y="6017485"/>
                      <a:pt x="4379782" y="6026440"/>
                    </a:cubicBezTo>
                    <a:cubicBezTo>
                      <a:pt x="4362445" y="6054825"/>
                      <a:pt x="4343778" y="6082258"/>
                      <a:pt x="4323583" y="6108738"/>
                    </a:cubicBezTo>
                    <a:cubicBezTo>
                      <a:pt x="4314914" y="6120074"/>
                      <a:pt x="4309961" y="6126884"/>
                      <a:pt x="4309890" y="6133314"/>
                    </a:cubicBezTo>
                    <a:lnTo>
                      <a:pt x="4309890" y="6133315"/>
                    </a:lnTo>
                    <a:lnTo>
                      <a:pt x="4313591" y="6143190"/>
                    </a:lnTo>
                    <a:lnTo>
                      <a:pt x="4325486" y="6155600"/>
                    </a:lnTo>
                    <a:lnTo>
                      <a:pt x="4325488" y="6155603"/>
                    </a:lnTo>
                    <a:cubicBezTo>
                      <a:pt x="4347778" y="6175798"/>
                      <a:pt x="4359398" y="6200945"/>
                      <a:pt x="4364160" y="6228757"/>
                    </a:cubicBezTo>
                    <a:lnTo>
                      <a:pt x="4381497" y="6361540"/>
                    </a:lnTo>
                    <a:lnTo>
                      <a:pt x="4381497" y="6361539"/>
                    </a:lnTo>
                    <a:cubicBezTo>
                      <a:pt x="4377877" y="6317151"/>
                      <a:pt x="4371590" y="6272764"/>
                      <a:pt x="4364160" y="6228756"/>
                    </a:cubicBezTo>
                    <a:cubicBezTo>
                      <a:pt x="4359398" y="6200944"/>
                      <a:pt x="4347778" y="6175797"/>
                      <a:pt x="4325488" y="6155602"/>
                    </a:cubicBezTo>
                    <a:lnTo>
                      <a:pt x="4325486" y="6155600"/>
                    </a:lnTo>
                    <a:lnTo>
                      <a:pt x="4309890" y="6133315"/>
                    </a:lnTo>
                    <a:lnTo>
                      <a:pt x="4323583" y="6108739"/>
                    </a:lnTo>
                    <a:cubicBezTo>
                      <a:pt x="4343778" y="6082259"/>
                      <a:pt x="4362445" y="6054826"/>
                      <a:pt x="4379782" y="6026441"/>
                    </a:cubicBezTo>
                    <a:cubicBezTo>
                      <a:pt x="4385306" y="6017486"/>
                      <a:pt x="4385116" y="6004532"/>
                      <a:pt x="4386259" y="5993292"/>
                    </a:cubicBezTo>
                    <a:lnTo>
                      <a:pt x="4386259" y="5993290"/>
                    </a:lnTo>
                    <a:lnTo>
                      <a:pt x="4389712" y="5964477"/>
                    </a:lnTo>
                    <a:lnTo>
                      <a:pt x="4389878" y="5935950"/>
                    </a:lnTo>
                    <a:lnTo>
                      <a:pt x="4389878" y="5935949"/>
                    </a:lnTo>
                    <a:lnTo>
                      <a:pt x="4389877" y="5935946"/>
                    </a:lnTo>
                    <a:lnTo>
                      <a:pt x="4382997" y="5909351"/>
                    </a:lnTo>
                    <a:lnTo>
                      <a:pt x="4371974" y="5883757"/>
                    </a:lnTo>
                    <a:lnTo>
                      <a:pt x="4371973" y="5883751"/>
                    </a:lnTo>
                    <a:cubicBezTo>
                      <a:pt x="4350063" y="5837457"/>
                      <a:pt x="4322821" y="5794974"/>
                      <a:pt x="4283578" y="5760873"/>
                    </a:cubicBezTo>
                    <a:cubicBezTo>
                      <a:pt x="4278433" y="5756493"/>
                      <a:pt x="4276527" y="5747728"/>
                      <a:pt x="4274812" y="5740488"/>
                    </a:cubicBezTo>
                    <a:cubicBezTo>
                      <a:pt x="4271954" y="5728678"/>
                      <a:pt x="4269289" y="5716485"/>
                      <a:pt x="4268907" y="5704483"/>
                    </a:cubicBezTo>
                    <a:cubicBezTo>
                      <a:pt x="4267003" y="5646189"/>
                      <a:pt x="4240332" y="5600467"/>
                      <a:pt x="4197659" y="5562746"/>
                    </a:cubicBezTo>
                    <a:lnTo>
                      <a:pt x="4188085" y="5547578"/>
                    </a:lnTo>
                    <a:lnTo>
                      <a:pt x="4198231" y="5531694"/>
                    </a:lnTo>
                    <a:lnTo>
                      <a:pt x="4198232" y="5531692"/>
                    </a:lnTo>
                    <a:lnTo>
                      <a:pt x="4206630" y="5520422"/>
                    </a:lnTo>
                    <a:lnTo>
                      <a:pt x="4208850" y="5507668"/>
                    </a:lnTo>
                    <a:lnTo>
                      <a:pt x="4208850" y="5507667"/>
                    </a:lnTo>
                    <a:cubicBezTo>
                      <a:pt x="4208803" y="5498832"/>
                      <a:pt x="4206231" y="5489497"/>
                      <a:pt x="4204327" y="5480637"/>
                    </a:cubicBezTo>
                    <a:cubicBezTo>
                      <a:pt x="4200516" y="5462351"/>
                      <a:pt x="4196514" y="5443870"/>
                      <a:pt x="4192704" y="5425582"/>
                    </a:cubicBezTo>
                    <a:cubicBezTo>
                      <a:pt x="4190038" y="5412057"/>
                      <a:pt x="4187752" y="5398721"/>
                      <a:pt x="4184513" y="5385384"/>
                    </a:cubicBezTo>
                    <a:lnTo>
                      <a:pt x="4179637" y="5355014"/>
                    </a:lnTo>
                    <a:lnTo>
                      <a:pt x="4183557" y="5321350"/>
                    </a:lnTo>
                    <a:lnTo>
                      <a:pt x="4208517" y="5272797"/>
                    </a:lnTo>
                    <a:lnTo>
                      <a:pt x="4225669" y="5241089"/>
                    </a:lnTo>
                    <a:lnTo>
                      <a:pt x="4231973" y="5229433"/>
                    </a:lnTo>
                    <a:lnTo>
                      <a:pt x="4232139" y="5179068"/>
                    </a:lnTo>
                    <a:lnTo>
                      <a:pt x="4232139" y="5179067"/>
                    </a:lnTo>
                    <a:cubicBezTo>
                      <a:pt x="4231663" y="5176876"/>
                      <a:pt x="4230473" y="5174400"/>
                      <a:pt x="4229593" y="5172090"/>
                    </a:cubicBezTo>
                    <a:lnTo>
                      <a:pt x="4228901" y="5166114"/>
                    </a:lnTo>
                    <a:lnTo>
                      <a:pt x="4235616" y="5133225"/>
                    </a:lnTo>
                    <a:lnTo>
                      <a:pt x="4235616" y="5133224"/>
                    </a:lnTo>
                    <a:lnTo>
                      <a:pt x="4235615" y="5133220"/>
                    </a:lnTo>
                    <a:lnTo>
                      <a:pt x="4228473" y="5102461"/>
                    </a:lnTo>
                    <a:lnTo>
                      <a:pt x="4222587" y="5087441"/>
                    </a:lnTo>
                    <a:lnTo>
                      <a:pt x="4222582" y="5087423"/>
                    </a:lnTo>
                    <a:cubicBezTo>
                      <a:pt x="4216496" y="5072411"/>
                      <a:pt x="4210397" y="5057381"/>
                      <a:pt x="4209468" y="5041521"/>
                    </a:cubicBezTo>
                    <a:cubicBezTo>
                      <a:pt x="4208326" y="5022852"/>
                      <a:pt x="4194228" y="5003801"/>
                      <a:pt x="4182989" y="4987037"/>
                    </a:cubicBezTo>
                    <a:lnTo>
                      <a:pt x="4165707" y="4957454"/>
                    </a:lnTo>
                    <a:lnTo>
                      <a:pt x="4158155" y="4933805"/>
                    </a:lnTo>
                    <a:lnTo>
                      <a:pt x="4159557" y="4912169"/>
                    </a:lnTo>
                    <a:cubicBezTo>
                      <a:pt x="4161319" y="4904358"/>
                      <a:pt x="4161831" y="4896714"/>
                      <a:pt x="4161262" y="4889276"/>
                    </a:cubicBezTo>
                    <a:lnTo>
                      <a:pt x="4161262" y="4889275"/>
                    </a:lnTo>
                    <a:lnTo>
                      <a:pt x="4156484" y="4867614"/>
                    </a:lnTo>
                    <a:lnTo>
                      <a:pt x="4153733" y="4863343"/>
                    </a:lnTo>
                    <a:lnTo>
                      <a:pt x="4151983" y="4857317"/>
                    </a:lnTo>
                    <a:cubicBezTo>
                      <a:pt x="4146840" y="4847214"/>
                      <a:pt x="4139839" y="4837703"/>
                      <a:pt x="4131552" y="4828916"/>
                    </a:cubicBezTo>
                    <a:lnTo>
                      <a:pt x="4116716" y="4800483"/>
                    </a:lnTo>
                    <a:lnTo>
                      <a:pt x="4118025" y="4767765"/>
                    </a:lnTo>
                    <a:cubicBezTo>
                      <a:pt x="4123931" y="4738236"/>
                      <a:pt x="4124313" y="4707565"/>
                      <a:pt x="4127932" y="4677656"/>
                    </a:cubicBezTo>
                    <a:cubicBezTo>
                      <a:pt x="4128694" y="4671177"/>
                      <a:pt x="4131362" y="4662987"/>
                      <a:pt x="4135934" y="4659175"/>
                    </a:cubicBezTo>
                    <a:cubicBezTo>
                      <a:pt x="4192704" y="4612501"/>
                      <a:pt x="4193276" y="4546777"/>
                      <a:pt x="4195944" y="4482005"/>
                    </a:cubicBezTo>
                    <a:cubicBezTo>
                      <a:pt x="4197659" y="4442762"/>
                      <a:pt x="4197659" y="4403326"/>
                      <a:pt x="4196706" y="4363891"/>
                    </a:cubicBezTo>
                    <a:lnTo>
                      <a:pt x="4196706" y="4363890"/>
                    </a:lnTo>
                    <a:cubicBezTo>
                      <a:pt x="4196514" y="4350554"/>
                      <a:pt x="4193466" y="4336457"/>
                      <a:pt x="4187752" y="4324645"/>
                    </a:cubicBezTo>
                    <a:cubicBezTo>
                      <a:pt x="4175749" y="4300070"/>
                      <a:pt x="4160129" y="4277401"/>
                      <a:pt x="4147936" y="4253014"/>
                    </a:cubicBezTo>
                    <a:close/>
                    <a:moveTo>
                      <a:pt x="4211111" y="2836172"/>
                    </a:moveTo>
                    <a:lnTo>
                      <a:pt x="4202421" y="2848793"/>
                    </a:lnTo>
                    <a:cubicBezTo>
                      <a:pt x="4197421" y="2865010"/>
                      <a:pt x="4191562" y="2881307"/>
                      <a:pt x="4186816" y="2897785"/>
                    </a:cubicBezTo>
                    <a:lnTo>
                      <a:pt x="4185787" y="2903551"/>
                    </a:lnTo>
                    <a:lnTo>
                      <a:pt x="4182513" y="2914328"/>
                    </a:lnTo>
                    <a:lnTo>
                      <a:pt x="4177882" y="2947858"/>
                    </a:lnTo>
                    <a:lnTo>
                      <a:pt x="4177881" y="2947862"/>
                    </a:lnTo>
                    <a:lnTo>
                      <a:pt x="4177881" y="2947863"/>
                    </a:lnTo>
                    <a:cubicBezTo>
                      <a:pt x="4177512" y="2959157"/>
                      <a:pt x="4178512" y="2970576"/>
                      <a:pt x="4181465" y="2982149"/>
                    </a:cubicBezTo>
                    <a:lnTo>
                      <a:pt x="4193158" y="3077402"/>
                    </a:lnTo>
                    <a:lnTo>
                      <a:pt x="4180703" y="3172654"/>
                    </a:lnTo>
                    <a:cubicBezTo>
                      <a:pt x="4154794" y="3276480"/>
                      <a:pt x="4127362" y="3380305"/>
                      <a:pt x="4133076" y="3489467"/>
                    </a:cubicBezTo>
                    <a:cubicBezTo>
                      <a:pt x="4134028" y="3507563"/>
                      <a:pt x="4122407" y="3529090"/>
                      <a:pt x="4110977" y="3544713"/>
                    </a:cubicBezTo>
                    <a:cubicBezTo>
                      <a:pt x="4100119" y="3559668"/>
                      <a:pt x="4094260" y="3566812"/>
                      <a:pt x="4093355" y="3574408"/>
                    </a:cubicBezTo>
                    <a:lnTo>
                      <a:pt x="4093355" y="3574409"/>
                    </a:lnTo>
                    <a:cubicBezTo>
                      <a:pt x="4092450" y="3582005"/>
                      <a:pt x="4096499" y="3590054"/>
                      <a:pt x="4105453" y="3606818"/>
                    </a:cubicBezTo>
                    <a:cubicBezTo>
                      <a:pt x="4109835" y="3614820"/>
                      <a:pt x="4112501" y="3624726"/>
                      <a:pt x="4118979" y="3630633"/>
                    </a:cubicBezTo>
                    <a:lnTo>
                      <a:pt x="4136708" y="3654416"/>
                    </a:lnTo>
                    <a:lnTo>
                      <a:pt x="4140382" y="3668940"/>
                    </a:lnTo>
                    <a:lnTo>
                      <a:pt x="4143220" y="3680164"/>
                    </a:lnTo>
                    <a:lnTo>
                      <a:pt x="4139172" y="3734837"/>
                    </a:lnTo>
                    <a:lnTo>
                      <a:pt x="4139172" y="3734838"/>
                    </a:lnTo>
                    <a:cubicBezTo>
                      <a:pt x="4138220" y="3741316"/>
                      <a:pt x="4136886" y="3749126"/>
                      <a:pt x="4139554" y="3754653"/>
                    </a:cubicBezTo>
                    <a:lnTo>
                      <a:pt x="4145911" y="3789776"/>
                    </a:lnTo>
                    <a:lnTo>
                      <a:pt x="4130980" y="3822472"/>
                    </a:lnTo>
                    <a:cubicBezTo>
                      <a:pt x="4123932" y="3831902"/>
                      <a:pt x="4118312" y="3842046"/>
                      <a:pt x="4116645" y="3852619"/>
                    </a:cubicBezTo>
                    <a:lnTo>
                      <a:pt x="4116645" y="3852620"/>
                    </a:lnTo>
                    <a:lnTo>
                      <a:pt x="4117425" y="3868764"/>
                    </a:lnTo>
                    <a:lnTo>
                      <a:pt x="4126028" y="3885337"/>
                    </a:lnTo>
                    <a:lnTo>
                      <a:pt x="4126028" y="3885339"/>
                    </a:lnTo>
                    <a:cubicBezTo>
                      <a:pt x="4135744" y="3897722"/>
                      <a:pt x="4143150" y="3910319"/>
                      <a:pt x="4148409" y="3923125"/>
                    </a:cubicBezTo>
                    <a:lnTo>
                      <a:pt x="4157913" y="3962160"/>
                    </a:lnTo>
                    <a:lnTo>
                      <a:pt x="4142221" y="4043838"/>
                    </a:lnTo>
                    <a:lnTo>
                      <a:pt x="4142220" y="4043839"/>
                    </a:lnTo>
                    <a:cubicBezTo>
                      <a:pt x="4133457" y="4063842"/>
                      <a:pt x="4128075" y="4083702"/>
                      <a:pt x="4127099" y="4103825"/>
                    </a:cubicBezTo>
                    <a:lnTo>
                      <a:pt x="4127099" y="4103826"/>
                    </a:lnTo>
                    <a:lnTo>
                      <a:pt x="4129066" y="4134256"/>
                    </a:lnTo>
                    <a:lnTo>
                      <a:pt x="4138410" y="4165382"/>
                    </a:lnTo>
                    <a:lnTo>
                      <a:pt x="4138410" y="4165384"/>
                    </a:lnTo>
                    <a:lnTo>
                      <a:pt x="4142315" y="4192388"/>
                    </a:lnTo>
                    <a:lnTo>
                      <a:pt x="4142315" y="4192387"/>
                    </a:lnTo>
                    <a:cubicBezTo>
                      <a:pt x="4142411" y="4182767"/>
                      <a:pt x="4141839" y="4173480"/>
                      <a:pt x="4138410" y="4165383"/>
                    </a:cubicBezTo>
                    <a:lnTo>
                      <a:pt x="4138410" y="4165382"/>
                    </a:lnTo>
                    <a:lnTo>
                      <a:pt x="4127099" y="4103826"/>
                    </a:lnTo>
                    <a:lnTo>
                      <a:pt x="4142220" y="4043840"/>
                    </a:lnTo>
                    <a:lnTo>
                      <a:pt x="4142221" y="4043838"/>
                    </a:lnTo>
                    <a:lnTo>
                      <a:pt x="4155523" y="4002410"/>
                    </a:lnTo>
                    <a:lnTo>
                      <a:pt x="4157913" y="3962160"/>
                    </a:lnTo>
                    <a:lnTo>
                      <a:pt x="4157913" y="3962159"/>
                    </a:lnTo>
                    <a:cubicBezTo>
                      <a:pt x="4155651" y="3935727"/>
                      <a:pt x="4145460" y="3910104"/>
                      <a:pt x="4126028" y="3885338"/>
                    </a:cubicBezTo>
                    <a:lnTo>
                      <a:pt x="4126028" y="3885337"/>
                    </a:lnTo>
                    <a:lnTo>
                      <a:pt x="4116645" y="3852620"/>
                    </a:lnTo>
                    <a:lnTo>
                      <a:pt x="4130980" y="3822473"/>
                    </a:lnTo>
                    <a:cubicBezTo>
                      <a:pt x="4139172" y="3811614"/>
                      <a:pt x="4144316" y="3800897"/>
                      <a:pt x="4145911" y="3789777"/>
                    </a:cubicBezTo>
                    <a:lnTo>
                      <a:pt x="4145911" y="3789776"/>
                    </a:lnTo>
                    <a:cubicBezTo>
                      <a:pt x="4147507" y="3778655"/>
                      <a:pt x="4145554" y="3767130"/>
                      <a:pt x="4139554" y="3754652"/>
                    </a:cubicBezTo>
                    <a:lnTo>
                      <a:pt x="4139172" y="3734838"/>
                    </a:lnTo>
                    <a:lnTo>
                      <a:pt x="4143220" y="3680164"/>
                    </a:lnTo>
                    <a:lnTo>
                      <a:pt x="4143220" y="3680163"/>
                    </a:lnTo>
                    <a:lnTo>
                      <a:pt x="4140382" y="3668940"/>
                    </a:lnTo>
                    <a:lnTo>
                      <a:pt x="4136708" y="3654416"/>
                    </a:lnTo>
                    <a:lnTo>
                      <a:pt x="4136708" y="3654416"/>
                    </a:lnTo>
                    <a:lnTo>
                      <a:pt x="4136708" y="3654415"/>
                    </a:lnTo>
                    <a:cubicBezTo>
                      <a:pt x="4132898" y="3646123"/>
                      <a:pt x="4127219" y="3638157"/>
                      <a:pt x="4118979" y="3630632"/>
                    </a:cubicBezTo>
                    <a:cubicBezTo>
                      <a:pt x="4112501" y="3624725"/>
                      <a:pt x="4109835" y="3614819"/>
                      <a:pt x="4105453" y="3606817"/>
                    </a:cubicBezTo>
                    <a:cubicBezTo>
                      <a:pt x="4100976" y="3598435"/>
                      <a:pt x="4097725" y="3592232"/>
                      <a:pt x="4095707" y="3587174"/>
                    </a:cubicBezTo>
                    <a:lnTo>
                      <a:pt x="4093355" y="3574408"/>
                    </a:lnTo>
                    <a:lnTo>
                      <a:pt x="4098434" y="3562321"/>
                    </a:lnTo>
                    <a:cubicBezTo>
                      <a:pt x="4101369" y="3557716"/>
                      <a:pt x="4105548" y="3552191"/>
                      <a:pt x="4110977" y="3544714"/>
                    </a:cubicBezTo>
                    <a:cubicBezTo>
                      <a:pt x="4122407" y="3529091"/>
                      <a:pt x="4134028" y="3507564"/>
                      <a:pt x="4133076" y="3489468"/>
                    </a:cubicBezTo>
                    <a:cubicBezTo>
                      <a:pt x="4127362" y="3380306"/>
                      <a:pt x="4154794" y="3276481"/>
                      <a:pt x="4180703" y="3172655"/>
                    </a:cubicBezTo>
                    <a:cubicBezTo>
                      <a:pt x="4188705" y="3140650"/>
                      <a:pt x="4192943" y="3109026"/>
                      <a:pt x="4193158" y="3077402"/>
                    </a:cubicBezTo>
                    <a:lnTo>
                      <a:pt x="4193158" y="3077401"/>
                    </a:lnTo>
                    <a:cubicBezTo>
                      <a:pt x="4193372" y="3045777"/>
                      <a:pt x="4189562" y="3014153"/>
                      <a:pt x="4181465" y="2982148"/>
                    </a:cubicBezTo>
                    <a:lnTo>
                      <a:pt x="4177881" y="2947863"/>
                    </a:lnTo>
                    <a:lnTo>
                      <a:pt x="4177882" y="2947858"/>
                    </a:lnTo>
                    <a:lnTo>
                      <a:pt x="4185787" y="2903551"/>
                    </a:lnTo>
                    <a:lnTo>
                      <a:pt x="4202421" y="2848794"/>
                    </a:lnTo>
                    <a:cubicBezTo>
                      <a:pt x="4203754" y="2844317"/>
                      <a:pt x="4207040" y="2839983"/>
                      <a:pt x="4211111" y="2836173"/>
                    </a:cubicBezTo>
                    <a:close/>
                    <a:moveTo>
                      <a:pt x="3726625" y="1508458"/>
                    </a:moveTo>
                    <a:lnTo>
                      <a:pt x="3698531" y="1596214"/>
                    </a:lnTo>
                    <a:cubicBezTo>
                      <a:pt x="3696054" y="1604979"/>
                      <a:pt x="3697579" y="1615837"/>
                      <a:pt x="3700436" y="1624981"/>
                    </a:cubicBezTo>
                    <a:cubicBezTo>
                      <a:pt x="3710152" y="1656224"/>
                      <a:pt x="3734537" y="1676037"/>
                      <a:pt x="3757017" y="1697754"/>
                    </a:cubicBezTo>
                    <a:cubicBezTo>
                      <a:pt x="3766924" y="1707280"/>
                      <a:pt x="3773972" y="1720424"/>
                      <a:pt x="3779686" y="1733189"/>
                    </a:cubicBezTo>
                    <a:cubicBezTo>
                      <a:pt x="3794357" y="1766336"/>
                      <a:pt x="3807501" y="1800247"/>
                      <a:pt x="3821407" y="1833776"/>
                    </a:cubicBezTo>
                    <a:cubicBezTo>
                      <a:pt x="3822741" y="1837014"/>
                      <a:pt x="3826170" y="1839680"/>
                      <a:pt x="3829028" y="1842159"/>
                    </a:cubicBezTo>
                    <a:cubicBezTo>
                      <a:pt x="3859129" y="1866923"/>
                      <a:pt x="3889418" y="1891498"/>
                      <a:pt x="3919519" y="1916455"/>
                    </a:cubicBezTo>
                    <a:cubicBezTo>
                      <a:pt x="3925233" y="1921217"/>
                      <a:pt x="3929425" y="1928077"/>
                      <a:pt x="3934949" y="1933220"/>
                    </a:cubicBezTo>
                    <a:cubicBezTo>
                      <a:pt x="3942569" y="1940460"/>
                      <a:pt x="3949810" y="1949604"/>
                      <a:pt x="3958954" y="1953414"/>
                    </a:cubicBezTo>
                    <a:cubicBezTo>
                      <a:pt x="3987719" y="1965225"/>
                      <a:pt x="4000103" y="1987895"/>
                      <a:pt x="4005437" y="2016470"/>
                    </a:cubicBezTo>
                    <a:cubicBezTo>
                      <a:pt x="4010390" y="2042571"/>
                      <a:pt x="4014582" y="2068670"/>
                      <a:pt x="4020296" y="2094579"/>
                    </a:cubicBezTo>
                    <a:cubicBezTo>
                      <a:pt x="4027154" y="2126202"/>
                      <a:pt x="4034584" y="2157637"/>
                      <a:pt x="4042967" y="2188880"/>
                    </a:cubicBezTo>
                    <a:cubicBezTo>
                      <a:pt x="4046587" y="2202405"/>
                      <a:pt x="4050777" y="2216693"/>
                      <a:pt x="4058207" y="2228315"/>
                    </a:cubicBezTo>
                    <a:cubicBezTo>
                      <a:pt x="4078782" y="2260891"/>
                      <a:pt x="4092688" y="2295754"/>
                      <a:pt x="4087164" y="2334045"/>
                    </a:cubicBezTo>
                    <a:cubicBezTo>
                      <a:pt x="4082782" y="2364716"/>
                      <a:pt x="4094022" y="2390435"/>
                      <a:pt x="4111549" y="2409486"/>
                    </a:cubicBezTo>
                    <a:cubicBezTo>
                      <a:pt x="4119503" y="2418155"/>
                      <a:pt x="4125016" y="2426977"/>
                      <a:pt x="4128650" y="2435913"/>
                    </a:cubicBezTo>
                    <a:lnTo>
                      <a:pt x="4134481" y="2463018"/>
                    </a:lnTo>
                    <a:lnTo>
                      <a:pt x="4125839" y="2518262"/>
                    </a:lnTo>
                    <a:lnTo>
                      <a:pt x="4125838" y="2518264"/>
                    </a:lnTo>
                    <a:cubicBezTo>
                      <a:pt x="4123171" y="2527790"/>
                      <a:pt x="4122027" y="2536457"/>
                      <a:pt x="4122194" y="2545006"/>
                    </a:cubicBezTo>
                    <a:lnTo>
                      <a:pt x="4122194" y="2545007"/>
                    </a:lnTo>
                    <a:cubicBezTo>
                      <a:pt x="4122360" y="2553556"/>
                      <a:pt x="4123837" y="2561986"/>
                      <a:pt x="4126408" y="2571035"/>
                    </a:cubicBezTo>
                    <a:cubicBezTo>
                      <a:pt x="4138410" y="2612946"/>
                      <a:pt x="4170987" y="2640951"/>
                      <a:pt x="4199563" y="2668002"/>
                    </a:cubicBezTo>
                    <a:cubicBezTo>
                      <a:pt x="4223947" y="2691055"/>
                      <a:pt x="4237663" y="2716964"/>
                      <a:pt x="4247953" y="2745349"/>
                    </a:cubicBezTo>
                    <a:lnTo>
                      <a:pt x="4247954" y="2745352"/>
                    </a:lnTo>
                    <a:lnTo>
                      <a:pt x="4253873" y="2778006"/>
                    </a:lnTo>
                    <a:lnTo>
                      <a:pt x="4253453" y="2785440"/>
                    </a:lnTo>
                    <a:lnTo>
                      <a:pt x="4243374" y="2811780"/>
                    </a:lnTo>
                    <a:lnTo>
                      <a:pt x="4243371" y="2811787"/>
                    </a:lnTo>
                    <a:lnTo>
                      <a:pt x="4243372" y="2811787"/>
                    </a:lnTo>
                    <a:lnTo>
                      <a:pt x="4243374" y="2811780"/>
                    </a:lnTo>
                    <a:lnTo>
                      <a:pt x="4253025" y="2793023"/>
                    </a:lnTo>
                    <a:lnTo>
                      <a:pt x="4253453" y="2785440"/>
                    </a:lnTo>
                    <a:lnTo>
                      <a:pt x="4254654" y="2782305"/>
                    </a:lnTo>
                    <a:lnTo>
                      <a:pt x="4253873" y="2778006"/>
                    </a:lnTo>
                    <a:lnTo>
                      <a:pt x="4254284" y="2770758"/>
                    </a:lnTo>
                    <a:lnTo>
                      <a:pt x="4247954" y="2745352"/>
                    </a:lnTo>
                    <a:lnTo>
                      <a:pt x="4247953" y="2745348"/>
                    </a:lnTo>
                    <a:cubicBezTo>
                      <a:pt x="4237663" y="2716963"/>
                      <a:pt x="4223947" y="2691054"/>
                      <a:pt x="4199563" y="2668001"/>
                    </a:cubicBezTo>
                    <a:cubicBezTo>
                      <a:pt x="4170987" y="2640950"/>
                      <a:pt x="4138410" y="2612945"/>
                      <a:pt x="4126408" y="2571034"/>
                    </a:cubicBezTo>
                    <a:lnTo>
                      <a:pt x="4122194" y="2545007"/>
                    </a:lnTo>
                    <a:lnTo>
                      <a:pt x="4125838" y="2518265"/>
                    </a:lnTo>
                    <a:lnTo>
                      <a:pt x="4125839" y="2518262"/>
                    </a:lnTo>
                    <a:lnTo>
                      <a:pt x="4132419" y="2490551"/>
                    </a:lnTo>
                    <a:lnTo>
                      <a:pt x="4134481" y="2463018"/>
                    </a:lnTo>
                    <a:lnTo>
                      <a:pt x="4134481" y="2463017"/>
                    </a:lnTo>
                    <a:cubicBezTo>
                      <a:pt x="4133600" y="2444777"/>
                      <a:pt x="4127457" y="2426822"/>
                      <a:pt x="4111549" y="2409485"/>
                    </a:cubicBezTo>
                    <a:cubicBezTo>
                      <a:pt x="4094022" y="2390434"/>
                      <a:pt x="4082782" y="2364715"/>
                      <a:pt x="4087164" y="2334044"/>
                    </a:cubicBezTo>
                    <a:cubicBezTo>
                      <a:pt x="4092688" y="2295753"/>
                      <a:pt x="4078782" y="2260890"/>
                      <a:pt x="4058207" y="2228314"/>
                    </a:cubicBezTo>
                    <a:cubicBezTo>
                      <a:pt x="4050777" y="2216692"/>
                      <a:pt x="4046587" y="2202404"/>
                      <a:pt x="4042967" y="2188879"/>
                    </a:cubicBezTo>
                    <a:cubicBezTo>
                      <a:pt x="4034584" y="2157636"/>
                      <a:pt x="4027154" y="2126201"/>
                      <a:pt x="4020296" y="2094578"/>
                    </a:cubicBezTo>
                    <a:cubicBezTo>
                      <a:pt x="4014582" y="2068669"/>
                      <a:pt x="4010390" y="2042570"/>
                      <a:pt x="4005437" y="2016469"/>
                    </a:cubicBezTo>
                    <a:cubicBezTo>
                      <a:pt x="4000103" y="1987894"/>
                      <a:pt x="3987719" y="1965224"/>
                      <a:pt x="3958954" y="1953413"/>
                    </a:cubicBezTo>
                    <a:cubicBezTo>
                      <a:pt x="3949810" y="1949603"/>
                      <a:pt x="3942569" y="1940459"/>
                      <a:pt x="3934949" y="1933219"/>
                    </a:cubicBezTo>
                    <a:cubicBezTo>
                      <a:pt x="3929425" y="1928076"/>
                      <a:pt x="3925233" y="1921216"/>
                      <a:pt x="3919519" y="1916454"/>
                    </a:cubicBezTo>
                    <a:cubicBezTo>
                      <a:pt x="3889418" y="1891497"/>
                      <a:pt x="3859129" y="1866922"/>
                      <a:pt x="3829028" y="1842158"/>
                    </a:cubicBezTo>
                    <a:cubicBezTo>
                      <a:pt x="3826170" y="1839679"/>
                      <a:pt x="3822741" y="1837013"/>
                      <a:pt x="3821407" y="1833775"/>
                    </a:cubicBezTo>
                    <a:cubicBezTo>
                      <a:pt x="3807501" y="1800246"/>
                      <a:pt x="3794358" y="1766335"/>
                      <a:pt x="3779686" y="1733188"/>
                    </a:cubicBezTo>
                    <a:cubicBezTo>
                      <a:pt x="3773972" y="1720423"/>
                      <a:pt x="3766924" y="1707279"/>
                      <a:pt x="3757018" y="1697753"/>
                    </a:cubicBezTo>
                    <a:cubicBezTo>
                      <a:pt x="3734538" y="1676036"/>
                      <a:pt x="3710152" y="1656223"/>
                      <a:pt x="3700436" y="1624980"/>
                    </a:cubicBezTo>
                    <a:cubicBezTo>
                      <a:pt x="3697580" y="1615836"/>
                      <a:pt x="3696055" y="1604978"/>
                      <a:pt x="3698532" y="1596213"/>
                    </a:cubicBezTo>
                    <a:close/>
                    <a:moveTo>
                      <a:pt x="3745230" y="1459073"/>
                    </a:moveTo>
                    <a:lnTo>
                      <a:pt x="3745229" y="1459074"/>
                    </a:lnTo>
                    <a:lnTo>
                      <a:pt x="3736012" y="1481572"/>
                    </a:lnTo>
                    <a:close/>
                    <a:moveTo>
                      <a:pt x="3764423" y="1268758"/>
                    </a:moveTo>
                    <a:cubicBezTo>
                      <a:pt x="3764875" y="1275402"/>
                      <a:pt x="3766447" y="1281689"/>
                      <a:pt x="3769590" y="1286070"/>
                    </a:cubicBezTo>
                    <a:cubicBezTo>
                      <a:pt x="3784163" y="1306930"/>
                      <a:pt x="3790403" y="1328553"/>
                      <a:pt x="3791927" y="1350628"/>
                    </a:cubicBezTo>
                    <a:lnTo>
                      <a:pt x="3786333" y="1413840"/>
                    </a:lnTo>
                    <a:lnTo>
                      <a:pt x="3791928" y="1350627"/>
                    </a:lnTo>
                    <a:cubicBezTo>
                      <a:pt x="3790403" y="1328552"/>
                      <a:pt x="3784164" y="1306930"/>
                      <a:pt x="3769590" y="1286069"/>
                    </a:cubicBezTo>
                    <a:close/>
                    <a:moveTo>
                      <a:pt x="3706152" y="773035"/>
                    </a:moveTo>
                    <a:lnTo>
                      <a:pt x="3706152" y="773036"/>
                    </a:lnTo>
                    <a:cubicBezTo>
                      <a:pt x="3708438" y="800277"/>
                      <a:pt x="3711676" y="827330"/>
                      <a:pt x="3714152" y="854380"/>
                    </a:cubicBezTo>
                    <a:cubicBezTo>
                      <a:pt x="3716438" y="878957"/>
                      <a:pt x="3717200" y="903723"/>
                      <a:pt x="3745205" y="915344"/>
                    </a:cubicBezTo>
                    <a:cubicBezTo>
                      <a:pt x="3749587" y="917060"/>
                      <a:pt x="3752825" y="922774"/>
                      <a:pt x="3755683" y="927156"/>
                    </a:cubicBezTo>
                    <a:cubicBezTo>
                      <a:pt x="3799691" y="994786"/>
                      <a:pt x="3798547" y="1030981"/>
                      <a:pt x="3752063" y="1097088"/>
                    </a:cubicBezTo>
                    <a:cubicBezTo>
                      <a:pt x="3747301" y="1103946"/>
                      <a:pt x="3743871" y="1118614"/>
                      <a:pt x="3747681" y="1123186"/>
                    </a:cubicBezTo>
                    <a:cubicBezTo>
                      <a:pt x="3763493" y="1142618"/>
                      <a:pt x="3770542" y="1162954"/>
                      <a:pt x="3772400" y="1184029"/>
                    </a:cubicBezTo>
                    <a:cubicBezTo>
                      <a:pt x="3770542" y="1162954"/>
                      <a:pt x="3763494" y="1142617"/>
                      <a:pt x="3747682" y="1123185"/>
                    </a:cubicBezTo>
                    <a:cubicBezTo>
                      <a:pt x="3743872" y="1118613"/>
                      <a:pt x="3747302" y="1103945"/>
                      <a:pt x="3752064" y="1097087"/>
                    </a:cubicBezTo>
                    <a:cubicBezTo>
                      <a:pt x="3798548" y="1030980"/>
                      <a:pt x="3799692" y="994785"/>
                      <a:pt x="3755684" y="927155"/>
                    </a:cubicBezTo>
                    <a:cubicBezTo>
                      <a:pt x="3752826" y="922773"/>
                      <a:pt x="3749588" y="917059"/>
                      <a:pt x="3745206" y="915343"/>
                    </a:cubicBezTo>
                    <a:cubicBezTo>
                      <a:pt x="3717200" y="903722"/>
                      <a:pt x="3716438" y="878956"/>
                      <a:pt x="3714152" y="854379"/>
                    </a:cubicBezTo>
                    <a:close/>
                    <a:moveTo>
                      <a:pt x="3761553" y="517851"/>
                    </a:moveTo>
                    <a:lnTo>
                      <a:pt x="3752635" y="556048"/>
                    </a:lnTo>
                    <a:cubicBezTo>
                      <a:pt x="3750539" y="564049"/>
                      <a:pt x="3745015" y="572623"/>
                      <a:pt x="3746157" y="580051"/>
                    </a:cubicBezTo>
                    <a:cubicBezTo>
                      <a:pt x="3749491" y="601579"/>
                      <a:pt x="3747062" y="622201"/>
                      <a:pt x="3742776" y="642538"/>
                    </a:cubicBezTo>
                    <a:lnTo>
                      <a:pt x="3730253" y="694928"/>
                    </a:lnTo>
                    <a:lnTo>
                      <a:pt x="3742777" y="642537"/>
                    </a:lnTo>
                    <a:cubicBezTo>
                      <a:pt x="3747063" y="622201"/>
                      <a:pt x="3749492" y="601578"/>
                      <a:pt x="3746158" y="580050"/>
                    </a:cubicBezTo>
                    <a:cubicBezTo>
                      <a:pt x="3745016" y="572622"/>
                      <a:pt x="3750540" y="564048"/>
                      <a:pt x="3752636" y="556047"/>
                    </a:cubicBezTo>
                    <a:close/>
                    <a:moveTo>
                      <a:pt x="3774848" y="298169"/>
                    </a:moveTo>
                    <a:lnTo>
                      <a:pt x="3760065" y="313534"/>
                    </a:lnTo>
                    <a:cubicBezTo>
                      <a:pt x="3755873" y="316390"/>
                      <a:pt x="3758159" y="330299"/>
                      <a:pt x="3759493" y="338871"/>
                    </a:cubicBezTo>
                    <a:lnTo>
                      <a:pt x="3759500" y="338900"/>
                    </a:lnTo>
                    <a:lnTo>
                      <a:pt x="3769400" y="395640"/>
                    </a:lnTo>
                    <a:lnTo>
                      <a:pt x="3765590" y="367328"/>
                    </a:lnTo>
                    <a:lnTo>
                      <a:pt x="3759500" y="338900"/>
                    </a:lnTo>
                    <a:lnTo>
                      <a:pt x="3759494" y="338870"/>
                    </a:lnTo>
                    <a:cubicBezTo>
                      <a:pt x="3758160" y="330298"/>
                      <a:pt x="3755874" y="316389"/>
                      <a:pt x="3760066" y="313533"/>
                    </a:cubicBezTo>
                    <a:close/>
                    <a:moveTo>
                      <a:pt x="3782393" y="281568"/>
                    </a:moveTo>
                    <a:lnTo>
                      <a:pt x="3777498" y="295415"/>
                    </a:lnTo>
                    <a:lnTo>
                      <a:pt x="3777499" y="295415"/>
                    </a:lnTo>
                    <a:close/>
                    <a:moveTo>
                      <a:pt x="3769073" y="24486"/>
                    </a:moveTo>
                    <a:lnTo>
                      <a:pt x="3766810" y="74129"/>
                    </a:lnTo>
                    <a:cubicBezTo>
                      <a:pt x="3767733" y="91492"/>
                      <a:pt x="3770043" y="108703"/>
                      <a:pt x="3772734" y="125861"/>
                    </a:cubicBezTo>
                    <a:lnTo>
                      <a:pt x="3777129" y="153387"/>
                    </a:lnTo>
                    <a:lnTo>
                      <a:pt x="3785402" y="228944"/>
                    </a:lnTo>
                    <a:lnTo>
                      <a:pt x="3780943" y="177271"/>
                    </a:lnTo>
                    <a:lnTo>
                      <a:pt x="3777129" y="153387"/>
                    </a:lnTo>
                    <a:lnTo>
                      <a:pt x="3776930" y="151569"/>
                    </a:lnTo>
                    <a:cubicBezTo>
                      <a:pt x="3772700" y="125876"/>
                      <a:pt x="3768195" y="100174"/>
                      <a:pt x="3766811" y="74129"/>
                    </a:cubicBezTo>
                    <a:close/>
                    <a:moveTo>
                      <a:pt x="3766492" y="0"/>
                    </a:moveTo>
                    <a:lnTo>
                      <a:pt x="4230600" y="0"/>
                    </a:lnTo>
                    <a:lnTo>
                      <a:pt x="4229473" y="2817"/>
                    </a:lnTo>
                    <a:cubicBezTo>
                      <a:pt x="4221092" y="21486"/>
                      <a:pt x="4218423" y="43012"/>
                      <a:pt x="4215375" y="63587"/>
                    </a:cubicBezTo>
                    <a:cubicBezTo>
                      <a:pt x="4209851" y="101308"/>
                      <a:pt x="4206421" y="139219"/>
                      <a:pt x="4201468" y="176939"/>
                    </a:cubicBezTo>
                    <a:cubicBezTo>
                      <a:pt x="4200325" y="184941"/>
                      <a:pt x="4198231" y="194085"/>
                      <a:pt x="4193466" y="200182"/>
                    </a:cubicBezTo>
                    <a:cubicBezTo>
                      <a:pt x="4161461" y="241901"/>
                      <a:pt x="4152508" y="292579"/>
                      <a:pt x="4155554" y="340774"/>
                    </a:cubicBezTo>
                    <a:cubicBezTo>
                      <a:pt x="4157843" y="378686"/>
                      <a:pt x="4159557" y="415835"/>
                      <a:pt x="4156319" y="453364"/>
                    </a:cubicBezTo>
                    <a:cubicBezTo>
                      <a:pt x="4156127" y="456222"/>
                      <a:pt x="4156509" y="460032"/>
                      <a:pt x="4158033" y="462126"/>
                    </a:cubicBezTo>
                    <a:cubicBezTo>
                      <a:pt x="4168129" y="475081"/>
                      <a:pt x="4168891" y="488607"/>
                      <a:pt x="4170605" y="505182"/>
                    </a:cubicBezTo>
                    <a:cubicBezTo>
                      <a:pt x="4173083" y="528615"/>
                      <a:pt x="4171367" y="550141"/>
                      <a:pt x="4167177" y="571860"/>
                    </a:cubicBezTo>
                    <a:cubicBezTo>
                      <a:pt x="4164129" y="587672"/>
                      <a:pt x="4157843" y="603673"/>
                      <a:pt x="4149840" y="617772"/>
                    </a:cubicBezTo>
                    <a:cubicBezTo>
                      <a:pt x="4138600" y="637392"/>
                      <a:pt x="4134220" y="656255"/>
                      <a:pt x="4149078" y="674923"/>
                    </a:cubicBezTo>
                    <a:cubicBezTo>
                      <a:pt x="4164891" y="695116"/>
                      <a:pt x="4159367" y="717977"/>
                      <a:pt x="4159937" y="740268"/>
                    </a:cubicBezTo>
                    <a:cubicBezTo>
                      <a:pt x="4160129" y="749982"/>
                      <a:pt x="4159747" y="760270"/>
                      <a:pt x="4162223" y="769605"/>
                    </a:cubicBezTo>
                    <a:cubicBezTo>
                      <a:pt x="4169273" y="796655"/>
                      <a:pt x="4179941" y="822756"/>
                      <a:pt x="4184703" y="850189"/>
                    </a:cubicBezTo>
                    <a:cubicBezTo>
                      <a:pt x="4187370" y="865430"/>
                      <a:pt x="4182607" y="882384"/>
                      <a:pt x="4179179" y="898198"/>
                    </a:cubicBezTo>
                    <a:cubicBezTo>
                      <a:pt x="4175559" y="914200"/>
                      <a:pt x="4170035" y="930011"/>
                      <a:pt x="4164319" y="945444"/>
                    </a:cubicBezTo>
                    <a:cubicBezTo>
                      <a:pt x="4160509" y="955920"/>
                      <a:pt x="4156889" y="967350"/>
                      <a:pt x="4150030" y="975733"/>
                    </a:cubicBezTo>
                    <a:cubicBezTo>
                      <a:pt x="4134410" y="994785"/>
                      <a:pt x="4131742" y="1014406"/>
                      <a:pt x="4139934" y="1036887"/>
                    </a:cubicBezTo>
                    <a:cubicBezTo>
                      <a:pt x="4141268" y="1040315"/>
                      <a:pt x="4141268" y="1044315"/>
                      <a:pt x="4141458" y="1048125"/>
                    </a:cubicBezTo>
                    <a:cubicBezTo>
                      <a:pt x="4145458" y="1109091"/>
                      <a:pt x="4147936" y="1170051"/>
                      <a:pt x="4154032" y="1230633"/>
                    </a:cubicBezTo>
                    <a:cubicBezTo>
                      <a:pt x="4156509" y="1255206"/>
                      <a:pt x="4167367" y="1278829"/>
                      <a:pt x="4174225" y="1303024"/>
                    </a:cubicBezTo>
                    <a:cubicBezTo>
                      <a:pt x="4175559" y="1307978"/>
                      <a:pt x="4177655" y="1313504"/>
                      <a:pt x="4176701" y="1318456"/>
                    </a:cubicBezTo>
                    <a:cubicBezTo>
                      <a:pt x="4167177" y="1372368"/>
                      <a:pt x="4181083" y="1422854"/>
                      <a:pt x="4199372" y="1472575"/>
                    </a:cubicBezTo>
                    <a:cubicBezTo>
                      <a:pt x="4201278" y="1477717"/>
                      <a:pt x="4200706" y="1484004"/>
                      <a:pt x="4200325" y="1489720"/>
                    </a:cubicBezTo>
                    <a:cubicBezTo>
                      <a:pt x="4198993" y="1505724"/>
                      <a:pt x="4192324" y="1523059"/>
                      <a:pt x="4196324" y="1537537"/>
                    </a:cubicBezTo>
                    <a:cubicBezTo>
                      <a:pt x="4207374" y="1576019"/>
                      <a:pt x="4220709" y="1614120"/>
                      <a:pt x="4237474" y="1650317"/>
                    </a:cubicBezTo>
                    <a:cubicBezTo>
                      <a:pt x="4254428" y="1687086"/>
                      <a:pt x="4268716" y="1721185"/>
                      <a:pt x="4251572" y="1763287"/>
                    </a:cubicBezTo>
                    <a:cubicBezTo>
                      <a:pt x="4244332" y="1781194"/>
                      <a:pt x="4249476" y="1804816"/>
                      <a:pt x="4251380" y="1825393"/>
                    </a:cubicBezTo>
                    <a:cubicBezTo>
                      <a:pt x="4252904" y="1840441"/>
                      <a:pt x="4261478" y="1854920"/>
                      <a:pt x="4261478" y="1869780"/>
                    </a:cubicBezTo>
                    <a:cubicBezTo>
                      <a:pt x="4261478" y="1909408"/>
                      <a:pt x="4271574" y="1944649"/>
                      <a:pt x="4292149" y="1978940"/>
                    </a:cubicBezTo>
                    <a:cubicBezTo>
                      <a:pt x="4300150" y="1992279"/>
                      <a:pt x="4294815" y="2013043"/>
                      <a:pt x="4296911" y="2030378"/>
                    </a:cubicBezTo>
                    <a:cubicBezTo>
                      <a:pt x="4299388" y="2048668"/>
                      <a:pt x="4301673" y="2067525"/>
                      <a:pt x="4307201" y="2085054"/>
                    </a:cubicBezTo>
                    <a:cubicBezTo>
                      <a:pt x="4321679" y="2130393"/>
                      <a:pt x="4338062" y="2175163"/>
                      <a:pt x="4353302" y="2220312"/>
                    </a:cubicBezTo>
                    <a:cubicBezTo>
                      <a:pt x="4365877" y="2257459"/>
                      <a:pt x="4355970" y="2294039"/>
                      <a:pt x="4350636" y="2330806"/>
                    </a:cubicBezTo>
                    <a:cubicBezTo>
                      <a:pt x="4347205" y="2353859"/>
                      <a:pt x="4339013" y="2375383"/>
                      <a:pt x="4351206" y="2401292"/>
                    </a:cubicBezTo>
                    <a:cubicBezTo>
                      <a:pt x="4362828" y="2426059"/>
                      <a:pt x="4360160" y="2457492"/>
                      <a:pt x="4366446" y="2485307"/>
                    </a:cubicBezTo>
                    <a:cubicBezTo>
                      <a:pt x="4371781" y="2508742"/>
                      <a:pt x="4380354" y="2531409"/>
                      <a:pt x="4388736" y="2554079"/>
                    </a:cubicBezTo>
                    <a:cubicBezTo>
                      <a:pt x="4400168" y="2584942"/>
                      <a:pt x="4412167" y="2615421"/>
                      <a:pt x="4406453" y="2649143"/>
                    </a:cubicBezTo>
                    <a:cubicBezTo>
                      <a:pt x="4399976" y="2687436"/>
                      <a:pt x="4424359" y="2713723"/>
                      <a:pt x="4440554" y="2743826"/>
                    </a:cubicBezTo>
                    <a:cubicBezTo>
                      <a:pt x="4451603" y="2764590"/>
                      <a:pt x="4459795" y="2787259"/>
                      <a:pt x="4466653" y="2809930"/>
                    </a:cubicBezTo>
                    <a:cubicBezTo>
                      <a:pt x="4475607" y="2840219"/>
                      <a:pt x="4480941" y="2871462"/>
                      <a:pt x="4489705" y="2901943"/>
                    </a:cubicBezTo>
                    <a:cubicBezTo>
                      <a:pt x="4502848" y="2948047"/>
                      <a:pt x="4513137" y="2994722"/>
                      <a:pt x="4505897" y="3042728"/>
                    </a:cubicBezTo>
                    <a:cubicBezTo>
                      <a:pt x="4502659" y="3064827"/>
                      <a:pt x="4502848" y="3085403"/>
                      <a:pt x="4507613" y="3107500"/>
                    </a:cubicBezTo>
                    <a:cubicBezTo>
                      <a:pt x="4515422" y="3143695"/>
                      <a:pt x="4516376" y="3180844"/>
                      <a:pt x="4545521" y="3209993"/>
                    </a:cubicBezTo>
                    <a:cubicBezTo>
                      <a:pt x="4555811" y="3220280"/>
                      <a:pt x="4558477" y="3238758"/>
                      <a:pt x="4563811" y="3253809"/>
                    </a:cubicBezTo>
                    <a:cubicBezTo>
                      <a:pt x="4570099" y="3271145"/>
                      <a:pt x="4566858" y="3283908"/>
                      <a:pt x="4548570" y="3293244"/>
                    </a:cubicBezTo>
                    <a:cubicBezTo>
                      <a:pt x="4540379" y="3297434"/>
                      <a:pt x="4532378" y="3309437"/>
                      <a:pt x="4531043" y="3318771"/>
                    </a:cubicBezTo>
                    <a:cubicBezTo>
                      <a:pt x="4527043" y="3346776"/>
                      <a:pt x="4532950" y="3372495"/>
                      <a:pt x="4545904" y="3399546"/>
                    </a:cubicBezTo>
                    <a:cubicBezTo>
                      <a:pt x="4558096" y="3424883"/>
                      <a:pt x="4556762" y="3456508"/>
                      <a:pt x="4561524" y="3485275"/>
                    </a:cubicBezTo>
                    <a:cubicBezTo>
                      <a:pt x="4564954" y="3505657"/>
                      <a:pt x="4572002" y="3526042"/>
                      <a:pt x="4572002" y="3546617"/>
                    </a:cubicBezTo>
                    <a:cubicBezTo>
                      <a:pt x="4572002" y="3572146"/>
                      <a:pt x="4565907" y="3597482"/>
                      <a:pt x="4563620" y="3623201"/>
                    </a:cubicBezTo>
                    <a:cubicBezTo>
                      <a:pt x="4561716" y="3643204"/>
                      <a:pt x="4562478" y="3663589"/>
                      <a:pt x="4560192" y="3683591"/>
                    </a:cubicBezTo>
                    <a:cubicBezTo>
                      <a:pt x="4558477" y="3699976"/>
                      <a:pt x="4554096" y="3716168"/>
                      <a:pt x="4550476" y="3732361"/>
                    </a:cubicBezTo>
                    <a:cubicBezTo>
                      <a:pt x="4549142" y="3738267"/>
                      <a:pt x="4543998" y="3744173"/>
                      <a:pt x="4544759" y="3749506"/>
                    </a:cubicBezTo>
                    <a:cubicBezTo>
                      <a:pt x="4552953" y="3802467"/>
                      <a:pt x="4516376" y="3840569"/>
                      <a:pt x="4500182" y="3885338"/>
                    </a:cubicBezTo>
                    <a:cubicBezTo>
                      <a:pt x="4483035" y="3932394"/>
                      <a:pt x="4456748" y="3977925"/>
                      <a:pt x="4464557" y="4030503"/>
                    </a:cubicBezTo>
                    <a:cubicBezTo>
                      <a:pt x="4469319" y="4062318"/>
                      <a:pt x="4480369" y="4092989"/>
                      <a:pt x="4487039" y="4124614"/>
                    </a:cubicBezTo>
                    <a:cubicBezTo>
                      <a:pt x="4489324" y="4135854"/>
                      <a:pt x="4488943" y="4148427"/>
                      <a:pt x="4486656" y="4159667"/>
                    </a:cubicBezTo>
                    <a:cubicBezTo>
                      <a:pt x="4476177" y="4213961"/>
                      <a:pt x="4474653" y="4267493"/>
                      <a:pt x="4491801" y="4320837"/>
                    </a:cubicBezTo>
                    <a:cubicBezTo>
                      <a:pt x="4494659" y="4329979"/>
                      <a:pt x="4497325" y="4339695"/>
                      <a:pt x="4497325" y="4349222"/>
                    </a:cubicBezTo>
                    <a:cubicBezTo>
                      <a:pt x="4497325" y="4401419"/>
                      <a:pt x="4493324" y="4452665"/>
                      <a:pt x="4474653" y="4502579"/>
                    </a:cubicBezTo>
                    <a:cubicBezTo>
                      <a:pt x="4468368" y="4519343"/>
                      <a:pt x="4472368" y="4539728"/>
                      <a:pt x="4470844" y="4558207"/>
                    </a:cubicBezTo>
                    <a:cubicBezTo>
                      <a:pt x="4469511" y="4575351"/>
                      <a:pt x="4468940" y="4592878"/>
                      <a:pt x="4464557" y="4609452"/>
                    </a:cubicBezTo>
                    <a:cubicBezTo>
                      <a:pt x="4458082" y="4633647"/>
                      <a:pt x="4457320" y="4656126"/>
                      <a:pt x="4463033" y="4681083"/>
                    </a:cubicBezTo>
                    <a:cubicBezTo>
                      <a:pt x="4468368" y="4704895"/>
                      <a:pt x="4465702" y="4730614"/>
                      <a:pt x="4465891" y="4755381"/>
                    </a:cubicBezTo>
                    <a:cubicBezTo>
                      <a:pt x="4466082" y="4783004"/>
                      <a:pt x="4466272" y="4810627"/>
                      <a:pt x="4465319" y="4838250"/>
                    </a:cubicBezTo>
                    <a:cubicBezTo>
                      <a:pt x="4464940" y="4849300"/>
                      <a:pt x="4457320" y="4861873"/>
                      <a:pt x="4460367" y="4871019"/>
                    </a:cubicBezTo>
                    <a:cubicBezTo>
                      <a:pt x="4470653" y="4900546"/>
                      <a:pt x="4458271" y="4930075"/>
                      <a:pt x="4463795" y="4959602"/>
                    </a:cubicBezTo>
                    <a:cubicBezTo>
                      <a:pt x="4466653" y="4974082"/>
                      <a:pt x="4458844" y="4990465"/>
                      <a:pt x="4458082" y="5006086"/>
                    </a:cubicBezTo>
                    <a:cubicBezTo>
                      <a:pt x="4456748" y="5031614"/>
                      <a:pt x="4457320" y="5057141"/>
                      <a:pt x="4456937" y="5082670"/>
                    </a:cubicBezTo>
                    <a:cubicBezTo>
                      <a:pt x="4456748" y="5091052"/>
                      <a:pt x="4455986" y="5099245"/>
                      <a:pt x="4455603" y="5107627"/>
                    </a:cubicBezTo>
                    <a:cubicBezTo>
                      <a:pt x="4455223" y="5115057"/>
                      <a:pt x="4453508" y="5122867"/>
                      <a:pt x="4454840" y="5129916"/>
                    </a:cubicBezTo>
                    <a:cubicBezTo>
                      <a:pt x="4459605" y="5155445"/>
                      <a:pt x="4467415" y="5180591"/>
                      <a:pt x="4470464" y="5206308"/>
                    </a:cubicBezTo>
                    <a:cubicBezTo>
                      <a:pt x="4473130" y="5228597"/>
                      <a:pt x="4469511" y="5251650"/>
                      <a:pt x="4471415" y="5274129"/>
                    </a:cubicBezTo>
                    <a:cubicBezTo>
                      <a:pt x="4474653" y="5313754"/>
                      <a:pt x="4480369" y="5353379"/>
                      <a:pt x="4483990" y="5393005"/>
                    </a:cubicBezTo>
                    <a:cubicBezTo>
                      <a:pt x="4484752" y="5401579"/>
                      <a:pt x="4479988" y="5410531"/>
                      <a:pt x="4479607" y="5419295"/>
                    </a:cubicBezTo>
                    <a:cubicBezTo>
                      <a:pt x="4478656" y="5446728"/>
                      <a:pt x="4478464" y="5474161"/>
                      <a:pt x="4477894" y="5501594"/>
                    </a:cubicBezTo>
                    <a:cubicBezTo>
                      <a:pt x="4477702" y="5517215"/>
                      <a:pt x="4478273" y="5533027"/>
                      <a:pt x="4476560" y="5548460"/>
                    </a:cubicBezTo>
                    <a:cubicBezTo>
                      <a:pt x="4474273" y="5568842"/>
                      <a:pt x="4470844" y="5587321"/>
                      <a:pt x="4485703" y="5606372"/>
                    </a:cubicBezTo>
                    <a:cubicBezTo>
                      <a:pt x="4508755" y="5635711"/>
                      <a:pt x="4499801" y="5673050"/>
                      <a:pt x="4505134" y="5706959"/>
                    </a:cubicBezTo>
                    <a:cubicBezTo>
                      <a:pt x="4506468" y="5715723"/>
                      <a:pt x="4506659" y="5724678"/>
                      <a:pt x="4508183" y="5733440"/>
                    </a:cubicBezTo>
                    <a:cubicBezTo>
                      <a:pt x="4511041" y="5749634"/>
                      <a:pt x="4514279" y="5765635"/>
                      <a:pt x="4517519" y="5781830"/>
                    </a:cubicBezTo>
                    <a:cubicBezTo>
                      <a:pt x="4518089" y="5784686"/>
                      <a:pt x="4518281" y="5787924"/>
                      <a:pt x="4519234" y="5790592"/>
                    </a:cubicBezTo>
                    <a:cubicBezTo>
                      <a:pt x="4527233" y="5815169"/>
                      <a:pt x="4536378" y="5839361"/>
                      <a:pt x="4542855" y="5864318"/>
                    </a:cubicBezTo>
                    <a:cubicBezTo>
                      <a:pt x="4546095" y="5876511"/>
                      <a:pt x="4546476" y="5890037"/>
                      <a:pt x="4544759" y="5902610"/>
                    </a:cubicBezTo>
                    <a:cubicBezTo>
                      <a:pt x="4539808" y="5939377"/>
                      <a:pt x="4537712" y="5975764"/>
                      <a:pt x="4544951" y="6012723"/>
                    </a:cubicBezTo>
                    <a:cubicBezTo>
                      <a:pt x="4547808" y="6027392"/>
                      <a:pt x="4543045" y="6043776"/>
                      <a:pt x="4541332" y="6059397"/>
                    </a:cubicBezTo>
                    <a:cubicBezTo>
                      <a:pt x="4536759" y="6096736"/>
                      <a:pt x="4531805" y="6134075"/>
                      <a:pt x="4527426" y="6171605"/>
                    </a:cubicBezTo>
                    <a:cubicBezTo>
                      <a:pt x="4524758" y="6195037"/>
                      <a:pt x="4523234" y="6218660"/>
                      <a:pt x="4520568" y="6242093"/>
                    </a:cubicBezTo>
                    <a:cubicBezTo>
                      <a:pt x="4517327" y="6269144"/>
                      <a:pt x="4512375" y="6296005"/>
                      <a:pt x="4509706" y="6323058"/>
                    </a:cubicBezTo>
                    <a:cubicBezTo>
                      <a:pt x="4506659" y="6353919"/>
                      <a:pt x="4506089" y="6384972"/>
                      <a:pt x="4502848" y="6415833"/>
                    </a:cubicBezTo>
                    <a:cubicBezTo>
                      <a:pt x="4496563" y="6472225"/>
                      <a:pt x="4489132" y="6528424"/>
                      <a:pt x="4482084" y="6584812"/>
                    </a:cubicBezTo>
                    <a:cubicBezTo>
                      <a:pt x="4475226" y="6639488"/>
                      <a:pt x="4469129" y="6694164"/>
                      <a:pt x="4460557" y="6748458"/>
                    </a:cubicBezTo>
                    <a:cubicBezTo>
                      <a:pt x="4456937" y="6771319"/>
                      <a:pt x="4447030" y="6793035"/>
                      <a:pt x="4441507" y="6815516"/>
                    </a:cubicBezTo>
                    <a:lnTo>
                      <a:pt x="4431806" y="6858001"/>
                    </a:lnTo>
                    <a:lnTo>
                      <a:pt x="4259554" y="6858001"/>
                    </a:lnTo>
                    <a:lnTo>
                      <a:pt x="4259554" y="6858002"/>
                    </a:lnTo>
                    <a:lnTo>
                      <a:pt x="0" y="6858002"/>
                    </a:lnTo>
                    <a:lnTo>
                      <a:pt x="0" y="2"/>
                    </a:lnTo>
                    <a:lnTo>
                      <a:pt x="3766492" y="1"/>
                    </a:lnTo>
                    <a:lnTo>
                      <a:pt x="3769210" y="21486"/>
                    </a:lnTo>
                    <a:close/>
                  </a:path>
                </a:pathLst>
              </a:custGeom>
              <a:solidFill>
                <a:schemeClr val="bg1">
                  <a:alpha val="86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CEDE579A-0A12-4A10-85D4-A8DA1663B8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697284" y="-1"/>
              <a:ext cx="884241" cy="6858002"/>
              <a:chOff x="3697284" y="-1"/>
              <a:chExt cx="884241" cy="6858002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15CA79E3-BA58-419A-8541-7498AC2633F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697284" y="-1"/>
                <a:ext cx="884241" cy="6858001"/>
                <a:chOff x="3697284" y="-1"/>
                <a:chExt cx="884241" cy="6858001"/>
              </a:xfrm>
              <a:solidFill>
                <a:srgbClr val="FFFFFF"/>
              </a:solidFill>
              <a:effectLst/>
            </p:grpSpPr>
            <p:sp>
              <p:nvSpPr>
                <p:cNvPr id="17" name="Freeform: Shape 16">
                  <a:extLst>
                    <a:ext uri="{FF2B5EF4-FFF2-40B4-BE49-F238E27FC236}">
                      <a16:creationId xmlns:a16="http://schemas.microsoft.com/office/drawing/2014/main" id="{2348C622-BC44-4959-B64E-427015FD1FF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05641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" name="Freeform: Shape 17">
                  <a:extLst>
                    <a:ext uri="{FF2B5EF4-FFF2-40B4-BE49-F238E27FC236}">
                      <a16:creationId xmlns:a16="http://schemas.microsoft.com/office/drawing/2014/main" id="{F8841A98-AA1D-4F65-A368-EF31110B07C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15166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E6609F08-9B2C-4879-AC68-E3E537BED7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697284" y="0"/>
                <a:ext cx="884241" cy="6858001"/>
                <a:chOff x="3697284" y="-1"/>
                <a:chExt cx="884241" cy="6858001"/>
              </a:xfrm>
              <a:blipFill>
                <a:blip r:embed="rId2">
                  <a:alphaModFix amt="57000"/>
                </a:blip>
                <a:tile tx="0" ty="0" sx="100000" sy="100000" flip="none" algn="tl"/>
              </a:blipFill>
              <a:effectLst/>
            </p:grpSpPr>
            <p:sp>
              <p:nvSpPr>
                <p:cNvPr id="15" name="Freeform: Shape 14">
                  <a:extLst>
                    <a:ext uri="{FF2B5EF4-FFF2-40B4-BE49-F238E27FC236}">
                      <a16:creationId xmlns:a16="http://schemas.microsoft.com/office/drawing/2014/main" id="{6910EFC9-D70D-42FD-BCCD-AB1F710BFD4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05641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" name="Freeform: Shape 15">
                  <a:extLst>
                    <a:ext uri="{FF2B5EF4-FFF2-40B4-BE49-F238E27FC236}">
                      <a16:creationId xmlns:a16="http://schemas.microsoft.com/office/drawing/2014/main" id="{83BEF371-1E22-4C4F-A62F-AC6B92CAE0B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15166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0316" y="1641752"/>
            <a:ext cx="1991915" cy="3213277"/>
          </a:xfrm>
        </p:spPr>
        <p:txBody>
          <a:bodyPr anchor="t">
            <a:normAutofit/>
          </a:bodyPr>
          <a:lstStyle/>
          <a:p>
            <a:r>
              <a:rPr lang="en-IN" sz="3500" dirty="0"/>
              <a:t>Model Selection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24300" y="1721579"/>
            <a:ext cx="4605337" cy="3952648"/>
          </a:xfrm>
        </p:spPr>
        <p:txBody>
          <a:bodyPr>
            <a:normAutofit/>
          </a:bodyPr>
          <a:lstStyle/>
          <a:p>
            <a:r>
              <a:rPr lang="en-US" sz="2100" dirty="0">
                <a:solidFill>
                  <a:schemeClr val="tx1">
                    <a:alpha val="80000"/>
                  </a:schemeClr>
                </a:solidFill>
              </a:rPr>
              <a:t>Based on the results LGBM regressor is the best performing model.</a:t>
            </a:r>
          </a:p>
          <a:p>
            <a:r>
              <a:rPr lang="en-US" sz="2100" dirty="0">
                <a:solidFill>
                  <a:schemeClr val="tx1">
                    <a:alpha val="80000"/>
                  </a:schemeClr>
                </a:solidFill>
              </a:rPr>
              <a:t>So Stream lit deployment will be done with the same. 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F892E19-92E7-4BB2-8C3F-DBDFE8D9D3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-1"/>
            <a:ext cx="3436144" cy="6858002"/>
            <a:chOff x="-2" y="-1"/>
            <a:chExt cx="4581527" cy="6858002"/>
          </a:xfrm>
          <a:effectLst>
            <a:outerShdw blurRad="381000" dist="50800" algn="ctr" rotWithShape="0">
              <a:srgbClr val="000000">
                <a:alpha val="10000"/>
              </a:srgbClr>
            </a:outerShdw>
          </a:effectLst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81E493D3-31D9-4B80-9798-EEA082E12A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2" y="-1"/>
              <a:ext cx="4572002" cy="6858002"/>
              <a:chOff x="-2" y="-1"/>
              <a:chExt cx="4572002" cy="6858002"/>
            </a:xfrm>
            <a:effectLst/>
          </p:grpSpPr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62E6AA4D-EC17-45B5-B621-DF0FD91FD4B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-2" y="-1"/>
                <a:ext cx="4572002" cy="6858002"/>
              </a:xfrm>
              <a:custGeom>
                <a:avLst/>
                <a:gdLst>
                  <a:gd name="connsiteX0" fmla="*/ 4214994 w 4572002"/>
                  <a:gd name="connsiteY0" fmla="*/ 6564620 h 6858002"/>
                  <a:gd name="connsiteX1" fmla="*/ 4214994 w 4572002"/>
                  <a:gd name="connsiteY1" fmla="*/ 6564621 h 6858002"/>
                  <a:gd name="connsiteX2" fmla="*/ 4237474 w 4572002"/>
                  <a:gd name="connsiteY2" fmla="*/ 6588626 h 6858002"/>
                  <a:gd name="connsiteX3" fmla="*/ 4254096 w 4572002"/>
                  <a:gd name="connsiteY3" fmla="*/ 6625225 h 6858002"/>
                  <a:gd name="connsiteX4" fmla="*/ 4247001 w 4572002"/>
                  <a:gd name="connsiteY4" fmla="*/ 6662540 h 6858002"/>
                  <a:gd name="connsiteX5" fmla="*/ 4247000 w 4572002"/>
                  <a:gd name="connsiteY5" fmla="*/ 6662541 h 6858002"/>
                  <a:gd name="connsiteX6" fmla="*/ 4246999 w 4572002"/>
                  <a:gd name="connsiteY6" fmla="*/ 6662544 h 6858002"/>
                  <a:gd name="connsiteX7" fmla="*/ 4235550 w 4572002"/>
                  <a:gd name="connsiteY7" fmla="*/ 6683027 h 6858002"/>
                  <a:gd name="connsiteX8" fmla="*/ 4232403 w 4572002"/>
                  <a:gd name="connsiteY8" fmla="*/ 6702976 h 6858002"/>
                  <a:gd name="connsiteX9" fmla="*/ 4232403 w 4572002"/>
                  <a:gd name="connsiteY9" fmla="*/ 6702977 h 6858002"/>
                  <a:gd name="connsiteX10" fmla="*/ 4246238 w 4572002"/>
                  <a:gd name="connsiteY10" fmla="*/ 6742553 h 6858002"/>
                  <a:gd name="connsiteX11" fmla="*/ 4246239 w 4572002"/>
                  <a:gd name="connsiteY11" fmla="*/ 6742555 h 6858002"/>
                  <a:gd name="connsiteX12" fmla="*/ 4265716 w 4572002"/>
                  <a:gd name="connsiteY12" fmla="*/ 6812062 h 6858002"/>
                  <a:gd name="connsiteX13" fmla="*/ 4265717 w 4572002"/>
                  <a:gd name="connsiteY13" fmla="*/ 6812064 h 6858002"/>
                  <a:gd name="connsiteX14" fmla="*/ 4265717 w 4572002"/>
                  <a:gd name="connsiteY14" fmla="*/ 6812063 h 6858002"/>
                  <a:gd name="connsiteX15" fmla="*/ 4265716 w 4572002"/>
                  <a:gd name="connsiteY15" fmla="*/ 6812062 h 6858002"/>
                  <a:gd name="connsiteX16" fmla="*/ 4260942 w 4572002"/>
                  <a:gd name="connsiteY16" fmla="*/ 6776800 h 6858002"/>
                  <a:gd name="connsiteX17" fmla="*/ 4246239 w 4572002"/>
                  <a:gd name="connsiteY17" fmla="*/ 6742555 h 6858002"/>
                  <a:gd name="connsiteX18" fmla="*/ 4246238 w 4572002"/>
                  <a:gd name="connsiteY18" fmla="*/ 6742552 h 6858002"/>
                  <a:gd name="connsiteX19" fmla="*/ 4232403 w 4572002"/>
                  <a:gd name="connsiteY19" fmla="*/ 6702976 h 6858002"/>
                  <a:gd name="connsiteX20" fmla="*/ 4246999 w 4572002"/>
                  <a:gd name="connsiteY20" fmla="*/ 6662544 h 6858002"/>
                  <a:gd name="connsiteX21" fmla="*/ 4247000 w 4572002"/>
                  <a:gd name="connsiteY21" fmla="*/ 6662542 h 6858002"/>
                  <a:gd name="connsiteX22" fmla="*/ 4247001 w 4572002"/>
                  <a:gd name="connsiteY22" fmla="*/ 6662540 h 6858002"/>
                  <a:gd name="connsiteX23" fmla="*/ 4254084 w 4572002"/>
                  <a:gd name="connsiteY23" fmla="*/ 6645552 h 6858002"/>
                  <a:gd name="connsiteX24" fmla="*/ 4254096 w 4572002"/>
                  <a:gd name="connsiteY24" fmla="*/ 6625225 h 6858002"/>
                  <a:gd name="connsiteX25" fmla="*/ 4254096 w 4572002"/>
                  <a:gd name="connsiteY25" fmla="*/ 6625224 h 6858002"/>
                  <a:gd name="connsiteX26" fmla="*/ 4237474 w 4572002"/>
                  <a:gd name="connsiteY26" fmla="*/ 6588625 h 6858002"/>
                  <a:gd name="connsiteX27" fmla="*/ 4295315 w 4572002"/>
                  <a:gd name="connsiteY27" fmla="*/ 6438981 h 6858002"/>
                  <a:gd name="connsiteX28" fmla="*/ 4275385 w 4572002"/>
                  <a:gd name="connsiteY28" fmla="*/ 6463840 h 6858002"/>
                  <a:gd name="connsiteX29" fmla="*/ 4275382 w 4572002"/>
                  <a:gd name="connsiteY29" fmla="*/ 6463849 h 6858002"/>
                  <a:gd name="connsiteX30" fmla="*/ 4261587 w 4572002"/>
                  <a:gd name="connsiteY30" fmla="*/ 6513012 h 6858002"/>
                  <a:gd name="connsiteX31" fmla="*/ 4242781 w 4572002"/>
                  <a:gd name="connsiteY31" fmla="*/ 6546194 h 6858002"/>
                  <a:gd name="connsiteX32" fmla="*/ 4242781 w 4572002"/>
                  <a:gd name="connsiteY32" fmla="*/ 6546195 h 6858002"/>
                  <a:gd name="connsiteX33" fmla="*/ 4259120 w 4572002"/>
                  <a:gd name="connsiteY33" fmla="*/ 6521804 h 6858002"/>
                  <a:gd name="connsiteX34" fmla="*/ 4261587 w 4572002"/>
                  <a:gd name="connsiteY34" fmla="*/ 6513012 h 6858002"/>
                  <a:gd name="connsiteX35" fmla="*/ 4264398 w 4572002"/>
                  <a:gd name="connsiteY35" fmla="*/ 6508052 h 6858002"/>
                  <a:gd name="connsiteX36" fmla="*/ 4275382 w 4572002"/>
                  <a:gd name="connsiteY36" fmla="*/ 6463849 h 6858002"/>
                  <a:gd name="connsiteX37" fmla="*/ 4275385 w 4572002"/>
                  <a:gd name="connsiteY37" fmla="*/ 6463841 h 6858002"/>
                  <a:gd name="connsiteX38" fmla="*/ 4295315 w 4572002"/>
                  <a:gd name="connsiteY38" fmla="*/ 6438981 h 6858002"/>
                  <a:gd name="connsiteX39" fmla="*/ 4381289 w 4572002"/>
                  <a:gd name="connsiteY39" fmla="*/ 6365204 h 6858002"/>
                  <a:gd name="connsiteX40" fmla="*/ 4380008 w 4572002"/>
                  <a:gd name="connsiteY40" fmla="*/ 6387910 h 6858002"/>
                  <a:gd name="connsiteX41" fmla="*/ 4378243 w 4572002"/>
                  <a:gd name="connsiteY41" fmla="*/ 6391549 h 6858002"/>
                  <a:gd name="connsiteX42" fmla="*/ 4370589 w 4572002"/>
                  <a:gd name="connsiteY42" fmla="*/ 6407332 h 6858002"/>
                  <a:gd name="connsiteX43" fmla="*/ 4370589 w 4572002"/>
                  <a:gd name="connsiteY43" fmla="*/ 6407333 h 6858002"/>
                  <a:gd name="connsiteX44" fmla="*/ 4378243 w 4572002"/>
                  <a:gd name="connsiteY44" fmla="*/ 6391549 h 6858002"/>
                  <a:gd name="connsiteX45" fmla="*/ 4380008 w 4572002"/>
                  <a:gd name="connsiteY45" fmla="*/ 6387910 h 6858002"/>
                  <a:gd name="connsiteX46" fmla="*/ 4142220 w 4572002"/>
                  <a:gd name="connsiteY46" fmla="*/ 4221391 h 6858002"/>
                  <a:gd name="connsiteX47" fmla="*/ 4142220 w 4572002"/>
                  <a:gd name="connsiteY47" fmla="*/ 4221392 h 6858002"/>
                  <a:gd name="connsiteX48" fmla="*/ 4147936 w 4572002"/>
                  <a:gd name="connsiteY48" fmla="*/ 4253015 h 6858002"/>
                  <a:gd name="connsiteX49" fmla="*/ 4187752 w 4572002"/>
                  <a:gd name="connsiteY49" fmla="*/ 4324646 h 6858002"/>
                  <a:gd name="connsiteX50" fmla="*/ 4196706 w 4572002"/>
                  <a:gd name="connsiteY50" fmla="*/ 4363891 h 6858002"/>
                  <a:gd name="connsiteX51" fmla="*/ 4195944 w 4572002"/>
                  <a:gd name="connsiteY51" fmla="*/ 4482004 h 6858002"/>
                  <a:gd name="connsiteX52" fmla="*/ 4135934 w 4572002"/>
                  <a:gd name="connsiteY52" fmla="*/ 4659174 h 6858002"/>
                  <a:gd name="connsiteX53" fmla="*/ 4127932 w 4572002"/>
                  <a:gd name="connsiteY53" fmla="*/ 4677655 h 6858002"/>
                  <a:gd name="connsiteX54" fmla="*/ 4118025 w 4572002"/>
                  <a:gd name="connsiteY54" fmla="*/ 4767764 h 6858002"/>
                  <a:gd name="connsiteX55" fmla="*/ 4116716 w 4572002"/>
                  <a:gd name="connsiteY55" fmla="*/ 4800483 h 6858002"/>
                  <a:gd name="connsiteX56" fmla="*/ 4116716 w 4572002"/>
                  <a:gd name="connsiteY56" fmla="*/ 4800484 h 6858002"/>
                  <a:gd name="connsiteX57" fmla="*/ 4131552 w 4572002"/>
                  <a:gd name="connsiteY57" fmla="*/ 4828917 h 6858002"/>
                  <a:gd name="connsiteX58" fmla="*/ 4153733 w 4572002"/>
                  <a:gd name="connsiteY58" fmla="*/ 4863343 h 6858002"/>
                  <a:gd name="connsiteX59" fmla="*/ 4161262 w 4572002"/>
                  <a:gd name="connsiteY59" fmla="*/ 4889275 h 6858002"/>
                  <a:gd name="connsiteX60" fmla="*/ 4159557 w 4572002"/>
                  <a:gd name="connsiteY60" fmla="*/ 4912168 h 6858002"/>
                  <a:gd name="connsiteX61" fmla="*/ 4158155 w 4572002"/>
                  <a:gd name="connsiteY61" fmla="*/ 4933804 h 6858002"/>
                  <a:gd name="connsiteX62" fmla="*/ 4158155 w 4572002"/>
                  <a:gd name="connsiteY62" fmla="*/ 4933805 h 6858002"/>
                  <a:gd name="connsiteX63" fmla="*/ 4162914 w 4572002"/>
                  <a:gd name="connsiteY63" fmla="*/ 4952673 h 6858002"/>
                  <a:gd name="connsiteX64" fmla="*/ 4165707 w 4572002"/>
                  <a:gd name="connsiteY64" fmla="*/ 4957454 h 6858002"/>
                  <a:gd name="connsiteX65" fmla="*/ 4166985 w 4572002"/>
                  <a:gd name="connsiteY65" fmla="*/ 4961456 h 6858002"/>
                  <a:gd name="connsiteX66" fmla="*/ 4182989 w 4572002"/>
                  <a:gd name="connsiteY66" fmla="*/ 4987038 h 6858002"/>
                  <a:gd name="connsiteX67" fmla="*/ 4209468 w 4572002"/>
                  <a:gd name="connsiteY67" fmla="*/ 5041522 h 6858002"/>
                  <a:gd name="connsiteX68" fmla="*/ 4216684 w 4572002"/>
                  <a:gd name="connsiteY68" fmla="*/ 5072376 h 6858002"/>
                  <a:gd name="connsiteX69" fmla="*/ 4222587 w 4572002"/>
                  <a:gd name="connsiteY69" fmla="*/ 5087441 h 6858002"/>
                  <a:gd name="connsiteX70" fmla="*/ 4235615 w 4572002"/>
                  <a:gd name="connsiteY70" fmla="*/ 5133220 h 6858002"/>
                  <a:gd name="connsiteX71" fmla="*/ 4235616 w 4572002"/>
                  <a:gd name="connsiteY71" fmla="*/ 5133225 h 6858002"/>
                  <a:gd name="connsiteX72" fmla="*/ 4228901 w 4572002"/>
                  <a:gd name="connsiteY72" fmla="*/ 5166113 h 6858002"/>
                  <a:gd name="connsiteX73" fmla="*/ 4228901 w 4572002"/>
                  <a:gd name="connsiteY73" fmla="*/ 5166114 h 6858002"/>
                  <a:gd name="connsiteX74" fmla="*/ 4229593 w 4572002"/>
                  <a:gd name="connsiteY74" fmla="*/ 5172091 h 6858002"/>
                  <a:gd name="connsiteX75" fmla="*/ 4232139 w 4572002"/>
                  <a:gd name="connsiteY75" fmla="*/ 5179068 h 6858002"/>
                  <a:gd name="connsiteX76" fmla="*/ 4231973 w 4572002"/>
                  <a:gd name="connsiteY76" fmla="*/ 5229434 h 6858002"/>
                  <a:gd name="connsiteX77" fmla="*/ 4225669 w 4572002"/>
                  <a:gd name="connsiteY77" fmla="*/ 5241089 h 6858002"/>
                  <a:gd name="connsiteX78" fmla="*/ 4208517 w 4572002"/>
                  <a:gd name="connsiteY78" fmla="*/ 5272796 h 6858002"/>
                  <a:gd name="connsiteX79" fmla="*/ 4184613 w 4572002"/>
                  <a:gd name="connsiteY79" fmla="*/ 5312288 h 6858002"/>
                  <a:gd name="connsiteX80" fmla="*/ 4183557 w 4572002"/>
                  <a:gd name="connsiteY80" fmla="*/ 5321350 h 6858002"/>
                  <a:gd name="connsiteX81" fmla="*/ 4181083 w 4572002"/>
                  <a:gd name="connsiteY81" fmla="*/ 5326163 h 6858002"/>
                  <a:gd name="connsiteX82" fmla="*/ 4179637 w 4572002"/>
                  <a:gd name="connsiteY82" fmla="*/ 5355014 h 6858002"/>
                  <a:gd name="connsiteX83" fmla="*/ 4179637 w 4572002"/>
                  <a:gd name="connsiteY83" fmla="*/ 5355015 h 6858002"/>
                  <a:gd name="connsiteX84" fmla="*/ 4184513 w 4572002"/>
                  <a:gd name="connsiteY84" fmla="*/ 5385385 h 6858002"/>
                  <a:gd name="connsiteX85" fmla="*/ 4192704 w 4572002"/>
                  <a:gd name="connsiteY85" fmla="*/ 5425583 h 6858002"/>
                  <a:gd name="connsiteX86" fmla="*/ 4204327 w 4572002"/>
                  <a:gd name="connsiteY86" fmla="*/ 5480638 h 6858002"/>
                  <a:gd name="connsiteX87" fmla="*/ 4208850 w 4572002"/>
                  <a:gd name="connsiteY87" fmla="*/ 5507668 h 6858002"/>
                  <a:gd name="connsiteX88" fmla="*/ 4198232 w 4572002"/>
                  <a:gd name="connsiteY88" fmla="*/ 5531692 h 6858002"/>
                  <a:gd name="connsiteX89" fmla="*/ 4198231 w 4572002"/>
                  <a:gd name="connsiteY89" fmla="*/ 5531693 h 6858002"/>
                  <a:gd name="connsiteX90" fmla="*/ 4188085 w 4572002"/>
                  <a:gd name="connsiteY90" fmla="*/ 5547578 h 6858002"/>
                  <a:gd name="connsiteX91" fmla="*/ 4188085 w 4572002"/>
                  <a:gd name="connsiteY91" fmla="*/ 5547579 h 6858002"/>
                  <a:gd name="connsiteX92" fmla="*/ 4197659 w 4572002"/>
                  <a:gd name="connsiteY92" fmla="*/ 5562747 h 6858002"/>
                  <a:gd name="connsiteX93" fmla="*/ 4268907 w 4572002"/>
                  <a:gd name="connsiteY93" fmla="*/ 5704484 h 6858002"/>
                  <a:gd name="connsiteX94" fmla="*/ 4274812 w 4572002"/>
                  <a:gd name="connsiteY94" fmla="*/ 5740489 h 6858002"/>
                  <a:gd name="connsiteX95" fmla="*/ 4283578 w 4572002"/>
                  <a:gd name="connsiteY95" fmla="*/ 5760874 h 6858002"/>
                  <a:gd name="connsiteX96" fmla="*/ 4371973 w 4572002"/>
                  <a:gd name="connsiteY96" fmla="*/ 5883752 h 6858002"/>
                  <a:gd name="connsiteX97" fmla="*/ 4371974 w 4572002"/>
                  <a:gd name="connsiteY97" fmla="*/ 5883757 h 6858002"/>
                  <a:gd name="connsiteX98" fmla="*/ 4389877 w 4572002"/>
                  <a:gd name="connsiteY98" fmla="*/ 5935946 h 6858002"/>
                  <a:gd name="connsiteX99" fmla="*/ 4389878 w 4572002"/>
                  <a:gd name="connsiteY99" fmla="*/ 5935950 h 6858002"/>
                  <a:gd name="connsiteX100" fmla="*/ 4386259 w 4572002"/>
                  <a:gd name="connsiteY100" fmla="*/ 5993290 h 6858002"/>
                  <a:gd name="connsiteX101" fmla="*/ 4386259 w 4572002"/>
                  <a:gd name="connsiteY101" fmla="*/ 5993291 h 6858002"/>
                  <a:gd name="connsiteX102" fmla="*/ 4379782 w 4572002"/>
                  <a:gd name="connsiteY102" fmla="*/ 6026440 h 6858002"/>
                  <a:gd name="connsiteX103" fmla="*/ 4323583 w 4572002"/>
                  <a:gd name="connsiteY103" fmla="*/ 6108738 h 6858002"/>
                  <a:gd name="connsiteX104" fmla="*/ 4309890 w 4572002"/>
                  <a:gd name="connsiteY104" fmla="*/ 6133314 h 6858002"/>
                  <a:gd name="connsiteX105" fmla="*/ 4309890 w 4572002"/>
                  <a:gd name="connsiteY105" fmla="*/ 6133315 h 6858002"/>
                  <a:gd name="connsiteX106" fmla="*/ 4313591 w 4572002"/>
                  <a:gd name="connsiteY106" fmla="*/ 6143190 h 6858002"/>
                  <a:gd name="connsiteX107" fmla="*/ 4325486 w 4572002"/>
                  <a:gd name="connsiteY107" fmla="*/ 6155600 h 6858002"/>
                  <a:gd name="connsiteX108" fmla="*/ 4325488 w 4572002"/>
                  <a:gd name="connsiteY108" fmla="*/ 6155603 h 6858002"/>
                  <a:gd name="connsiteX109" fmla="*/ 4364160 w 4572002"/>
                  <a:gd name="connsiteY109" fmla="*/ 6228757 h 6858002"/>
                  <a:gd name="connsiteX110" fmla="*/ 4381497 w 4572002"/>
                  <a:gd name="connsiteY110" fmla="*/ 6361540 h 6858002"/>
                  <a:gd name="connsiteX111" fmla="*/ 4381497 w 4572002"/>
                  <a:gd name="connsiteY111" fmla="*/ 6361539 h 6858002"/>
                  <a:gd name="connsiteX112" fmla="*/ 4364160 w 4572002"/>
                  <a:gd name="connsiteY112" fmla="*/ 6228756 h 6858002"/>
                  <a:gd name="connsiteX113" fmla="*/ 4325488 w 4572002"/>
                  <a:gd name="connsiteY113" fmla="*/ 6155602 h 6858002"/>
                  <a:gd name="connsiteX114" fmla="*/ 4325486 w 4572002"/>
                  <a:gd name="connsiteY114" fmla="*/ 6155600 h 6858002"/>
                  <a:gd name="connsiteX115" fmla="*/ 4309890 w 4572002"/>
                  <a:gd name="connsiteY115" fmla="*/ 6133315 h 6858002"/>
                  <a:gd name="connsiteX116" fmla="*/ 4323583 w 4572002"/>
                  <a:gd name="connsiteY116" fmla="*/ 6108739 h 6858002"/>
                  <a:gd name="connsiteX117" fmla="*/ 4379782 w 4572002"/>
                  <a:gd name="connsiteY117" fmla="*/ 6026441 h 6858002"/>
                  <a:gd name="connsiteX118" fmla="*/ 4386259 w 4572002"/>
                  <a:gd name="connsiteY118" fmla="*/ 5993292 h 6858002"/>
                  <a:gd name="connsiteX119" fmla="*/ 4386259 w 4572002"/>
                  <a:gd name="connsiteY119" fmla="*/ 5993290 h 6858002"/>
                  <a:gd name="connsiteX120" fmla="*/ 4389712 w 4572002"/>
                  <a:gd name="connsiteY120" fmla="*/ 5964477 h 6858002"/>
                  <a:gd name="connsiteX121" fmla="*/ 4389878 w 4572002"/>
                  <a:gd name="connsiteY121" fmla="*/ 5935950 h 6858002"/>
                  <a:gd name="connsiteX122" fmla="*/ 4389878 w 4572002"/>
                  <a:gd name="connsiteY122" fmla="*/ 5935949 h 6858002"/>
                  <a:gd name="connsiteX123" fmla="*/ 4389877 w 4572002"/>
                  <a:gd name="connsiteY123" fmla="*/ 5935946 h 6858002"/>
                  <a:gd name="connsiteX124" fmla="*/ 4382997 w 4572002"/>
                  <a:gd name="connsiteY124" fmla="*/ 5909351 h 6858002"/>
                  <a:gd name="connsiteX125" fmla="*/ 4371974 w 4572002"/>
                  <a:gd name="connsiteY125" fmla="*/ 5883757 h 6858002"/>
                  <a:gd name="connsiteX126" fmla="*/ 4371973 w 4572002"/>
                  <a:gd name="connsiteY126" fmla="*/ 5883751 h 6858002"/>
                  <a:gd name="connsiteX127" fmla="*/ 4283578 w 4572002"/>
                  <a:gd name="connsiteY127" fmla="*/ 5760873 h 6858002"/>
                  <a:gd name="connsiteX128" fmla="*/ 4274812 w 4572002"/>
                  <a:gd name="connsiteY128" fmla="*/ 5740488 h 6858002"/>
                  <a:gd name="connsiteX129" fmla="*/ 4268907 w 4572002"/>
                  <a:gd name="connsiteY129" fmla="*/ 5704483 h 6858002"/>
                  <a:gd name="connsiteX130" fmla="*/ 4197659 w 4572002"/>
                  <a:gd name="connsiteY130" fmla="*/ 5562746 h 6858002"/>
                  <a:gd name="connsiteX131" fmla="*/ 4188085 w 4572002"/>
                  <a:gd name="connsiteY131" fmla="*/ 5547578 h 6858002"/>
                  <a:gd name="connsiteX132" fmla="*/ 4198231 w 4572002"/>
                  <a:gd name="connsiteY132" fmla="*/ 5531694 h 6858002"/>
                  <a:gd name="connsiteX133" fmla="*/ 4198232 w 4572002"/>
                  <a:gd name="connsiteY133" fmla="*/ 5531692 h 6858002"/>
                  <a:gd name="connsiteX134" fmla="*/ 4206630 w 4572002"/>
                  <a:gd name="connsiteY134" fmla="*/ 5520422 h 6858002"/>
                  <a:gd name="connsiteX135" fmla="*/ 4208850 w 4572002"/>
                  <a:gd name="connsiteY135" fmla="*/ 5507668 h 6858002"/>
                  <a:gd name="connsiteX136" fmla="*/ 4208850 w 4572002"/>
                  <a:gd name="connsiteY136" fmla="*/ 5507667 h 6858002"/>
                  <a:gd name="connsiteX137" fmla="*/ 4204327 w 4572002"/>
                  <a:gd name="connsiteY137" fmla="*/ 5480637 h 6858002"/>
                  <a:gd name="connsiteX138" fmla="*/ 4192704 w 4572002"/>
                  <a:gd name="connsiteY138" fmla="*/ 5425582 h 6858002"/>
                  <a:gd name="connsiteX139" fmla="*/ 4184513 w 4572002"/>
                  <a:gd name="connsiteY139" fmla="*/ 5385384 h 6858002"/>
                  <a:gd name="connsiteX140" fmla="*/ 4179637 w 4572002"/>
                  <a:gd name="connsiteY140" fmla="*/ 5355014 h 6858002"/>
                  <a:gd name="connsiteX141" fmla="*/ 4183557 w 4572002"/>
                  <a:gd name="connsiteY141" fmla="*/ 5321350 h 6858002"/>
                  <a:gd name="connsiteX142" fmla="*/ 4208517 w 4572002"/>
                  <a:gd name="connsiteY142" fmla="*/ 5272797 h 6858002"/>
                  <a:gd name="connsiteX143" fmla="*/ 4225669 w 4572002"/>
                  <a:gd name="connsiteY143" fmla="*/ 5241089 h 6858002"/>
                  <a:gd name="connsiteX144" fmla="*/ 4231973 w 4572002"/>
                  <a:gd name="connsiteY144" fmla="*/ 5229433 h 6858002"/>
                  <a:gd name="connsiteX145" fmla="*/ 4232139 w 4572002"/>
                  <a:gd name="connsiteY145" fmla="*/ 5179068 h 6858002"/>
                  <a:gd name="connsiteX146" fmla="*/ 4232139 w 4572002"/>
                  <a:gd name="connsiteY146" fmla="*/ 5179067 h 6858002"/>
                  <a:gd name="connsiteX147" fmla="*/ 4229593 w 4572002"/>
                  <a:gd name="connsiteY147" fmla="*/ 5172090 h 6858002"/>
                  <a:gd name="connsiteX148" fmla="*/ 4228901 w 4572002"/>
                  <a:gd name="connsiteY148" fmla="*/ 5166114 h 6858002"/>
                  <a:gd name="connsiteX149" fmla="*/ 4235616 w 4572002"/>
                  <a:gd name="connsiteY149" fmla="*/ 5133225 h 6858002"/>
                  <a:gd name="connsiteX150" fmla="*/ 4235616 w 4572002"/>
                  <a:gd name="connsiteY150" fmla="*/ 5133224 h 6858002"/>
                  <a:gd name="connsiteX151" fmla="*/ 4235615 w 4572002"/>
                  <a:gd name="connsiteY151" fmla="*/ 5133220 h 6858002"/>
                  <a:gd name="connsiteX152" fmla="*/ 4228473 w 4572002"/>
                  <a:gd name="connsiteY152" fmla="*/ 5102461 h 6858002"/>
                  <a:gd name="connsiteX153" fmla="*/ 4222587 w 4572002"/>
                  <a:gd name="connsiteY153" fmla="*/ 5087441 h 6858002"/>
                  <a:gd name="connsiteX154" fmla="*/ 4222582 w 4572002"/>
                  <a:gd name="connsiteY154" fmla="*/ 5087423 h 6858002"/>
                  <a:gd name="connsiteX155" fmla="*/ 4209468 w 4572002"/>
                  <a:gd name="connsiteY155" fmla="*/ 5041521 h 6858002"/>
                  <a:gd name="connsiteX156" fmla="*/ 4182989 w 4572002"/>
                  <a:gd name="connsiteY156" fmla="*/ 4987037 h 6858002"/>
                  <a:gd name="connsiteX157" fmla="*/ 4165707 w 4572002"/>
                  <a:gd name="connsiteY157" fmla="*/ 4957454 h 6858002"/>
                  <a:gd name="connsiteX158" fmla="*/ 4158155 w 4572002"/>
                  <a:gd name="connsiteY158" fmla="*/ 4933805 h 6858002"/>
                  <a:gd name="connsiteX159" fmla="*/ 4159557 w 4572002"/>
                  <a:gd name="connsiteY159" fmla="*/ 4912169 h 6858002"/>
                  <a:gd name="connsiteX160" fmla="*/ 4161262 w 4572002"/>
                  <a:gd name="connsiteY160" fmla="*/ 4889276 h 6858002"/>
                  <a:gd name="connsiteX161" fmla="*/ 4161262 w 4572002"/>
                  <a:gd name="connsiteY161" fmla="*/ 4889275 h 6858002"/>
                  <a:gd name="connsiteX162" fmla="*/ 4156484 w 4572002"/>
                  <a:gd name="connsiteY162" fmla="*/ 4867614 h 6858002"/>
                  <a:gd name="connsiteX163" fmla="*/ 4153733 w 4572002"/>
                  <a:gd name="connsiteY163" fmla="*/ 4863343 h 6858002"/>
                  <a:gd name="connsiteX164" fmla="*/ 4151983 w 4572002"/>
                  <a:gd name="connsiteY164" fmla="*/ 4857317 h 6858002"/>
                  <a:gd name="connsiteX165" fmla="*/ 4131552 w 4572002"/>
                  <a:gd name="connsiteY165" fmla="*/ 4828916 h 6858002"/>
                  <a:gd name="connsiteX166" fmla="*/ 4116716 w 4572002"/>
                  <a:gd name="connsiteY166" fmla="*/ 4800483 h 6858002"/>
                  <a:gd name="connsiteX167" fmla="*/ 4118025 w 4572002"/>
                  <a:gd name="connsiteY167" fmla="*/ 4767765 h 6858002"/>
                  <a:gd name="connsiteX168" fmla="*/ 4127932 w 4572002"/>
                  <a:gd name="connsiteY168" fmla="*/ 4677656 h 6858002"/>
                  <a:gd name="connsiteX169" fmla="*/ 4135934 w 4572002"/>
                  <a:gd name="connsiteY169" fmla="*/ 4659175 h 6858002"/>
                  <a:gd name="connsiteX170" fmla="*/ 4195944 w 4572002"/>
                  <a:gd name="connsiteY170" fmla="*/ 4482005 h 6858002"/>
                  <a:gd name="connsiteX171" fmla="*/ 4196706 w 4572002"/>
                  <a:gd name="connsiteY171" fmla="*/ 4363891 h 6858002"/>
                  <a:gd name="connsiteX172" fmla="*/ 4196706 w 4572002"/>
                  <a:gd name="connsiteY172" fmla="*/ 4363890 h 6858002"/>
                  <a:gd name="connsiteX173" fmla="*/ 4187752 w 4572002"/>
                  <a:gd name="connsiteY173" fmla="*/ 4324645 h 6858002"/>
                  <a:gd name="connsiteX174" fmla="*/ 4147936 w 4572002"/>
                  <a:gd name="connsiteY174" fmla="*/ 4253014 h 6858002"/>
                  <a:gd name="connsiteX175" fmla="*/ 4211111 w 4572002"/>
                  <a:gd name="connsiteY175" fmla="*/ 2836172 h 6858002"/>
                  <a:gd name="connsiteX176" fmla="*/ 4202421 w 4572002"/>
                  <a:gd name="connsiteY176" fmla="*/ 2848793 h 6858002"/>
                  <a:gd name="connsiteX177" fmla="*/ 4186816 w 4572002"/>
                  <a:gd name="connsiteY177" fmla="*/ 2897785 h 6858002"/>
                  <a:gd name="connsiteX178" fmla="*/ 4185787 w 4572002"/>
                  <a:gd name="connsiteY178" fmla="*/ 2903551 h 6858002"/>
                  <a:gd name="connsiteX179" fmla="*/ 4182513 w 4572002"/>
                  <a:gd name="connsiteY179" fmla="*/ 2914328 h 6858002"/>
                  <a:gd name="connsiteX180" fmla="*/ 4177882 w 4572002"/>
                  <a:gd name="connsiteY180" fmla="*/ 2947858 h 6858002"/>
                  <a:gd name="connsiteX181" fmla="*/ 4177881 w 4572002"/>
                  <a:gd name="connsiteY181" fmla="*/ 2947862 h 6858002"/>
                  <a:gd name="connsiteX182" fmla="*/ 4177881 w 4572002"/>
                  <a:gd name="connsiteY182" fmla="*/ 2947863 h 6858002"/>
                  <a:gd name="connsiteX183" fmla="*/ 4181465 w 4572002"/>
                  <a:gd name="connsiteY183" fmla="*/ 2982149 h 6858002"/>
                  <a:gd name="connsiteX184" fmla="*/ 4193158 w 4572002"/>
                  <a:gd name="connsiteY184" fmla="*/ 3077402 h 6858002"/>
                  <a:gd name="connsiteX185" fmla="*/ 4180703 w 4572002"/>
                  <a:gd name="connsiteY185" fmla="*/ 3172654 h 6858002"/>
                  <a:gd name="connsiteX186" fmla="*/ 4133076 w 4572002"/>
                  <a:gd name="connsiteY186" fmla="*/ 3489467 h 6858002"/>
                  <a:gd name="connsiteX187" fmla="*/ 4110977 w 4572002"/>
                  <a:gd name="connsiteY187" fmla="*/ 3544713 h 6858002"/>
                  <a:gd name="connsiteX188" fmla="*/ 4093355 w 4572002"/>
                  <a:gd name="connsiteY188" fmla="*/ 3574408 h 6858002"/>
                  <a:gd name="connsiteX189" fmla="*/ 4093355 w 4572002"/>
                  <a:gd name="connsiteY189" fmla="*/ 3574409 h 6858002"/>
                  <a:gd name="connsiteX190" fmla="*/ 4105453 w 4572002"/>
                  <a:gd name="connsiteY190" fmla="*/ 3606818 h 6858002"/>
                  <a:gd name="connsiteX191" fmla="*/ 4118979 w 4572002"/>
                  <a:gd name="connsiteY191" fmla="*/ 3630633 h 6858002"/>
                  <a:gd name="connsiteX192" fmla="*/ 4136708 w 4572002"/>
                  <a:gd name="connsiteY192" fmla="*/ 3654416 h 6858002"/>
                  <a:gd name="connsiteX193" fmla="*/ 4140382 w 4572002"/>
                  <a:gd name="connsiteY193" fmla="*/ 3668940 h 6858002"/>
                  <a:gd name="connsiteX194" fmla="*/ 4143220 w 4572002"/>
                  <a:gd name="connsiteY194" fmla="*/ 3680164 h 6858002"/>
                  <a:gd name="connsiteX195" fmla="*/ 4139172 w 4572002"/>
                  <a:gd name="connsiteY195" fmla="*/ 3734837 h 6858002"/>
                  <a:gd name="connsiteX196" fmla="*/ 4139172 w 4572002"/>
                  <a:gd name="connsiteY196" fmla="*/ 3734838 h 6858002"/>
                  <a:gd name="connsiteX197" fmla="*/ 4139554 w 4572002"/>
                  <a:gd name="connsiteY197" fmla="*/ 3754653 h 6858002"/>
                  <a:gd name="connsiteX198" fmla="*/ 4145911 w 4572002"/>
                  <a:gd name="connsiteY198" fmla="*/ 3789776 h 6858002"/>
                  <a:gd name="connsiteX199" fmla="*/ 4130980 w 4572002"/>
                  <a:gd name="connsiteY199" fmla="*/ 3822472 h 6858002"/>
                  <a:gd name="connsiteX200" fmla="*/ 4116645 w 4572002"/>
                  <a:gd name="connsiteY200" fmla="*/ 3852619 h 6858002"/>
                  <a:gd name="connsiteX201" fmla="*/ 4116645 w 4572002"/>
                  <a:gd name="connsiteY201" fmla="*/ 3852620 h 6858002"/>
                  <a:gd name="connsiteX202" fmla="*/ 4117425 w 4572002"/>
                  <a:gd name="connsiteY202" fmla="*/ 3868764 h 6858002"/>
                  <a:gd name="connsiteX203" fmla="*/ 4126028 w 4572002"/>
                  <a:gd name="connsiteY203" fmla="*/ 3885337 h 6858002"/>
                  <a:gd name="connsiteX204" fmla="*/ 4126028 w 4572002"/>
                  <a:gd name="connsiteY204" fmla="*/ 3885339 h 6858002"/>
                  <a:gd name="connsiteX205" fmla="*/ 4148409 w 4572002"/>
                  <a:gd name="connsiteY205" fmla="*/ 3923125 h 6858002"/>
                  <a:gd name="connsiteX206" fmla="*/ 4157913 w 4572002"/>
                  <a:gd name="connsiteY206" fmla="*/ 3962160 h 6858002"/>
                  <a:gd name="connsiteX207" fmla="*/ 4142221 w 4572002"/>
                  <a:gd name="connsiteY207" fmla="*/ 4043838 h 6858002"/>
                  <a:gd name="connsiteX208" fmla="*/ 4142220 w 4572002"/>
                  <a:gd name="connsiteY208" fmla="*/ 4043839 h 6858002"/>
                  <a:gd name="connsiteX209" fmla="*/ 4127099 w 4572002"/>
                  <a:gd name="connsiteY209" fmla="*/ 4103825 h 6858002"/>
                  <a:gd name="connsiteX210" fmla="*/ 4127099 w 4572002"/>
                  <a:gd name="connsiteY210" fmla="*/ 4103826 h 6858002"/>
                  <a:gd name="connsiteX211" fmla="*/ 4129066 w 4572002"/>
                  <a:gd name="connsiteY211" fmla="*/ 4134256 h 6858002"/>
                  <a:gd name="connsiteX212" fmla="*/ 4138410 w 4572002"/>
                  <a:gd name="connsiteY212" fmla="*/ 4165382 h 6858002"/>
                  <a:gd name="connsiteX213" fmla="*/ 4138410 w 4572002"/>
                  <a:gd name="connsiteY213" fmla="*/ 4165384 h 6858002"/>
                  <a:gd name="connsiteX214" fmla="*/ 4142315 w 4572002"/>
                  <a:gd name="connsiteY214" fmla="*/ 4192388 h 6858002"/>
                  <a:gd name="connsiteX215" fmla="*/ 4142315 w 4572002"/>
                  <a:gd name="connsiteY215" fmla="*/ 4192387 h 6858002"/>
                  <a:gd name="connsiteX216" fmla="*/ 4138410 w 4572002"/>
                  <a:gd name="connsiteY216" fmla="*/ 4165383 h 6858002"/>
                  <a:gd name="connsiteX217" fmla="*/ 4138410 w 4572002"/>
                  <a:gd name="connsiteY217" fmla="*/ 4165382 h 6858002"/>
                  <a:gd name="connsiteX218" fmla="*/ 4127099 w 4572002"/>
                  <a:gd name="connsiteY218" fmla="*/ 4103826 h 6858002"/>
                  <a:gd name="connsiteX219" fmla="*/ 4142220 w 4572002"/>
                  <a:gd name="connsiteY219" fmla="*/ 4043840 h 6858002"/>
                  <a:gd name="connsiteX220" fmla="*/ 4142221 w 4572002"/>
                  <a:gd name="connsiteY220" fmla="*/ 4043838 h 6858002"/>
                  <a:gd name="connsiteX221" fmla="*/ 4155523 w 4572002"/>
                  <a:gd name="connsiteY221" fmla="*/ 4002410 h 6858002"/>
                  <a:gd name="connsiteX222" fmla="*/ 4157913 w 4572002"/>
                  <a:gd name="connsiteY222" fmla="*/ 3962160 h 6858002"/>
                  <a:gd name="connsiteX223" fmla="*/ 4157913 w 4572002"/>
                  <a:gd name="connsiteY223" fmla="*/ 3962159 h 6858002"/>
                  <a:gd name="connsiteX224" fmla="*/ 4126028 w 4572002"/>
                  <a:gd name="connsiteY224" fmla="*/ 3885338 h 6858002"/>
                  <a:gd name="connsiteX225" fmla="*/ 4126028 w 4572002"/>
                  <a:gd name="connsiteY225" fmla="*/ 3885337 h 6858002"/>
                  <a:gd name="connsiteX226" fmla="*/ 4116645 w 4572002"/>
                  <a:gd name="connsiteY226" fmla="*/ 3852620 h 6858002"/>
                  <a:gd name="connsiteX227" fmla="*/ 4130980 w 4572002"/>
                  <a:gd name="connsiteY227" fmla="*/ 3822473 h 6858002"/>
                  <a:gd name="connsiteX228" fmla="*/ 4145911 w 4572002"/>
                  <a:gd name="connsiteY228" fmla="*/ 3789777 h 6858002"/>
                  <a:gd name="connsiteX229" fmla="*/ 4145911 w 4572002"/>
                  <a:gd name="connsiteY229" fmla="*/ 3789776 h 6858002"/>
                  <a:gd name="connsiteX230" fmla="*/ 4139554 w 4572002"/>
                  <a:gd name="connsiteY230" fmla="*/ 3754652 h 6858002"/>
                  <a:gd name="connsiteX231" fmla="*/ 4139172 w 4572002"/>
                  <a:gd name="connsiteY231" fmla="*/ 3734838 h 6858002"/>
                  <a:gd name="connsiteX232" fmla="*/ 4143220 w 4572002"/>
                  <a:gd name="connsiteY232" fmla="*/ 3680164 h 6858002"/>
                  <a:gd name="connsiteX233" fmla="*/ 4143220 w 4572002"/>
                  <a:gd name="connsiteY233" fmla="*/ 3680163 h 6858002"/>
                  <a:gd name="connsiteX234" fmla="*/ 4140382 w 4572002"/>
                  <a:gd name="connsiteY234" fmla="*/ 3668940 h 6858002"/>
                  <a:gd name="connsiteX235" fmla="*/ 4136708 w 4572002"/>
                  <a:gd name="connsiteY235" fmla="*/ 3654416 h 6858002"/>
                  <a:gd name="connsiteX236" fmla="*/ 4136708 w 4572002"/>
                  <a:gd name="connsiteY236" fmla="*/ 3654416 h 6858002"/>
                  <a:gd name="connsiteX237" fmla="*/ 4136708 w 4572002"/>
                  <a:gd name="connsiteY237" fmla="*/ 3654415 h 6858002"/>
                  <a:gd name="connsiteX238" fmla="*/ 4118979 w 4572002"/>
                  <a:gd name="connsiteY238" fmla="*/ 3630632 h 6858002"/>
                  <a:gd name="connsiteX239" fmla="*/ 4105453 w 4572002"/>
                  <a:gd name="connsiteY239" fmla="*/ 3606817 h 6858002"/>
                  <a:gd name="connsiteX240" fmla="*/ 4095707 w 4572002"/>
                  <a:gd name="connsiteY240" fmla="*/ 3587174 h 6858002"/>
                  <a:gd name="connsiteX241" fmla="*/ 4093355 w 4572002"/>
                  <a:gd name="connsiteY241" fmla="*/ 3574408 h 6858002"/>
                  <a:gd name="connsiteX242" fmla="*/ 4098434 w 4572002"/>
                  <a:gd name="connsiteY242" fmla="*/ 3562321 h 6858002"/>
                  <a:gd name="connsiteX243" fmla="*/ 4110977 w 4572002"/>
                  <a:gd name="connsiteY243" fmla="*/ 3544714 h 6858002"/>
                  <a:gd name="connsiteX244" fmla="*/ 4133076 w 4572002"/>
                  <a:gd name="connsiteY244" fmla="*/ 3489468 h 6858002"/>
                  <a:gd name="connsiteX245" fmla="*/ 4180703 w 4572002"/>
                  <a:gd name="connsiteY245" fmla="*/ 3172655 h 6858002"/>
                  <a:gd name="connsiteX246" fmla="*/ 4193158 w 4572002"/>
                  <a:gd name="connsiteY246" fmla="*/ 3077402 h 6858002"/>
                  <a:gd name="connsiteX247" fmla="*/ 4193158 w 4572002"/>
                  <a:gd name="connsiteY247" fmla="*/ 3077401 h 6858002"/>
                  <a:gd name="connsiteX248" fmla="*/ 4181465 w 4572002"/>
                  <a:gd name="connsiteY248" fmla="*/ 2982148 h 6858002"/>
                  <a:gd name="connsiteX249" fmla="*/ 4177881 w 4572002"/>
                  <a:gd name="connsiteY249" fmla="*/ 2947863 h 6858002"/>
                  <a:gd name="connsiteX250" fmla="*/ 4177882 w 4572002"/>
                  <a:gd name="connsiteY250" fmla="*/ 2947858 h 6858002"/>
                  <a:gd name="connsiteX251" fmla="*/ 4185787 w 4572002"/>
                  <a:gd name="connsiteY251" fmla="*/ 2903551 h 6858002"/>
                  <a:gd name="connsiteX252" fmla="*/ 4202421 w 4572002"/>
                  <a:gd name="connsiteY252" fmla="*/ 2848794 h 6858002"/>
                  <a:gd name="connsiteX253" fmla="*/ 4211111 w 4572002"/>
                  <a:gd name="connsiteY253" fmla="*/ 2836173 h 6858002"/>
                  <a:gd name="connsiteX254" fmla="*/ 3726625 w 4572002"/>
                  <a:gd name="connsiteY254" fmla="*/ 1508458 h 6858002"/>
                  <a:gd name="connsiteX255" fmla="*/ 3698531 w 4572002"/>
                  <a:gd name="connsiteY255" fmla="*/ 1596214 h 6858002"/>
                  <a:gd name="connsiteX256" fmla="*/ 3700436 w 4572002"/>
                  <a:gd name="connsiteY256" fmla="*/ 1624981 h 6858002"/>
                  <a:gd name="connsiteX257" fmla="*/ 3757017 w 4572002"/>
                  <a:gd name="connsiteY257" fmla="*/ 1697754 h 6858002"/>
                  <a:gd name="connsiteX258" fmla="*/ 3779686 w 4572002"/>
                  <a:gd name="connsiteY258" fmla="*/ 1733189 h 6858002"/>
                  <a:gd name="connsiteX259" fmla="*/ 3821407 w 4572002"/>
                  <a:gd name="connsiteY259" fmla="*/ 1833776 h 6858002"/>
                  <a:gd name="connsiteX260" fmla="*/ 3829028 w 4572002"/>
                  <a:gd name="connsiteY260" fmla="*/ 1842159 h 6858002"/>
                  <a:gd name="connsiteX261" fmla="*/ 3919519 w 4572002"/>
                  <a:gd name="connsiteY261" fmla="*/ 1916455 h 6858002"/>
                  <a:gd name="connsiteX262" fmla="*/ 3934949 w 4572002"/>
                  <a:gd name="connsiteY262" fmla="*/ 1933220 h 6858002"/>
                  <a:gd name="connsiteX263" fmla="*/ 3958954 w 4572002"/>
                  <a:gd name="connsiteY263" fmla="*/ 1953414 h 6858002"/>
                  <a:gd name="connsiteX264" fmla="*/ 4005437 w 4572002"/>
                  <a:gd name="connsiteY264" fmla="*/ 2016470 h 6858002"/>
                  <a:gd name="connsiteX265" fmla="*/ 4020296 w 4572002"/>
                  <a:gd name="connsiteY265" fmla="*/ 2094579 h 6858002"/>
                  <a:gd name="connsiteX266" fmla="*/ 4042967 w 4572002"/>
                  <a:gd name="connsiteY266" fmla="*/ 2188880 h 6858002"/>
                  <a:gd name="connsiteX267" fmla="*/ 4058207 w 4572002"/>
                  <a:gd name="connsiteY267" fmla="*/ 2228315 h 6858002"/>
                  <a:gd name="connsiteX268" fmla="*/ 4087164 w 4572002"/>
                  <a:gd name="connsiteY268" fmla="*/ 2334045 h 6858002"/>
                  <a:gd name="connsiteX269" fmla="*/ 4111549 w 4572002"/>
                  <a:gd name="connsiteY269" fmla="*/ 2409486 h 6858002"/>
                  <a:gd name="connsiteX270" fmla="*/ 4128650 w 4572002"/>
                  <a:gd name="connsiteY270" fmla="*/ 2435913 h 6858002"/>
                  <a:gd name="connsiteX271" fmla="*/ 4134481 w 4572002"/>
                  <a:gd name="connsiteY271" fmla="*/ 2463018 h 6858002"/>
                  <a:gd name="connsiteX272" fmla="*/ 4125839 w 4572002"/>
                  <a:gd name="connsiteY272" fmla="*/ 2518262 h 6858002"/>
                  <a:gd name="connsiteX273" fmla="*/ 4125838 w 4572002"/>
                  <a:gd name="connsiteY273" fmla="*/ 2518264 h 6858002"/>
                  <a:gd name="connsiteX274" fmla="*/ 4122194 w 4572002"/>
                  <a:gd name="connsiteY274" fmla="*/ 2545006 h 6858002"/>
                  <a:gd name="connsiteX275" fmla="*/ 4122194 w 4572002"/>
                  <a:gd name="connsiteY275" fmla="*/ 2545007 h 6858002"/>
                  <a:gd name="connsiteX276" fmla="*/ 4126408 w 4572002"/>
                  <a:gd name="connsiteY276" fmla="*/ 2571035 h 6858002"/>
                  <a:gd name="connsiteX277" fmla="*/ 4199563 w 4572002"/>
                  <a:gd name="connsiteY277" fmla="*/ 2668002 h 6858002"/>
                  <a:gd name="connsiteX278" fmla="*/ 4247953 w 4572002"/>
                  <a:gd name="connsiteY278" fmla="*/ 2745349 h 6858002"/>
                  <a:gd name="connsiteX279" fmla="*/ 4247954 w 4572002"/>
                  <a:gd name="connsiteY279" fmla="*/ 2745352 h 6858002"/>
                  <a:gd name="connsiteX280" fmla="*/ 4253873 w 4572002"/>
                  <a:gd name="connsiteY280" fmla="*/ 2778006 h 6858002"/>
                  <a:gd name="connsiteX281" fmla="*/ 4253453 w 4572002"/>
                  <a:gd name="connsiteY281" fmla="*/ 2785440 h 6858002"/>
                  <a:gd name="connsiteX282" fmla="*/ 4243374 w 4572002"/>
                  <a:gd name="connsiteY282" fmla="*/ 2811780 h 6858002"/>
                  <a:gd name="connsiteX283" fmla="*/ 4243371 w 4572002"/>
                  <a:gd name="connsiteY283" fmla="*/ 2811787 h 6858002"/>
                  <a:gd name="connsiteX284" fmla="*/ 4243372 w 4572002"/>
                  <a:gd name="connsiteY284" fmla="*/ 2811787 h 6858002"/>
                  <a:gd name="connsiteX285" fmla="*/ 4243374 w 4572002"/>
                  <a:gd name="connsiteY285" fmla="*/ 2811780 h 6858002"/>
                  <a:gd name="connsiteX286" fmla="*/ 4253025 w 4572002"/>
                  <a:gd name="connsiteY286" fmla="*/ 2793023 h 6858002"/>
                  <a:gd name="connsiteX287" fmla="*/ 4253453 w 4572002"/>
                  <a:gd name="connsiteY287" fmla="*/ 2785440 h 6858002"/>
                  <a:gd name="connsiteX288" fmla="*/ 4254654 w 4572002"/>
                  <a:gd name="connsiteY288" fmla="*/ 2782305 h 6858002"/>
                  <a:gd name="connsiteX289" fmla="*/ 4253873 w 4572002"/>
                  <a:gd name="connsiteY289" fmla="*/ 2778006 h 6858002"/>
                  <a:gd name="connsiteX290" fmla="*/ 4254284 w 4572002"/>
                  <a:gd name="connsiteY290" fmla="*/ 2770758 h 6858002"/>
                  <a:gd name="connsiteX291" fmla="*/ 4247954 w 4572002"/>
                  <a:gd name="connsiteY291" fmla="*/ 2745352 h 6858002"/>
                  <a:gd name="connsiteX292" fmla="*/ 4247953 w 4572002"/>
                  <a:gd name="connsiteY292" fmla="*/ 2745348 h 6858002"/>
                  <a:gd name="connsiteX293" fmla="*/ 4199563 w 4572002"/>
                  <a:gd name="connsiteY293" fmla="*/ 2668001 h 6858002"/>
                  <a:gd name="connsiteX294" fmla="*/ 4126408 w 4572002"/>
                  <a:gd name="connsiteY294" fmla="*/ 2571034 h 6858002"/>
                  <a:gd name="connsiteX295" fmla="*/ 4122194 w 4572002"/>
                  <a:gd name="connsiteY295" fmla="*/ 2545007 h 6858002"/>
                  <a:gd name="connsiteX296" fmla="*/ 4125838 w 4572002"/>
                  <a:gd name="connsiteY296" fmla="*/ 2518265 h 6858002"/>
                  <a:gd name="connsiteX297" fmla="*/ 4125839 w 4572002"/>
                  <a:gd name="connsiteY297" fmla="*/ 2518262 h 6858002"/>
                  <a:gd name="connsiteX298" fmla="*/ 4132419 w 4572002"/>
                  <a:gd name="connsiteY298" fmla="*/ 2490551 h 6858002"/>
                  <a:gd name="connsiteX299" fmla="*/ 4134481 w 4572002"/>
                  <a:gd name="connsiteY299" fmla="*/ 2463018 h 6858002"/>
                  <a:gd name="connsiteX300" fmla="*/ 4134481 w 4572002"/>
                  <a:gd name="connsiteY300" fmla="*/ 2463017 h 6858002"/>
                  <a:gd name="connsiteX301" fmla="*/ 4111549 w 4572002"/>
                  <a:gd name="connsiteY301" fmla="*/ 2409485 h 6858002"/>
                  <a:gd name="connsiteX302" fmla="*/ 4087164 w 4572002"/>
                  <a:gd name="connsiteY302" fmla="*/ 2334044 h 6858002"/>
                  <a:gd name="connsiteX303" fmla="*/ 4058207 w 4572002"/>
                  <a:gd name="connsiteY303" fmla="*/ 2228314 h 6858002"/>
                  <a:gd name="connsiteX304" fmla="*/ 4042967 w 4572002"/>
                  <a:gd name="connsiteY304" fmla="*/ 2188879 h 6858002"/>
                  <a:gd name="connsiteX305" fmla="*/ 4020296 w 4572002"/>
                  <a:gd name="connsiteY305" fmla="*/ 2094578 h 6858002"/>
                  <a:gd name="connsiteX306" fmla="*/ 4005437 w 4572002"/>
                  <a:gd name="connsiteY306" fmla="*/ 2016469 h 6858002"/>
                  <a:gd name="connsiteX307" fmla="*/ 3958954 w 4572002"/>
                  <a:gd name="connsiteY307" fmla="*/ 1953413 h 6858002"/>
                  <a:gd name="connsiteX308" fmla="*/ 3934949 w 4572002"/>
                  <a:gd name="connsiteY308" fmla="*/ 1933219 h 6858002"/>
                  <a:gd name="connsiteX309" fmla="*/ 3919519 w 4572002"/>
                  <a:gd name="connsiteY309" fmla="*/ 1916454 h 6858002"/>
                  <a:gd name="connsiteX310" fmla="*/ 3829028 w 4572002"/>
                  <a:gd name="connsiteY310" fmla="*/ 1842158 h 6858002"/>
                  <a:gd name="connsiteX311" fmla="*/ 3821407 w 4572002"/>
                  <a:gd name="connsiteY311" fmla="*/ 1833775 h 6858002"/>
                  <a:gd name="connsiteX312" fmla="*/ 3779686 w 4572002"/>
                  <a:gd name="connsiteY312" fmla="*/ 1733188 h 6858002"/>
                  <a:gd name="connsiteX313" fmla="*/ 3757018 w 4572002"/>
                  <a:gd name="connsiteY313" fmla="*/ 1697753 h 6858002"/>
                  <a:gd name="connsiteX314" fmla="*/ 3700436 w 4572002"/>
                  <a:gd name="connsiteY314" fmla="*/ 1624980 h 6858002"/>
                  <a:gd name="connsiteX315" fmla="*/ 3698532 w 4572002"/>
                  <a:gd name="connsiteY315" fmla="*/ 1596213 h 6858002"/>
                  <a:gd name="connsiteX316" fmla="*/ 3745230 w 4572002"/>
                  <a:gd name="connsiteY316" fmla="*/ 1459073 h 6858002"/>
                  <a:gd name="connsiteX317" fmla="*/ 3745229 w 4572002"/>
                  <a:gd name="connsiteY317" fmla="*/ 1459074 h 6858002"/>
                  <a:gd name="connsiteX318" fmla="*/ 3736012 w 4572002"/>
                  <a:gd name="connsiteY318" fmla="*/ 1481572 h 6858002"/>
                  <a:gd name="connsiteX319" fmla="*/ 3764423 w 4572002"/>
                  <a:gd name="connsiteY319" fmla="*/ 1268758 h 6858002"/>
                  <a:gd name="connsiteX320" fmla="*/ 3769590 w 4572002"/>
                  <a:gd name="connsiteY320" fmla="*/ 1286070 h 6858002"/>
                  <a:gd name="connsiteX321" fmla="*/ 3791927 w 4572002"/>
                  <a:gd name="connsiteY321" fmla="*/ 1350628 h 6858002"/>
                  <a:gd name="connsiteX322" fmla="*/ 3786333 w 4572002"/>
                  <a:gd name="connsiteY322" fmla="*/ 1413840 h 6858002"/>
                  <a:gd name="connsiteX323" fmla="*/ 3791928 w 4572002"/>
                  <a:gd name="connsiteY323" fmla="*/ 1350627 h 6858002"/>
                  <a:gd name="connsiteX324" fmla="*/ 3769590 w 4572002"/>
                  <a:gd name="connsiteY324" fmla="*/ 1286069 h 6858002"/>
                  <a:gd name="connsiteX325" fmla="*/ 3706152 w 4572002"/>
                  <a:gd name="connsiteY325" fmla="*/ 773035 h 6858002"/>
                  <a:gd name="connsiteX326" fmla="*/ 3706152 w 4572002"/>
                  <a:gd name="connsiteY326" fmla="*/ 773036 h 6858002"/>
                  <a:gd name="connsiteX327" fmla="*/ 3714152 w 4572002"/>
                  <a:gd name="connsiteY327" fmla="*/ 854380 h 6858002"/>
                  <a:gd name="connsiteX328" fmla="*/ 3745205 w 4572002"/>
                  <a:gd name="connsiteY328" fmla="*/ 915344 h 6858002"/>
                  <a:gd name="connsiteX329" fmla="*/ 3755683 w 4572002"/>
                  <a:gd name="connsiteY329" fmla="*/ 927156 h 6858002"/>
                  <a:gd name="connsiteX330" fmla="*/ 3752063 w 4572002"/>
                  <a:gd name="connsiteY330" fmla="*/ 1097088 h 6858002"/>
                  <a:gd name="connsiteX331" fmla="*/ 3747681 w 4572002"/>
                  <a:gd name="connsiteY331" fmla="*/ 1123186 h 6858002"/>
                  <a:gd name="connsiteX332" fmla="*/ 3772400 w 4572002"/>
                  <a:gd name="connsiteY332" fmla="*/ 1184029 h 6858002"/>
                  <a:gd name="connsiteX333" fmla="*/ 3747682 w 4572002"/>
                  <a:gd name="connsiteY333" fmla="*/ 1123185 h 6858002"/>
                  <a:gd name="connsiteX334" fmla="*/ 3752064 w 4572002"/>
                  <a:gd name="connsiteY334" fmla="*/ 1097087 h 6858002"/>
                  <a:gd name="connsiteX335" fmla="*/ 3755684 w 4572002"/>
                  <a:gd name="connsiteY335" fmla="*/ 927155 h 6858002"/>
                  <a:gd name="connsiteX336" fmla="*/ 3745206 w 4572002"/>
                  <a:gd name="connsiteY336" fmla="*/ 915343 h 6858002"/>
                  <a:gd name="connsiteX337" fmla="*/ 3714152 w 4572002"/>
                  <a:gd name="connsiteY337" fmla="*/ 854379 h 6858002"/>
                  <a:gd name="connsiteX338" fmla="*/ 3761553 w 4572002"/>
                  <a:gd name="connsiteY338" fmla="*/ 517851 h 6858002"/>
                  <a:gd name="connsiteX339" fmla="*/ 3752635 w 4572002"/>
                  <a:gd name="connsiteY339" fmla="*/ 556048 h 6858002"/>
                  <a:gd name="connsiteX340" fmla="*/ 3746157 w 4572002"/>
                  <a:gd name="connsiteY340" fmla="*/ 580051 h 6858002"/>
                  <a:gd name="connsiteX341" fmla="*/ 3742776 w 4572002"/>
                  <a:gd name="connsiteY341" fmla="*/ 642538 h 6858002"/>
                  <a:gd name="connsiteX342" fmla="*/ 3730253 w 4572002"/>
                  <a:gd name="connsiteY342" fmla="*/ 694928 h 6858002"/>
                  <a:gd name="connsiteX343" fmla="*/ 3742777 w 4572002"/>
                  <a:gd name="connsiteY343" fmla="*/ 642537 h 6858002"/>
                  <a:gd name="connsiteX344" fmla="*/ 3746158 w 4572002"/>
                  <a:gd name="connsiteY344" fmla="*/ 580050 h 6858002"/>
                  <a:gd name="connsiteX345" fmla="*/ 3752636 w 4572002"/>
                  <a:gd name="connsiteY345" fmla="*/ 556047 h 6858002"/>
                  <a:gd name="connsiteX346" fmla="*/ 3774848 w 4572002"/>
                  <a:gd name="connsiteY346" fmla="*/ 298169 h 6858002"/>
                  <a:gd name="connsiteX347" fmla="*/ 3760065 w 4572002"/>
                  <a:gd name="connsiteY347" fmla="*/ 313534 h 6858002"/>
                  <a:gd name="connsiteX348" fmla="*/ 3759493 w 4572002"/>
                  <a:gd name="connsiteY348" fmla="*/ 338871 h 6858002"/>
                  <a:gd name="connsiteX349" fmla="*/ 3759500 w 4572002"/>
                  <a:gd name="connsiteY349" fmla="*/ 338900 h 6858002"/>
                  <a:gd name="connsiteX350" fmla="*/ 3769400 w 4572002"/>
                  <a:gd name="connsiteY350" fmla="*/ 395640 h 6858002"/>
                  <a:gd name="connsiteX351" fmla="*/ 3765590 w 4572002"/>
                  <a:gd name="connsiteY351" fmla="*/ 367328 h 6858002"/>
                  <a:gd name="connsiteX352" fmla="*/ 3759500 w 4572002"/>
                  <a:gd name="connsiteY352" fmla="*/ 338900 h 6858002"/>
                  <a:gd name="connsiteX353" fmla="*/ 3759494 w 4572002"/>
                  <a:gd name="connsiteY353" fmla="*/ 338870 h 6858002"/>
                  <a:gd name="connsiteX354" fmla="*/ 3760066 w 4572002"/>
                  <a:gd name="connsiteY354" fmla="*/ 313533 h 6858002"/>
                  <a:gd name="connsiteX355" fmla="*/ 3782393 w 4572002"/>
                  <a:gd name="connsiteY355" fmla="*/ 281568 h 6858002"/>
                  <a:gd name="connsiteX356" fmla="*/ 3777498 w 4572002"/>
                  <a:gd name="connsiteY356" fmla="*/ 295415 h 6858002"/>
                  <a:gd name="connsiteX357" fmla="*/ 3777499 w 4572002"/>
                  <a:gd name="connsiteY357" fmla="*/ 295415 h 6858002"/>
                  <a:gd name="connsiteX358" fmla="*/ 3769073 w 4572002"/>
                  <a:gd name="connsiteY358" fmla="*/ 24486 h 6858002"/>
                  <a:gd name="connsiteX359" fmla="*/ 3766810 w 4572002"/>
                  <a:gd name="connsiteY359" fmla="*/ 74129 h 6858002"/>
                  <a:gd name="connsiteX360" fmla="*/ 3772734 w 4572002"/>
                  <a:gd name="connsiteY360" fmla="*/ 125861 h 6858002"/>
                  <a:gd name="connsiteX361" fmla="*/ 3777129 w 4572002"/>
                  <a:gd name="connsiteY361" fmla="*/ 153387 h 6858002"/>
                  <a:gd name="connsiteX362" fmla="*/ 3785402 w 4572002"/>
                  <a:gd name="connsiteY362" fmla="*/ 228944 h 6858002"/>
                  <a:gd name="connsiteX363" fmla="*/ 3780943 w 4572002"/>
                  <a:gd name="connsiteY363" fmla="*/ 177271 h 6858002"/>
                  <a:gd name="connsiteX364" fmla="*/ 3777129 w 4572002"/>
                  <a:gd name="connsiteY364" fmla="*/ 153387 h 6858002"/>
                  <a:gd name="connsiteX365" fmla="*/ 3776930 w 4572002"/>
                  <a:gd name="connsiteY365" fmla="*/ 151569 h 6858002"/>
                  <a:gd name="connsiteX366" fmla="*/ 3766811 w 4572002"/>
                  <a:gd name="connsiteY366" fmla="*/ 74129 h 6858002"/>
                  <a:gd name="connsiteX367" fmla="*/ 3766492 w 4572002"/>
                  <a:gd name="connsiteY367" fmla="*/ 0 h 6858002"/>
                  <a:gd name="connsiteX368" fmla="*/ 4230600 w 4572002"/>
                  <a:gd name="connsiteY368" fmla="*/ 0 h 6858002"/>
                  <a:gd name="connsiteX369" fmla="*/ 4229473 w 4572002"/>
                  <a:gd name="connsiteY369" fmla="*/ 2817 h 6858002"/>
                  <a:gd name="connsiteX370" fmla="*/ 4215375 w 4572002"/>
                  <a:gd name="connsiteY370" fmla="*/ 63587 h 6858002"/>
                  <a:gd name="connsiteX371" fmla="*/ 4201468 w 4572002"/>
                  <a:gd name="connsiteY371" fmla="*/ 176939 h 6858002"/>
                  <a:gd name="connsiteX372" fmla="*/ 4193466 w 4572002"/>
                  <a:gd name="connsiteY372" fmla="*/ 200182 h 6858002"/>
                  <a:gd name="connsiteX373" fmla="*/ 4155554 w 4572002"/>
                  <a:gd name="connsiteY373" fmla="*/ 340774 h 6858002"/>
                  <a:gd name="connsiteX374" fmla="*/ 4156319 w 4572002"/>
                  <a:gd name="connsiteY374" fmla="*/ 453364 h 6858002"/>
                  <a:gd name="connsiteX375" fmla="*/ 4158033 w 4572002"/>
                  <a:gd name="connsiteY375" fmla="*/ 462126 h 6858002"/>
                  <a:gd name="connsiteX376" fmla="*/ 4170605 w 4572002"/>
                  <a:gd name="connsiteY376" fmla="*/ 505182 h 6858002"/>
                  <a:gd name="connsiteX377" fmla="*/ 4167177 w 4572002"/>
                  <a:gd name="connsiteY377" fmla="*/ 571860 h 6858002"/>
                  <a:gd name="connsiteX378" fmla="*/ 4149840 w 4572002"/>
                  <a:gd name="connsiteY378" fmla="*/ 617772 h 6858002"/>
                  <a:gd name="connsiteX379" fmla="*/ 4149078 w 4572002"/>
                  <a:gd name="connsiteY379" fmla="*/ 674923 h 6858002"/>
                  <a:gd name="connsiteX380" fmla="*/ 4159937 w 4572002"/>
                  <a:gd name="connsiteY380" fmla="*/ 740268 h 6858002"/>
                  <a:gd name="connsiteX381" fmla="*/ 4162223 w 4572002"/>
                  <a:gd name="connsiteY381" fmla="*/ 769605 h 6858002"/>
                  <a:gd name="connsiteX382" fmla="*/ 4184703 w 4572002"/>
                  <a:gd name="connsiteY382" fmla="*/ 850189 h 6858002"/>
                  <a:gd name="connsiteX383" fmla="*/ 4179179 w 4572002"/>
                  <a:gd name="connsiteY383" fmla="*/ 898198 h 6858002"/>
                  <a:gd name="connsiteX384" fmla="*/ 4164319 w 4572002"/>
                  <a:gd name="connsiteY384" fmla="*/ 945444 h 6858002"/>
                  <a:gd name="connsiteX385" fmla="*/ 4150030 w 4572002"/>
                  <a:gd name="connsiteY385" fmla="*/ 975733 h 6858002"/>
                  <a:gd name="connsiteX386" fmla="*/ 4139934 w 4572002"/>
                  <a:gd name="connsiteY386" fmla="*/ 1036887 h 6858002"/>
                  <a:gd name="connsiteX387" fmla="*/ 4141458 w 4572002"/>
                  <a:gd name="connsiteY387" fmla="*/ 1048125 h 6858002"/>
                  <a:gd name="connsiteX388" fmla="*/ 4154032 w 4572002"/>
                  <a:gd name="connsiteY388" fmla="*/ 1230633 h 6858002"/>
                  <a:gd name="connsiteX389" fmla="*/ 4174225 w 4572002"/>
                  <a:gd name="connsiteY389" fmla="*/ 1303024 h 6858002"/>
                  <a:gd name="connsiteX390" fmla="*/ 4176701 w 4572002"/>
                  <a:gd name="connsiteY390" fmla="*/ 1318456 h 6858002"/>
                  <a:gd name="connsiteX391" fmla="*/ 4199372 w 4572002"/>
                  <a:gd name="connsiteY391" fmla="*/ 1472575 h 6858002"/>
                  <a:gd name="connsiteX392" fmla="*/ 4200325 w 4572002"/>
                  <a:gd name="connsiteY392" fmla="*/ 1489720 h 6858002"/>
                  <a:gd name="connsiteX393" fmla="*/ 4196324 w 4572002"/>
                  <a:gd name="connsiteY393" fmla="*/ 1537537 h 6858002"/>
                  <a:gd name="connsiteX394" fmla="*/ 4237474 w 4572002"/>
                  <a:gd name="connsiteY394" fmla="*/ 1650317 h 6858002"/>
                  <a:gd name="connsiteX395" fmla="*/ 4251572 w 4572002"/>
                  <a:gd name="connsiteY395" fmla="*/ 1763287 h 6858002"/>
                  <a:gd name="connsiteX396" fmla="*/ 4251380 w 4572002"/>
                  <a:gd name="connsiteY396" fmla="*/ 1825393 h 6858002"/>
                  <a:gd name="connsiteX397" fmla="*/ 4261478 w 4572002"/>
                  <a:gd name="connsiteY397" fmla="*/ 1869780 h 6858002"/>
                  <a:gd name="connsiteX398" fmla="*/ 4292149 w 4572002"/>
                  <a:gd name="connsiteY398" fmla="*/ 1978940 h 6858002"/>
                  <a:gd name="connsiteX399" fmla="*/ 4296911 w 4572002"/>
                  <a:gd name="connsiteY399" fmla="*/ 2030378 h 6858002"/>
                  <a:gd name="connsiteX400" fmla="*/ 4307201 w 4572002"/>
                  <a:gd name="connsiteY400" fmla="*/ 2085054 h 6858002"/>
                  <a:gd name="connsiteX401" fmla="*/ 4353302 w 4572002"/>
                  <a:gd name="connsiteY401" fmla="*/ 2220312 h 6858002"/>
                  <a:gd name="connsiteX402" fmla="*/ 4350636 w 4572002"/>
                  <a:gd name="connsiteY402" fmla="*/ 2330806 h 6858002"/>
                  <a:gd name="connsiteX403" fmla="*/ 4351206 w 4572002"/>
                  <a:gd name="connsiteY403" fmla="*/ 2401292 h 6858002"/>
                  <a:gd name="connsiteX404" fmla="*/ 4366446 w 4572002"/>
                  <a:gd name="connsiteY404" fmla="*/ 2485307 h 6858002"/>
                  <a:gd name="connsiteX405" fmla="*/ 4388736 w 4572002"/>
                  <a:gd name="connsiteY405" fmla="*/ 2554079 h 6858002"/>
                  <a:gd name="connsiteX406" fmla="*/ 4406453 w 4572002"/>
                  <a:gd name="connsiteY406" fmla="*/ 2649143 h 6858002"/>
                  <a:gd name="connsiteX407" fmla="*/ 4440554 w 4572002"/>
                  <a:gd name="connsiteY407" fmla="*/ 2743826 h 6858002"/>
                  <a:gd name="connsiteX408" fmla="*/ 4466653 w 4572002"/>
                  <a:gd name="connsiteY408" fmla="*/ 2809930 h 6858002"/>
                  <a:gd name="connsiteX409" fmla="*/ 4489705 w 4572002"/>
                  <a:gd name="connsiteY409" fmla="*/ 2901943 h 6858002"/>
                  <a:gd name="connsiteX410" fmla="*/ 4505897 w 4572002"/>
                  <a:gd name="connsiteY410" fmla="*/ 3042728 h 6858002"/>
                  <a:gd name="connsiteX411" fmla="*/ 4507613 w 4572002"/>
                  <a:gd name="connsiteY411" fmla="*/ 3107500 h 6858002"/>
                  <a:gd name="connsiteX412" fmla="*/ 4545521 w 4572002"/>
                  <a:gd name="connsiteY412" fmla="*/ 3209993 h 6858002"/>
                  <a:gd name="connsiteX413" fmla="*/ 4563811 w 4572002"/>
                  <a:gd name="connsiteY413" fmla="*/ 3253809 h 6858002"/>
                  <a:gd name="connsiteX414" fmla="*/ 4548570 w 4572002"/>
                  <a:gd name="connsiteY414" fmla="*/ 3293244 h 6858002"/>
                  <a:gd name="connsiteX415" fmla="*/ 4531043 w 4572002"/>
                  <a:gd name="connsiteY415" fmla="*/ 3318771 h 6858002"/>
                  <a:gd name="connsiteX416" fmla="*/ 4545904 w 4572002"/>
                  <a:gd name="connsiteY416" fmla="*/ 3399546 h 6858002"/>
                  <a:gd name="connsiteX417" fmla="*/ 4561524 w 4572002"/>
                  <a:gd name="connsiteY417" fmla="*/ 3485275 h 6858002"/>
                  <a:gd name="connsiteX418" fmla="*/ 4572002 w 4572002"/>
                  <a:gd name="connsiteY418" fmla="*/ 3546617 h 6858002"/>
                  <a:gd name="connsiteX419" fmla="*/ 4563620 w 4572002"/>
                  <a:gd name="connsiteY419" fmla="*/ 3623201 h 6858002"/>
                  <a:gd name="connsiteX420" fmla="*/ 4560192 w 4572002"/>
                  <a:gd name="connsiteY420" fmla="*/ 3683591 h 6858002"/>
                  <a:gd name="connsiteX421" fmla="*/ 4550476 w 4572002"/>
                  <a:gd name="connsiteY421" fmla="*/ 3732361 h 6858002"/>
                  <a:gd name="connsiteX422" fmla="*/ 4544759 w 4572002"/>
                  <a:gd name="connsiteY422" fmla="*/ 3749506 h 6858002"/>
                  <a:gd name="connsiteX423" fmla="*/ 4500182 w 4572002"/>
                  <a:gd name="connsiteY423" fmla="*/ 3885338 h 6858002"/>
                  <a:gd name="connsiteX424" fmla="*/ 4464557 w 4572002"/>
                  <a:gd name="connsiteY424" fmla="*/ 4030503 h 6858002"/>
                  <a:gd name="connsiteX425" fmla="*/ 4487039 w 4572002"/>
                  <a:gd name="connsiteY425" fmla="*/ 4124614 h 6858002"/>
                  <a:gd name="connsiteX426" fmla="*/ 4486656 w 4572002"/>
                  <a:gd name="connsiteY426" fmla="*/ 4159667 h 6858002"/>
                  <a:gd name="connsiteX427" fmla="*/ 4491801 w 4572002"/>
                  <a:gd name="connsiteY427" fmla="*/ 4320837 h 6858002"/>
                  <a:gd name="connsiteX428" fmla="*/ 4497325 w 4572002"/>
                  <a:gd name="connsiteY428" fmla="*/ 4349222 h 6858002"/>
                  <a:gd name="connsiteX429" fmla="*/ 4474653 w 4572002"/>
                  <a:gd name="connsiteY429" fmla="*/ 4502579 h 6858002"/>
                  <a:gd name="connsiteX430" fmla="*/ 4470844 w 4572002"/>
                  <a:gd name="connsiteY430" fmla="*/ 4558207 h 6858002"/>
                  <a:gd name="connsiteX431" fmla="*/ 4464557 w 4572002"/>
                  <a:gd name="connsiteY431" fmla="*/ 4609452 h 6858002"/>
                  <a:gd name="connsiteX432" fmla="*/ 4463033 w 4572002"/>
                  <a:gd name="connsiteY432" fmla="*/ 4681083 h 6858002"/>
                  <a:gd name="connsiteX433" fmla="*/ 4465891 w 4572002"/>
                  <a:gd name="connsiteY433" fmla="*/ 4755381 h 6858002"/>
                  <a:gd name="connsiteX434" fmla="*/ 4465319 w 4572002"/>
                  <a:gd name="connsiteY434" fmla="*/ 4838250 h 6858002"/>
                  <a:gd name="connsiteX435" fmla="*/ 4460367 w 4572002"/>
                  <a:gd name="connsiteY435" fmla="*/ 4871019 h 6858002"/>
                  <a:gd name="connsiteX436" fmla="*/ 4463795 w 4572002"/>
                  <a:gd name="connsiteY436" fmla="*/ 4959602 h 6858002"/>
                  <a:gd name="connsiteX437" fmla="*/ 4458082 w 4572002"/>
                  <a:gd name="connsiteY437" fmla="*/ 5006086 h 6858002"/>
                  <a:gd name="connsiteX438" fmla="*/ 4456937 w 4572002"/>
                  <a:gd name="connsiteY438" fmla="*/ 5082670 h 6858002"/>
                  <a:gd name="connsiteX439" fmla="*/ 4455603 w 4572002"/>
                  <a:gd name="connsiteY439" fmla="*/ 5107627 h 6858002"/>
                  <a:gd name="connsiteX440" fmla="*/ 4454840 w 4572002"/>
                  <a:gd name="connsiteY440" fmla="*/ 5129916 h 6858002"/>
                  <a:gd name="connsiteX441" fmla="*/ 4470464 w 4572002"/>
                  <a:gd name="connsiteY441" fmla="*/ 5206308 h 6858002"/>
                  <a:gd name="connsiteX442" fmla="*/ 4471415 w 4572002"/>
                  <a:gd name="connsiteY442" fmla="*/ 5274129 h 6858002"/>
                  <a:gd name="connsiteX443" fmla="*/ 4483990 w 4572002"/>
                  <a:gd name="connsiteY443" fmla="*/ 5393005 h 6858002"/>
                  <a:gd name="connsiteX444" fmla="*/ 4479607 w 4572002"/>
                  <a:gd name="connsiteY444" fmla="*/ 5419295 h 6858002"/>
                  <a:gd name="connsiteX445" fmla="*/ 4477894 w 4572002"/>
                  <a:gd name="connsiteY445" fmla="*/ 5501594 h 6858002"/>
                  <a:gd name="connsiteX446" fmla="*/ 4476560 w 4572002"/>
                  <a:gd name="connsiteY446" fmla="*/ 5548460 h 6858002"/>
                  <a:gd name="connsiteX447" fmla="*/ 4485703 w 4572002"/>
                  <a:gd name="connsiteY447" fmla="*/ 5606372 h 6858002"/>
                  <a:gd name="connsiteX448" fmla="*/ 4505134 w 4572002"/>
                  <a:gd name="connsiteY448" fmla="*/ 5706959 h 6858002"/>
                  <a:gd name="connsiteX449" fmla="*/ 4508183 w 4572002"/>
                  <a:gd name="connsiteY449" fmla="*/ 5733440 h 6858002"/>
                  <a:gd name="connsiteX450" fmla="*/ 4517519 w 4572002"/>
                  <a:gd name="connsiteY450" fmla="*/ 5781830 h 6858002"/>
                  <a:gd name="connsiteX451" fmla="*/ 4519234 w 4572002"/>
                  <a:gd name="connsiteY451" fmla="*/ 5790592 h 6858002"/>
                  <a:gd name="connsiteX452" fmla="*/ 4542855 w 4572002"/>
                  <a:gd name="connsiteY452" fmla="*/ 5864318 h 6858002"/>
                  <a:gd name="connsiteX453" fmla="*/ 4544759 w 4572002"/>
                  <a:gd name="connsiteY453" fmla="*/ 5902610 h 6858002"/>
                  <a:gd name="connsiteX454" fmla="*/ 4544951 w 4572002"/>
                  <a:gd name="connsiteY454" fmla="*/ 6012723 h 6858002"/>
                  <a:gd name="connsiteX455" fmla="*/ 4541332 w 4572002"/>
                  <a:gd name="connsiteY455" fmla="*/ 6059397 h 6858002"/>
                  <a:gd name="connsiteX456" fmla="*/ 4527426 w 4572002"/>
                  <a:gd name="connsiteY456" fmla="*/ 6171605 h 6858002"/>
                  <a:gd name="connsiteX457" fmla="*/ 4520568 w 4572002"/>
                  <a:gd name="connsiteY457" fmla="*/ 6242093 h 6858002"/>
                  <a:gd name="connsiteX458" fmla="*/ 4509706 w 4572002"/>
                  <a:gd name="connsiteY458" fmla="*/ 6323058 h 6858002"/>
                  <a:gd name="connsiteX459" fmla="*/ 4502848 w 4572002"/>
                  <a:gd name="connsiteY459" fmla="*/ 6415833 h 6858002"/>
                  <a:gd name="connsiteX460" fmla="*/ 4482084 w 4572002"/>
                  <a:gd name="connsiteY460" fmla="*/ 6584812 h 6858002"/>
                  <a:gd name="connsiteX461" fmla="*/ 4460557 w 4572002"/>
                  <a:gd name="connsiteY461" fmla="*/ 6748458 h 6858002"/>
                  <a:gd name="connsiteX462" fmla="*/ 4441507 w 4572002"/>
                  <a:gd name="connsiteY462" fmla="*/ 6815516 h 6858002"/>
                  <a:gd name="connsiteX463" fmla="*/ 4431806 w 4572002"/>
                  <a:gd name="connsiteY463" fmla="*/ 6858001 h 6858002"/>
                  <a:gd name="connsiteX464" fmla="*/ 4259554 w 4572002"/>
                  <a:gd name="connsiteY464" fmla="*/ 6858001 h 6858002"/>
                  <a:gd name="connsiteX465" fmla="*/ 4259554 w 4572002"/>
                  <a:gd name="connsiteY465" fmla="*/ 6858002 h 6858002"/>
                  <a:gd name="connsiteX466" fmla="*/ 0 w 4572002"/>
                  <a:gd name="connsiteY466" fmla="*/ 6858002 h 6858002"/>
                  <a:gd name="connsiteX467" fmla="*/ 0 w 4572002"/>
                  <a:gd name="connsiteY467" fmla="*/ 2 h 6858002"/>
                  <a:gd name="connsiteX468" fmla="*/ 3766492 w 4572002"/>
                  <a:gd name="connsiteY468" fmla="*/ 1 h 6858002"/>
                  <a:gd name="connsiteX469" fmla="*/ 3769210 w 4572002"/>
                  <a:gd name="connsiteY469" fmla="*/ 21486 h 6858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</a:cxnLst>
                <a:rect l="l" t="t" r="r" b="b"/>
                <a:pathLst>
                  <a:path w="4572002" h="6858002">
                    <a:moveTo>
                      <a:pt x="4214994" y="6564620"/>
                    </a:moveTo>
                    <a:lnTo>
                      <a:pt x="4214994" y="6564621"/>
                    </a:lnTo>
                    <a:cubicBezTo>
                      <a:pt x="4225281" y="6575479"/>
                      <a:pt x="4231378" y="6582147"/>
                      <a:pt x="4237474" y="6588626"/>
                    </a:cubicBezTo>
                    <a:lnTo>
                      <a:pt x="4254096" y="6625225"/>
                    </a:lnTo>
                    <a:lnTo>
                      <a:pt x="4247001" y="6662540"/>
                    </a:lnTo>
                    <a:lnTo>
                      <a:pt x="4247000" y="6662541"/>
                    </a:lnTo>
                    <a:lnTo>
                      <a:pt x="4246999" y="6662544"/>
                    </a:lnTo>
                    <a:lnTo>
                      <a:pt x="4235550" y="6683027"/>
                    </a:lnTo>
                    <a:lnTo>
                      <a:pt x="4232403" y="6702976"/>
                    </a:lnTo>
                    <a:lnTo>
                      <a:pt x="4232403" y="6702977"/>
                    </a:lnTo>
                    <a:cubicBezTo>
                      <a:pt x="4232808" y="6716169"/>
                      <a:pt x="4237951" y="6729219"/>
                      <a:pt x="4246238" y="6742553"/>
                    </a:cubicBezTo>
                    <a:lnTo>
                      <a:pt x="4246239" y="6742555"/>
                    </a:lnTo>
                    <a:lnTo>
                      <a:pt x="4265716" y="6812062"/>
                    </a:lnTo>
                    <a:lnTo>
                      <a:pt x="4265717" y="6812064"/>
                    </a:lnTo>
                    <a:lnTo>
                      <a:pt x="4265717" y="6812063"/>
                    </a:lnTo>
                    <a:lnTo>
                      <a:pt x="4265716" y="6812062"/>
                    </a:lnTo>
                    <a:lnTo>
                      <a:pt x="4260942" y="6776800"/>
                    </a:lnTo>
                    <a:lnTo>
                      <a:pt x="4246239" y="6742555"/>
                    </a:lnTo>
                    <a:lnTo>
                      <a:pt x="4246238" y="6742552"/>
                    </a:lnTo>
                    <a:lnTo>
                      <a:pt x="4232403" y="6702976"/>
                    </a:lnTo>
                    <a:lnTo>
                      <a:pt x="4246999" y="6662544"/>
                    </a:lnTo>
                    <a:lnTo>
                      <a:pt x="4247000" y="6662542"/>
                    </a:lnTo>
                    <a:lnTo>
                      <a:pt x="4247001" y="6662540"/>
                    </a:lnTo>
                    <a:lnTo>
                      <a:pt x="4254084" y="6645552"/>
                    </a:lnTo>
                    <a:lnTo>
                      <a:pt x="4254096" y="6625225"/>
                    </a:lnTo>
                    <a:lnTo>
                      <a:pt x="4254096" y="6625224"/>
                    </a:lnTo>
                    <a:cubicBezTo>
                      <a:pt x="4252000" y="6611341"/>
                      <a:pt x="4245951" y="6597578"/>
                      <a:pt x="4237474" y="6588625"/>
                    </a:cubicBezTo>
                    <a:close/>
                    <a:moveTo>
                      <a:pt x="4295315" y="6438981"/>
                    </a:moveTo>
                    <a:lnTo>
                      <a:pt x="4275385" y="6463840"/>
                    </a:lnTo>
                    <a:lnTo>
                      <a:pt x="4275382" y="6463849"/>
                    </a:lnTo>
                    <a:lnTo>
                      <a:pt x="4261587" y="6513012"/>
                    </a:lnTo>
                    <a:lnTo>
                      <a:pt x="4242781" y="6546194"/>
                    </a:lnTo>
                    <a:lnTo>
                      <a:pt x="4242781" y="6546195"/>
                    </a:lnTo>
                    <a:lnTo>
                      <a:pt x="4259120" y="6521804"/>
                    </a:lnTo>
                    <a:lnTo>
                      <a:pt x="4261587" y="6513012"/>
                    </a:lnTo>
                    <a:lnTo>
                      <a:pt x="4264398" y="6508052"/>
                    </a:lnTo>
                    <a:lnTo>
                      <a:pt x="4275382" y="6463849"/>
                    </a:lnTo>
                    <a:lnTo>
                      <a:pt x="4275385" y="6463841"/>
                    </a:lnTo>
                    <a:cubicBezTo>
                      <a:pt x="4278336" y="6451650"/>
                      <a:pt x="4285813" y="6444077"/>
                      <a:pt x="4295315" y="6438981"/>
                    </a:cubicBezTo>
                    <a:close/>
                    <a:moveTo>
                      <a:pt x="4381289" y="6365204"/>
                    </a:moveTo>
                    <a:lnTo>
                      <a:pt x="4380008" y="6387910"/>
                    </a:lnTo>
                    <a:lnTo>
                      <a:pt x="4378243" y="6391549"/>
                    </a:lnTo>
                    <a:lnTo>
                      <a:pt x="4370589" y="6407332"/>
                    </a:lnTo>
                    <a:lnTo>
                      <a:pt x="4370589" y="6407333"/>
                    </a:lnTo>
                    <a:lnTo>
                      <a:pt x="4378243" y="6391549"/>
                    </a:lnTo>
                    <a:lnTo>
                      <a:pt x="4380008" y="6387910"/>
                    </a:lnTo>
                    <a:close/>
                    <a:moveTo>
                      <a:pt x="4142220" y="4221391"/>
                    </a:moveTo>
                    <a:lnTo>
                      <a:pt x="4142220" y="4221392"/>
                    </a:lnTo>
                    <a:cubicBezTo>
                      <a:pt x="4142982" y="4232061"/>
                      <a:pt x="4143172" y="4243873"/>
                      <a:pt x="4147936" y="4253015"/>
                    </a:cubicBezTo>
                    <a:cubicBezTo>
                      <a:pt x="4160129" y="4277402"/>
                      <a:pt x="4175749" y="4300071"/>
                      <a:pt x="4187752" y="4324646"/>
                    </a:cubicBezTo>
                    <a:lnTo>
                      <a:pt x="4196706" y="4363891"/>
                    </a:lnTo>
                    <a:lnTo>
                      <a:pt x="4195944" y="4482004"/>
                    </a:lnTo>
                    <a:cubicBezTo>
                      <a:pt x="4193276" y="4546776"/>
                      <a:pt x="4192704" y="4612500"/>
                      <a:pt x="4135934" y="4659174"/>
                    </a:cubicBezTo>
                    <a:cubicBezTo>
                      <a:pt x="4131362" y="4662986"/>
                      <a:pt x="4128694" y="4671176"/>
                      <a:pt x="4127932" y="4677655"/>
                    </a:cubicBezTo>
                    <a:cubicBezTo>
                      <a:pt x="4124313" y="4707564"/>
                      <a:pt x="4123931" y="4738235"/>
                      <a:pt x="4118025" y="4767764"/>
                    </a:cubicBezTo>
                    <a:cubicBezTo>
                      <a:pt x="4115644" y="4779575"/>
                      <a:pt x="4114835" y="4790387"/>
                      <a:pt x="4116716" y="4800483"/>
                    </a:cubicBezTo>
                    <a:lnTo>
                      <a:pt x="4116716" y="4800484"/>
                    </a:lnTo>
                    <a:cubicBezTo>
                      <a:pt x="4118597" y="4810581"/>
                      <a:pt x="4123170" y="4819964"/>
                      <a:pt x="4131552" y="4828917"/>
                    </a:cubicBezTo>
                    <a:lnTo>
                      <a:pt x="4153733" y="4863343"/>
                    </a:lnTo>
                    <a:lnTo>
                      <a:pt x="4161262" y="4889275"/>
                    </a:lnTo>
                    <a:lnTo>
                      <a:pt x="4159557" y="4912168"/>
                    </a:lnTo>
                    <a:cubicBezTo>
                      <a:pt x="4157842" y="4919978"/>
                      <a:pt x="4157485" y="4927122"/>
                      <a:pt x="4158155" y="4933804"/>
                    </a:cubicBezTo>
                    <a:lnTo>
                      <a:pt x="4158155" y="4933805"/>
                    </a:lnTo>
                    <a:lnTo>
                      <a:pt x="4162914" y="4952673"/>
                    </a:lnTo>
                    <a:lnTo>
                      <a:pt x="4165707" y="4957454"/>
                    </a:lnTo>
                    <a:lnTo>
                      <a:pt x="4166985" y="4961456"/>
                    </a:lnTo>
                    <a:cubicBezTo>
                      <a:pt x="4171496" y="4970097"/>
                      <a:pt x="4177202" y="4978394"/>
                      <a:pt x="4182989" y="4987038"/>
                    </a:cubicBezTo>
                    <a:cubicBezTo>
                      <a:pt x="4194228" y="5003802"/>
                      <a:pt x="4208326" y="5022853"/>
                      <a:pt x="4209468" y="5041522"/>
                    </a:cubicBezTo>
                    <a:cubicBezTo>
                      <a:pt x="4210087" y="5052096"/>
                      <a:pt x="4213005" y="5062300"/>
                      <a:pt x="4216684" y="5072376"/>
                    </a:cubicBezTo>
                    <a:lnTo>
                      <a:pt x="4222587" y="5087441"/>
                    </a:lnTo>
                    <a:lnTo>
                      <a:pt x="4235615" y="5133220"/>
                    </a:lnTo>
                    <a:lnTo>
                      <a:pt x="4235616" y="5133225"/>
                    </a:lnTo>
                    <a:lnTo>
                      <a:pt x="4228901" y="5166113"/>
                    </a:lnTo>
                    <a:lnTo>
                      <a:pt x="4228901" y="5166114"/>
                    </a:lnTo>
                    <a:cubicBezTo>
                      <a:pt x="4228139" y="5167638"/>
                      <a:pt x="4228712" y="5169781"/>
                      <a:pt x="4229593" y="5172091"/>
                    </a:cubicBezTo>
                    <a:lnTo>
                      <a:pt x="4232139" y="5179068"/>
                    </a:lnTo>
                    <a:cubicBezTo>
                      <a:pt x="4235759" y="5196595"/>
                      <a:pt x="4235807" y="5213598"/>
                      <a:pt x="4231973" y="5229434"/>
                    </a:cubicBezTo>
                    <a:lnTo>
                      <a:pt x="4225669" y="5241089"/>
                    </a:lnTo>
                    <a:lnTo>
                      <a:pt x="4208517" y="5272796"/>
                    </a:lnTo>
                    <a:cubicBezTo>
                      <a:pt x="4196871" y="5285441"/>
                      <a:pt x="4189165" y="5298595"/>
                      <a:pt x="4184613" y="5312288"/>
                    </a:cubicBezTo>
                    <a:lnTo>
                      <a:pt x="4183557" y="5321350"/>
                    </a:lnTo>
                    <a:lnTo>
                      <a:pt x="4181083" y="5326163"/>
                    </a:lnTo>
                    <a:lnTo>
                      <a:pt x="4179637" y="5355014"/>
                    </a:lnTo>
                    <a:lnTo>
                      <a:pt x="4179637" y="5355015"/>
                    </a:lnTo>
                    <a:cubicBezTo>
                      <a:pt x="4180286" y="5364883"/>
                      <a:pt x="4181989" y="5375003"/>
                      <a:pt x="4184513" y="5385385"/>
                    </a:cubicBezTo>
                    <a:cubicBezTo>
                      <a:pt x="4187752" y="5398722"/>
                      <a:pt x="4190038" y="5412058"/>
                      <a:pt x="4192704" y="5425583"/>
                    </a:cubicBezTo>
                    <a:cubicBezTo>
                      <a:pt x="4196514" y="5443871"/>
                      <a:pt x="4200516" y="5462352"/>
                      <a:pt x="4204327" y="5480638"/>
                    </a:cubicBezTo>
                    <a:lnTo>
                      <a:pt x="4208850" y="5507668"/>
                    </a:lnTo>
                    <a:lnTo>
                      <a:pt x="4198232" y="5531692"/>
                    </a:lnTo>
                    <a:lnTo>
                      <a:pt x="4198231" y="5531693"/>
                    </a:lnTo>
                    <a:cubicBezTo>
                      <a:pt x="4191181" y="5537600"/>
                      <a:pt x="4187989" y="5542649"/>
                      <a:pt x="4188085" y="5547578"/>
                    </a:cubicBezTo>
                    <a:lnTo>
                      <a:pt x="4188085" y="5547579"/>
                    </a:lnTo>
                    <a:cubicBezTo>
                      <a:pt x="4188180" y="5552508"/>
                      <a:pt x="4191562" y="5557318"/>
                      <a:pt x="4197659" y="5562747"/>
                    </a:cubicBezTo>
                    <a:cubicBezTo>
                      <a:pt x="4240332" y="5600468"/>
                      <a:pt x="4267003" y="5646190"/>
                      <a:pt x="4268907" y="5704484"/>
                    </a:cubicBezTo>
                    <a:cubicBezTo>
                      <a:pt x="4269289" y="5716486"/>
                      <a:pt x="4271954" y="5728679"/>
                      <a:pt x="4274812" y="5740489"/>
                    </a:cubicBezTo>
                    <a:cubicBezTo>
                      <a:pt x="4276527" y="5747729"/>
                      <a:pt x="4278433" y="5756494"/>
                      <a:pt x="4283578" y="5760874"/>
                    </a:cubicBezTo>
                    <a:cubicBezTo>
                      <a:pt x="4322821" y="5794975"/>
                      <a:pt x="4350063" y="5837458"/>
                      <a:pt x="4371973" y="5883752"/>
                    </a:cubicBezTo>
                    <a:lnTo>
                      <a:pt x="4371974" y="5883757"/>
                    </a:lnTo>
                    <a:lnTo>
                      <a:pt x="4389877" y="5935946"/>
                    </a:lnTo>
                    <a:lnTo>
                      <a:pt x="4389878" y="5935950"/>
                    </a:lnTo>
                    <a:lnTo>
                      <a:pt x="4386259" y="5993290"/>
                    </a:lnTo>
                    <a:lnTo>
                      <a:pt x="4386259" y="5993291"/>
                    </a:lnTo>
                    <a:cubicBezTo>
                      <a:pt x="4385116" y="6004531"/>
                      <a:pt x="4385306" y="6017485"/>
                      <a:pt x="4379782" y="6026440"/>
                    </a:cubicBezTo>
                    <a:cubicBezTo>
                      <a:pt x="4362445" y="6054825"/>
                      <a:pt x="4343778" y="6082258"/>
                      <a:pt x="4323583" y="6108738"/>
                    </a:cubicBezTo>
                    <a:cubicBezTo>
                      <a:pt x="4314914" y="6120074"/>
                      <a:pt x="4309961" y="6126884"/>
                      <a:pt x="4309890" y="6133314"/>
                    </a:cubicBezTo>
                    <a:lnTo>
                      <a:pt x="4309890" y="6133315"/>
                    </a:lnTo>
                    <a:lnTo>
                      <a:pt x="4313591" y="6143190"/>
                    </a:lnTo>
                    <a:lnTo>
                      <a:pt x="4325486" y="6155600"/>
                    </a:lnTo>
                    <a:lnTo>
                      <a:pt x="4325488" y="6155603"/>
                    </a:lnTo>
                    <a:cubicBezTo>
                      <a:pt x="4347778" y="6175798"/>
                      <a:pt x="4359398" y="6200945"/>
                      <a:pt x="4364160" y="6228757"/>
                    </a:cubicBezTo>
                    <a:lnTo>
                      <a:pt x="4381497" y="6361540"/>
                    </a:lnTo>
                    <a:lnTo>
                      <a:pt x="4381497" y="6361539"/>
                    </a:lnTo>
                    <a:cubicBezTo>
                      <a:pt x="4377877" y="6317151"/>
                      <a:pt x="4371590" y="6272764"/>
                      <a:pt x="4364160" y="6228756"/>
                    </a:cubicBezTo>
                    <a:cubicBezTo>
                      <a:pt x="4359398" y="6200944"/>
                      <a:pt x="4347778" y="6175797"/>
                      <a:pt x="4325488" y="6155602"/>
                    </a:cubicBezTo>
                    <a:lnTo>
                      <a:pt x="4325486" y="6155600"/>
                    </a:lnTo>
                    <a:lnTo>
                      <a:pt x="4309890" y="6133315"/>
                    </a:lnTo>
                    <a:lnTo>
                      <a:pt x="4323583" y="6108739"/>
                    </a:lnTo>
                    <a:cubicBezTo>
                      <a:pt x="4343778" y="6082259"/>
                      <a:pt x="4362445" y="6054826"/>
                      <a:pt x="4379782" y="6026441"/>
                    </a:cubicBezTo>
                    <a:cubicBezTo>
                      <a:pt x="4385306" y="6017486"/>
                      <a:pt x="4385116" y="6004532"/>
                      <a:pt x="4386259" y="5993292"/>
                    </a:cubicBezTo>
                    <a:lnTo>
                      <a:pt x="4386259" y="5993290"/>
                    </a:lnTo>
                    <a:lnTo>
                      <a:pt x="4389712" y="5964477"/>
                    </a:lnTo>
                    <a:lnTo>
                      <a:pt x="4389878" y="5935950"/>
                    </a:lnTo>
                    <a:lnTo>
                      <a:pt x="4389878" y="5935949"/>
                    </a:lnTo>
                    <a:lnTo>
                      <a:pt x="4389877" y="5935946"/>
                    </a:lnTo>
                    <a:lnTo>
                      <a:pt x="4382997" y="5909351"/>
                    </a:lnTo>
                    <a:lnTo>
                      <a:pt x="4371974" y="5883757"/>
                    </a:lnTo>
                    <a:lnTo>
                      <a:pt x="4371973" y="5883751"/>
                    </a:lnTo>
                    <a:cubicBezTo>
                      <a:pt x="4350063" y="5837457"/>
                      <a:pt x="4322821" y="5794974"/>
                      <a:pt x="4283578" y="5760873"/>
                    </a:cubicBezTo>
                    <a:cubicBezTo>
                      <a:pt x="4278433" y="5756493"/>
                      <a:pt x="4276527" y="5747728"/>
                      <a:pt x="4274812" y="5740488"/>
                    </a:cubicBezTo>
                    <a:cubicBezTo>
                      <a:pt x="4271954" y="5728678"/>
                      <a:pt x="4269289" y="5716485"/>
                      <a:pt x="4268907" y="5704483"/>
                    </a:cubicBezTo>
                    <a:cubicBezTo>
                      <a:pt x="4267003" y="5646189"/>
                      <a:pt x="4240332" y="5600467"/>
                      <a:pt x="4197659" y="5562746"/>
                    </a:cubicBezTo>
                    <a:lnTo>
                      <a:pt x="4188085" y="5547578"/>
                    </a:lnTo>
                    <a:lnTo>
                      <a:pt x="4198231" y="5531694"/>
                    </a:lnTo>
                    <a:lnTo>
                      <a:pt x="4198232" y="5531692"/>
                    </a:lnTo>
                    <a:lnTo>
                      <a:pt x="4206630" y="5520422"/>
                    </a:lnTo>
                    <a:lnTo>
                      <a:pt x="4208850" y="5507668"/>
                    </a:lnTo>
                    <a:lnTo>
                      <a:pt x="4208850" y="5507667"/>
                    </a:lnTo>
                    <a:cubicBezTo>
                      <a:pt x="4208803" y="5498832"/>
                      <a:pt x="4206231" y="5489497"/>
                      <a:pt x="4204327" y="5480637"/>
                    </a:cubicBezTo>
                    <a:cubicBezTo>
                      <a:pt x="4200516" y="5462351"/>
                      <a:pt x="4196514" y="5443870"/>
                      <a:pt x="4192704" y="5425582"/>
                    </a:cubicBezTo>
                    <a:cubicBezTo>
                      <a:pt x="4190038" y="5412057"/>
                      <a:pt x="4187752" y="5398721"/>
                      <a:pt x="4184513" y="5385384"/>
                    </a:cubicBezTo>
                    <a:lnTo>
                      <a:pt x="4179637" y="5355014"/>
                    </a:lnTo>
                    <a:lnTo>
                      <a:pt x="4183557" y="5321350"/>
                    </a:lnTo>
                    <a:lnTo>
                      <a:pt x="4208517" y="5272797"/>
                    </a:lnTo>
                    <a:lnTo>
                      <a:pt x="4225669" y="5241089"/>
                    </a:lnTo>
                    <a:lnTo>
                      <a:pt x="4231973" y="5229433"/>
                    </a:lnTo>
                    <a:lnTo>
                      <a:pt x="4232139" y="5179068"/>
                    </a:lnTo>
                    <a:lnTo>
                      <a:pt x="4232139" y="5179067"/>
                    </a:lnTo>
                    <a:cubicBezTo>
                      <a:pt x="4231663" y="5176876"/>
                      <a:pt x="4230473" y="5174400"/>
                      <a:pt x="4229593" y="5172090"/>
                    </a:cubicBezTo>
                    <a:lnTo>
                      <a:pt x="4228901" y="5166114"/>
                    </a:lnTo>
                    <a:lnTo>
                      <a:pt x="4235616" y="5133225"/>
                    </a:lnTo>
                    <a:lnTo>
                      <a:pt x="4235616" y="5133224"/>
                    </a:lnTo>
                    <a:lnTo>
                      <a:pt x="4235615" y="5133220"/>
                    </a:lnTo>
                    <a:lnTo>
                      <a:pt x="4228473" y="5102461"/>
                    </a:lnTo>
                    <a:lnTo>
                      <a:pt x="4222587" y="5087441"/>
                    </a:lnTo>
                    <a:lnTo>
                      <a:pt x="4222582" y="5087423"/>
                    </a:lnTo>
                    <a:cubicBezTo>
                      <a:pt x="4216496" y="5072411"/>
                      <a:pt x="4210397" y="5057381"/>
                      <a:pt x="4209468" y="5041521"/>
                    </a:cubicBezTo>
                    <a:cubicBezTo>
                      <a:pt x="4208326" y="5022852"/>
                      <a:pt x="4194228" y="5003801"/>
                      <a:pt x="4182989" y="4987037"/>
                    </a:cubicBezTo>
                    <a:lnTo>
                      <a:pt x="4165707" y="4957454"/>
                    </a:lnTo>
                    <a:lnTo>
                      <a:pt x="4158155" y="4933805"/>
                    </a:lnTo>
                    <a:lnTo>
                      <a:pt x="4159557" y="4912169"/>
                    </a:lnTo>
                    <a:cubicBezTo>
                      <a:pt x="4161319" y="4904358"/>
                      <a:pt x="4161831" y="4896714"/>
                      <a:pt x="4161262" y="4889276"/>
                    </a:cubicBezTo>
                    <a:lnTo>
                      <a:pt x="4161262" y="4889275"/>
                    </a:lnTo>
                    <a:lnTo>
                      <a:pt x="4156484" y="4867614"/>
                    </a:lnTo>
                    <a:lnTo>
                      <a:pt x="4153733" y="4863343"/>
                    </a:lnTo>
                    <a:lnTo>
                      <a:pt x="4151983" y="4857317"/>
                    </a:lnTo>
                    <a:cubicBezTo>
                      <a:pt x="4146840" y="4847214"/>
                      <a:pt x="4139839" y="4837703"/>
                      <a:pt x="4131552" y="4828916"/>
                    </a:cubicBezTo>
                    <a:lnTo>
                      <a:pt x="4116716" y="4800483"/>
                    </a:lnTo>
                    <a:lnTo>
                      <a:pt x="4118025" y="4767765"/>
                    </a:lnTo>
                    <a:cubicBezTo>
                      <a:pt x="4123931" y="4738236"/>
                      <a:pt x="4124313" y="4707565"/>
                      <a:pt x="4127932" y="4677656"/>
                    </a:cubicBezTo>
                    <a:cubicBezTo>
                      <a:pt x="4128694" y="4671177"/>
                      <a:pt x="4131362" y="4662987"/>
                      <a:pt x="4135934" y="4659175"/>
                    </a:cubicBezTo>
                    <a:cubicBezTo>
                      <a:pt x="4192704" y="4612501"/>
                      <a:pt x="4193276" y="4546777"/>
                      <a:pt x="4195944" y="4482005"/>
                    </a:cubicBezTo>
                    <a:cubicBezTo>
                      <a:pt x="4197659" y="4442762"/>
                      <a:pt x="4197659" y="4403326"/>
                      <a:pt x="4196706" y="4363891"/>
                    </a:cubicBezTo>
                    <a:lnTo>
                      <a:pt x="4196706" y="4363890"/>
                    </a:lnTo>
                    <a:cubicBezTo>
                      <a:pt x="4196514" y="4350554"/>
                      <a:pt x="4193466" y="4336457"/>
                      <a:pt x="4187752" y="4324645"/>
                    </a:cubicBezTo>
                    <a:cubicBezTo>
                      <a:pt x="4175749" y="4300070"/>
                      <a:pt x="4160129" y="4277401"/>
                      <a:pt x="4147936" y="4253014"/>
                    </a:cubicBezTo>
                    <a:close/>
                    <a:moveTo>
                      <a:pt x="4211111" y="2836172"/>
                    </a:moveTo>
                    <a:lnTo>
                      <a:pt x="4202421" y="2848793"/>
                    </a:lnTo>
                    <a:cubicBezTo>
                      <a:pt x="4197421" y="2865010"/>
                      <a:pt x="4191562" y="2881307"/>
                      <a:pt x="4186816" y="2897785"/>
                    </a:cubicBezTo>
                    <a:lnTo>
                      <a:pt x="4185787" y="2903551"/>
                    </a:lnTo>
                    <a:lnTo>
                      <a:pt x="4182513" y="2914328"/>
                    </a:lnTo>
                    <a:lnTo>
                      <a:pt x="4177882" y="2947858"/>
                    </a:lnTo>
                    <a:lnTo>
                      <a:pt x="4177881" y="2947862"/>
                    </a:lnTo>
                    <a:lnTo>
                      <a:pt x="4177881" y="2947863"/>
                    </a:lnTo>
                    <a:cubicBezTo>
                      <a:pt x="4177512" y="2959157"/>
                      <a:pt x="4178512" y="2970576"/>
                      <a:pt x="4181465" y="2982149"/>
                    </a:cubicBezTo>
                    <a:lnTo>
                      <a:pt x="4193158" y="3077402"/>
                    </a:lnTo>
                    <a:lnTo>
                      <a:pt x="4180703" y="3172654"/>
                    </a:lnTo>
                    <a:cubicBezTo>
                      <a:pt x="4154794" y="3276480"/>
                      <a:pt x="4127362" y="3380305"/>
                      <a:pt x="4133076" y="3489467"/>
                    </a:cubicBezTo>
                    <a:cubicBezTo>
                      <a:pt x="4134028" y="3507563"/>
                      <a:pt x="4122407" y="3529090"/>
                      <a:pt x="4110977" y="3544713"/>
                    </a:cubicBezTo>
                    <a:cubicBezTo>
                      <a:pt x="4100119" y="3559668"/>
                      <a:pt x="4094260" y="3566812"/>
                      <a:pt x="4093355" y="3574408"/>
                    </a:cubicBezTo>
                    <a:lnTo>
                      <a:pt x="4093355" y="3574409"/>
                    </a:lnTo>
                    <a:cubicBezTo>
                      <a:pt x="4092450" y="3582005"/>
                      <a:pt x="4096499" y="3590054"/>
                      <a:pt x="4105453" y="3606818"/>
                    </a:cubicBezTo>
                    <a:cubicBezTo>
                      <a:pt x="4109835" y="3614820"/>
                      <a:pt x="4112501" y="3624726"/>
                      <a:pt x="4118979" y="3630633"/>
                    </a:cubicBezTo>
                    <a:lnTo>
                      <a:pt x="4136708" y="3654416"/>
                    </a:lnTo>
                    <a:lnTo>
                      <a:pt x="4140382" y="3668940"/>
                    </a:lnTo>
                    <a:lnTo>
                      <a:pt x="4143220" y="3680164"/>
                    </a:lnTo>
                    <a:lnTo>
                      <a:pt x="4139172" y="3734837"/>
                    </a:lnTo>
                    <a:lnTo>
                      <a:pt x="4139172" y="3734838"/>
                    </a:lnTo>
                    <a:cubicBezTo>
                      <a:pt x="4138220" y="3741316"/>
                      <a:pt x="4136886" y="3749126"/>
                      <a:pt x="4139554" y="3754653"/>
                    </a:cubicBezTo>
                    <a:lnTo>
                      <a:pt x="4145911" y="3789776"/>
                    </a:lnTo>
                    <a:lnTo>
                      <a:pt x="4130980" y="3822472"/>
                    </a:lnTo>
                    <a:cubicBezTo>
                      <a:pt x="4123932" y="3831902"/>
                      <a:pt x="4118312" y="3842046"/>
                      <a:pt x="4116645" y="3852619"/>
                    </a:cubicBezTo>
                    <a:lnTo>
                      <a:pt x="4116645" y="3852620"/>
                    </a:lnTo>
                    <a:lnTo>
                      <a:pt x="4117425" y="3868764"/>
                    </a:lnTo>
                    <a:lnTo>
                      <a:pt x="4126028" y="3885337"/>
                    </a:lnTo>
                    <a:lnTo>
                      <a:pt x="4126028" y="3885339"/>
                    </a:lnTo>
                    <a:cubicBezTo>
                      <a:pt x="4135744" y="3897722"/>
                      <a:pt x="4143150" y="3910319"/>
                      <a:pt x="4148409" y="3923125"/>
                    </a:cubicBezTo>
                    <a:lnTo>
                      <a:pt x="4157913" y="3962160"/>
                    </a:lnTo>
                    <a:lnTo>
                      <a:pt x="4142221" y="4043838"/>
                    </a:lnTo>
                    <a:lnTo>
                      <a:pt x="4142220" y="4043839"/>
                    </a:lnTo>
                    <a:cubicBezTo>
                      <a:pt x="4133457" y="4063842"/>
                      <a:pt x="4128075" y="4083702"/>
                      <a:pt x="4127099" y="4103825"/>
                    </a:cubicBezTo>
                    <a:lnTo>
                      <a:pt x="4127099" y="4103826"/>
                    </a:lnTo>
                    <a:lnTo>
                      <a:pt x="4129066" y="4134256"/>
                    </a:lnTo>
                    <a:lnTo>
                      <a:pt x="4138410" y="4165382"/>
                    </a:lnTo>
                    <a:lnTo>
                      <a:pt x="4138410" y="4165384"/>
                    </a:lnTo>
                    <a:lnTo>
                      <a:pt x="4142315" y="4192388"/>
                    </a:lnTo>
                    <a:lnTo>
                      <a:pt x="4142315" y="4192387"/>
                    </a:lnTo>
                    <a:cubicBezTo>
                      <a:pt x="4142411" y="4182767"/>
                      <a:pt x="4141839" y="4173480"/>
                      <a:pt x="4138410" y="4165383"/>
                    </a:cubicBezTo>
                    <a:lnTo>
                      <a:pt x="4138410" y="4165382"/>
                    </a:lnTo>
                    <a:lnTo>
                      <a:pt x="4127099" y="4103826"/>
                    </a:lnTo>
                    <a:lnTo>
                      <a:pt x="4142220" y="4043840"/>
                    </a:lnTo>
                    <a:lnTo>
                      <a:pt x="4142221" y="4043838"/>
                    </a:lnTo>
                    <a:lnTo>
                      <a:pt x="4155523" y="4002410"/>
                    </a:lnTo>
                    <a:lnTo>
                      <a:pt x="4157913" y="3962160"/>
                    </a:lnTo>
                    <a:lnTo>
                      <a:pt x="4157913" y="3962159"/>
                    </a:lnTo>
                    <a:cubicBezTo>
                      <a:pt x="4155651" y="3935727"/>
                      <a:pt x="4145460" y="3910104"/>
                      <a:pt x="4126028" y="3885338"/>
                    </a:cubicBezTo>
                    <a:lnTo>
                      <a:pt x="4126028" y="3885337"/>
                    </a:lnTo>
                    <a:lnTo>
                      <a:pt x="4116645" y="3852620"/>
                    </a:lnTo>
                    <a:lnTo>
                      <a:pt x="4130980" y="3822473"/>
                    </a:lnTo>
                    <a:cubicBezTo>
                      <a:pt x="4139172" y="3811614"/>
                      <a:pt x="4144316" y="3800897"/>
                      <a:pt x="4145911" y="3789777"/>
                    </a:cubicBezTo>
                    <a:lnTo>
                      <a:pt x="4145911" y="3789776"/>
                    </a:lnTo>
                    <a:cubicBezTo>
                      <a:pt x="4147507" y="3778655"/>
                      <a:pt x="4145554" y="3767130"/>
                      <a:pt x="4139554" y="3754652"/>
                    </a:cubicBezTo>
                    <a:lnTo>
                      <a:pt x="4139172" y="3734838"/>
                    </a:lnTo>
                    <a:lnTo>
                      <a:pt x="4143220" y="3680164"/>
                    </a:lnTo>
                    <a:lnTo>
                      <a:pt x="4143220" y="3680163"/>
                    </a:lnTo>
                    <a:lnTo>
                      <a:pt x="4140382" y="3668940"/>
                    </a:lnTo>
                    <a:lnTo>
                      <a:pt x="4136708" y="3654416"/>
                    </a:lnTo>
                    <a:lnTo>
                      <a:pt x="4136708" y="3654416"/>
                    </a:lnTo>
                    <a:lnTo>
                      <a:pt x="4136708" y="3654415"/>
                    </a:lnTo>
                    <a:cubicBezTo>
                      <a:pt x="4132898" y="3646123"/>
                      <a:pt x="4127219" y="3638157"/>
                      <a:pt x="4118979" y="3630632"/>
                    </a:cubicBezTo>
                    <a:cubicBezTo>
                      <a:pt x="4112501" y="3624725"/>
                      <a:pt x="4109835" y="3614819"/>
                      <a:pt x="4105453" y="3606817"/>
                    </a:cubicBezTo>
                    <a:cubicBezTo>
                      <a:pt x="4100976" y="3598435"/>
                      <a:pt x="4097725" y="3592232"/>
                      <a:pt x="4095707" y="3587174"/>
                    </a:cubicBezTo>
                    <a:lnTo>
                      <a:pt x="4093355" y="3574408"/>
                    </a:lnTo>
                    <a:lnTo>
                      <a:pt x="4098434" y="3562321"/>
                    </a:lnTo>
                    <a:cubicBezTo>
                      <a:pt x="4101369" y="3557716"/>
                      <a:pt x="4105548" y="3552191"/>
                      <a:pt x="4110977" y="3544714"/>
                    </a:cubicBezTo>
                    <a:cubicBezTo>
                      <a:pt x="4122407" y="3529091"/>
                      <a:pt x="4134028" y="3507564"/>
                      <a:pt x="4133076" y="3489468"/>
                    </a:cubicBezTo>
                    <a:cubicBezTo>
                      <a:pt x="4127362" y="3380306"/>
                      <a:pt x="4154794" y="3276481"/>
                      <a:pt x="4180703" y="3172655"/>
                    </a:cubicBezTo>
                    <a:cubicBezTo>
                      <a:pt x="4188705" y="3140650"/>
                      <a:pt x="4192943" y="3109026"/>
                      <a:pt x="4193158" y="3077402"/>
                    </a:cubicBezTo>
                    <a:lnTo>
                      <a:pt x="4193158" y="3077401"/>
                    </a:lnTo>
                    <a:cubicBezTo>
                      <a:pt x="4193372" y="3045777"/>
                      <a:pt x="4189562" y="3014153"/>
                      <a:pt x="4181465" y="2982148"/>
                    </a:cubicBezTo>
                    <a:lnTo>
                      <a:pt x="4177881" y="2947863"/>
                    </a:lnTo>
                    <a:lnTo>
                      <a:pt x="4177882" y="2947858"/>
                    </a:lnTo>
                    <a:lnTo>
                      <a:pt x="4185787" y="2903551"/>
                    </a:lnTo>
                    <a:lnTo>
                      <a:pt x="4202421" y="2848794"/>
                    </a:lnTo>
                    <a:cubicBezTo>
                      <a:pt x="4203754" y="2844317"/>
                      <a:pt x="4207040" y="2839983"/>
                      <a:pt x="4211111" y="2836173"/>
                    </a:cubicBezTo>
                    <a:close/>
                    <a:moveTo>
                      <a:pt x="3726625" y="1508458"/>
                    </a:moveTo>
                    <a:lnTo>
                      <a:pt x="3698531" y="1596214"/>
                    </a:lnTo>
                    <a:cubicBezTo>
                      <a:pt x="3696054" y="1604979"/>
                      <a:pt x="3697579" y="1615837"/>
                      <a:pt x="3700436" y="1624981"/>
                    </a:cubicBezTo>
                    <a:cubicBezTo>
                      <a:pt x="3710152" y="1656224"/>
                      <a:pt x="3734537" y="1676037"/>
                      <a:pt x="3757017" y="1697754"/>
                    </a:cubicBezTo>
                    <a:cubicBezTo>
                      <a:pt x="3766924" y="1707280"/>
                      <a:pt x="3773972" y="1720424"/>
                      <a:pt x="3779686" y="1733189"/>
                    </a:cubicBezTo>
                    <a:cubicBezTo>
                      <a:pt x="3794357" y="1766336"/>
                      <a:pt x="3807501" y="1800247"/>
                      <a:pt x="3821407" y="1833776"/>
                    </a:cubicBezTo>
                    <a:cubicBezTo>
                      <a:pt x="3822741" y="1837014"/>
                      <a:pt x="3826170" y="1839680"/>
                      <a:pt x="3829028" y="1842159"/>
                    </a:cubicBezTo>
                    <a:cubicBezTo>
                      <a:pt x="3859129" y="1866923"/>
                      <a:pt x="3889418" y="1891498"/>
                      <a:pt x="3919519" y="1916455"/>
                    </a:cubicBezTo>
                    <a:cubicBezTo>
                      <a:pt x="3925233" y="1921217"/>
                      <a:pt x="3929425" y="1928077"/>
                      <a:pt x="3934949" y="1933220"/>
                    </a:cubicBezTo>
                    <a:cubicBezTo>
                      <a:pt x="3942569" y="1940460"/>
                      <a:pt x="3949810" y="1949604"/>
                      <a:pt x="3958954" y="1953414"/>
                    </a:cubicBezTo>
                    <a:cubicBezTo>
                      <a:pt x="3987719" y="1965225"/>
                      <a:pt x="4000103" y="1987895"/>
                      <a:pt x="4005437" y="2016470"/>
                    </a:cubicBezTo>
                    <a:cubicBezTo>
                      <a:pt x="4010390" y="2042571"/>
                      <a:pt x="4014582" y="2068670"/>
                      <a:pt x="4020296" y="2094579"/>
                    </a:cubicBezTo>
                    <a:cubicBezTo>
                      <a:pt x="4027154" y="2126202"/>
                      <a:pt x="4034584" y="2157637"/>
                      <a:pt x="4042967" y="2188880"/>
                    </a:cubicBezTo>
                    <a:cubicBezTo>
                      <a:pt x="4046587" y="2202405"/>
                      <a:pt x="4050777" y="2216693"/>
                      <a:pt x="4058207" y="2228315"/>
                    </a:cubicBezTo>
                    <a:cubicBezTo>
                      <a:pt x="4078782" y="2260891"/>
                      <a:pt x="4092688" y="2295754"/>
                      <a:pt x="4087164" y="2334045"/>
                    </a:cubicBezTo>
                    <a:cubicBezTo>
                      <a:pt x="4082782" y="2364716"/>
                      <a:pt x="4094022" y="2390435"/>
                      <a:pt x="4111549" y="2409486"/>
                    </a:cubicBezTo>
                    <a:cubicBezTo>
                      <a:pt x="4119503" y="2418155"/>
                      <a:pt x="4125016" y="2426977"/>
                      <a:pt x="4128650" y="2435913"/>
                    </a:cubicBezTo>
                    <a:lnTo>
                      <a:pt x="4134481" y="2463018"/>
                    </a:lnTo>
                    <a:lnTo>
                      <a:pt x="4125839" y="2518262"/>
                    </a:lnTo>
                    <a:lnTo>
                      <a:pt x="4125838" y="2518264"/>
                    </a:lnTo>
                    <a:cubicBezTo>
                      <a:pt x="4123171" y="2527790"/>
                      <a:pt x="4122027" y="2536457"/>
                      <a:pt x="4122194" y="2545006"/>
                    </a:cubicBezTo>
                    <a:lnTo>
                      <a:pt x="4122194" y="2545007"/>
                    </a:lnTo>
                    <a:cubicBezTo>
                      <a:pt x="4122360" y="2553556"/>
                      <a:pt x="4123837" y="2561986"/>
                      <a:pt x="4126408" y="2571035"/>
                    </a:cubicBezTo>
                    <a:cubicBezTo>
                      <a:pt x="4138410" y="2612946"/>
                      <a:pt x="4170987" y="2640951"/>
                      <a:pt x="4199563" y="2668002"/>
                    </a:cubicBezTo>
                    <a:cubicBezTo>
                      <a:pt x="4223947" y="2691055"/>
                      <a:pt x="4237663" y="2716964"/>
                      <a:pt x="4247953" y="2745349"/>
                    </a:cubicBezTo>
                    <a:lnTo>
                      <a:pt x="4247954" y="2745352"/>
                    </a:lnTo>
                    <a:lnTo>
                      <a:pt x="4253873" y="2778006"/>
                    </a:lnTo>
                    <a:lnTo>
                      <a:pt x="4253453" y="2785440"/>
                    </a:lnTo>
                    <a:lnTo>
                      <a:pt x="4243374" y="2811780"/>
                    </a:lnTo>
                    <a:lnTo>
                      <a:pt x="4243371" y="2811787"/>
                    </a:lnTo>
                    <a:lnTo>
                      <a:pt x="4243372" y="2811787"/>
                    </a:lnTo>
                    <a:lnTo>
                      <a:pt x="4243374" y="2811780"/>
                    </a:lnTo>
                    <a:lnTo>
                      <a:pt x="4253025" y="2793023"/>
                    </a:lnTo>
                    <a:lnTo>
                      <a:pt x="4253453" y="2785440"/>
                    </a:lnTo>
                    <a:lnTo>
                      <a:pt x="4254654" y="2782305"/>
                    </a:lnTo>
                    <a:lnTo>
                      <a:pt x="4253873" y="2778006"/>
                    </a:lnTo>
                    <a:lnTo>
                      <a:pt x="4254284" y="2770758"/>
                    </a:lnTo>
                    <a:lnTo>
                      <a:pt x="4247954" y="2745352"/>
                    </a:lnTo>
                    <a:lnTo>
                      <a:pt x="4247953" y="2745348"/>
                    </a:lnTo>
                    <a:cubicBezTo>
                      <a:pt x="4237663" y="2716963"/>
                      <a:pt x="4223947" y="2691054"/>
                      <a:pt x="4199563" y="2668001"/>
                    </a:cubicBezTo>
                    <a:cubicBezTo>
                      <a:pt x="4170987" y="2640950"/>
                      <a:pt x="4138410" y="2612945"/>
                      <a:pt x="4126408" y="2571034"/>
                    </a:cubicBezTo>
                    <a:lnTo>
                      <a:pt x="4122194" y="2545007"/>
                    </a:lnTo>
                    <a:lnTo>
                      <a:pt x="4125838" y="2518265"/>
                    </a:lnTo>
                    <a:lnTo>
                      <a:pt x="4125839" y="2518262"/>
                    </a:lnTo>
                    <a:lnTo>
                      <a:pt x="4132419" y="2490551"/>
                    </a:lnTo>
                    <a:lnTo>
                      <a:pt x="4134481" y="2463018"/>
                    </a:lnTo>
                    <a:lnTo>
                      <a:pt x="4134481" y="2463017"/>
                    </a:lnTo>
                    <a:cubicBezTo>
                      <a:pt x="4133600" y="2444777"/>
                      <a:pt x="4127457" y="2426822"/>
                      <a:pt x="4111549" y="2409485"/>
                    </a:cubicBezTo>
                    <a:cubicBezTo>
                      <a:pt x="4094022" y="2390434"/>
                      <a:pt x="4082782" y="2364715"/>
                      <a:pt x="4087164" y="2334044"/>
                    </a:cubicBezTo>
                    <a:cubicBezTo>
                      <a:pt x="4092688" y="2295753"/>
                      <a:pt x="4078782" y="2260890"/>
                      <a:pt x="4058207" y="2228314"/>
                    </a:cubicBezTo>
                    <a:cubicBezTo>
                      <a:pt x="4050777" y="2216692"/>
                      <a:pt x="4046587" y="2202404"/>
                      <a:pt x="4042967" y="2188879"/>
                    </a:cubicBezTo>
                    <a:cubicBezTo>
                      <a:pt x="4034584" y="2157636"/>
                      <a:pt x="4027154" y="2126201"/>
                      <a:pt x="4020296" y="2094578"/>
                    </a:cubicBezTo>
                    <a:cubicBezTo>
                      <a:pt x="4014582" y="2068669"/>
                      <a:pt x="4010390" y="2042570"/>
                      <a:pt x="4005437" y="2016469"/>
                    </a:cubicBezTo>
                    <a:cubicBezTo>
                      <a:pt x="4000103" y="1987894"/>
                      <a:pt x="3987719" y="1965224"/>
                      <a:pt x="3958954" y="1953413"/>
                    </a:cubicBezTo>
                    <a:cubicBezTo>
                      <a:pt x="3949810" y="1949603"/>
                      <a:pt x="3942569" y="1940459"/>
                      <a:pt x="3934949" y="1933219"/>
                    </a:cubicBezTo>
                    <a:cubicBezTo>
                      <a:pt x="3929425" y="1928076"/>
                      <a:pt x="3925233" y="1921216"/>
                      <a:pt x="3919519" y="1916454"/>
                    </a:cubicBezTo>
                    <a:cubicBezTo>
                      <a:pt x="3889418" y="1891497"/>
                      <a:pt x="3859129" y="1866922"/>
                      <a:pt x="3829028" y="1842158"/>
                    </a:cubicBezTo>
                    <a:cubicBezTo>
                      <a:pt x="3826170" y="1839679"/>
                      <a:pt x="3822741" y="1837013"/>
                      <a:pt x="3821407" y="1833775"/>
                    </a:cubicBezTo>
                    <a:cubicBezTo>
                      <a:pt x="3807501" y="1800246"/>
                      <a:pt x="3794358" y="1766335"/>
                      <a:pt x="3779686" y="1733188"/>
                    </a:cubicBezTo>
                    <a:cubicBezTo>
                      <a:pt x="3773972" y="1720423"/>
                      <a:pt x="3766924" y="1707279"/>
                      <a:pt x="3757018" y="1697753"/>
                    </a:cubicBezTo>
                    <a:cubicBezTo>
                      <a:pt x="3734538" y="1676036"/>
                      <a:pt x="3710152" y="1656223"/>
                      <a:pt x="3700436" y="1624980"/>
                    </a:cubicBezTo>
                    <a:cubicBezTo>
                      <a:pt x="3697580" y="1615836"/>
                      <a:pt x="3696055" y="1604978"/>
                      <a:pt x="3698532" y="1596213"/>
                    </a:cubicBezTo>
                    <a:close/>
                    <a:moveTo>
                      <a:pt x="3745230" y="1459073"/>
                    </a:moveTo>
                    <a:lnTo>
                      <a:pt x="3745229" y="1459074"/>
                    </a:lnTo>
                    <a:lnTo>
                      <a:pt x="3736012" y="1481572"/>
                    </a:lnTo>
                    <a:close/>
                    <a:moveTo>
                      <a:pt x="3764423" y="1268758"/>
                    </a:moveTo>
                    <a:cubicBezTo>
                      <a:pt x="3764875" y="1275402"/>
                      <a:pt x="3766447" y="1281689"/>
                      <a:pt x="3769590" y="1286070"/>
                    </a:cubicBezTo>
                    <a:cubicBezTo>
                      <a:pt x="3784163" y="1306930"/>
                      <a:pt x="3790403" y="1328553"/>
                      <a:pt x="3791927" y="1350628"/>
                    </a:cubicBezTo>
                    <a:lnTo>
                      <a:pt x="3786333" y="1413840"/>
                    </a:lnTo>
                    <a:lnTo>
                      <a:pt x="3791928" y="1350627"/>
                    </a:lnTo>
                    <a:cubicBezTo>
                      <a:pt x="3790403" y="1328552"/>
                      <a:pt x="3784164" y="1306930"/>
                      <a:pt x="3769590" y="1286069"/>
                    </a:cubicBezTo>
                    <a:close/>
                    <a:moveTo>
                      <a:pt x="3706152" y="773035"/>
                    </a:moveTo>
                    <a:lnTo>
                      <a:pt x="3706152" y="773036"/>
                    </a:lnTo>
                    <a:cubicBezTo>
                      <a:pt x="3708438" y="800277"/>
                      <a:pt x="3711676" y="827330"/>
                      <a:pt x="3714152" y="854380"/>
                    </a:cubicBezTo>
                    <a:cubicBezTo>
                      <a:pt x="3716438" y="878957"/>
                      <a:pt x="3717200" y="903723"/>
                      <a:pt x="3745205" y="915344"/>
                    </a:cubicBezTo>
                    <a:cubicBezTo>
                      <a:pt x="3749587" y="917060"/>
                      <a:pt x="3752825" y="922774"/>
                      <a:pt x="3755683" y="927156"/>
                    </a:cubicBezTo>
                    <a:cubicBezTo>
                      <a:pt x="3799691" y="994786"/>
                      <a:pt x="3798547" y="1030981"/>
                      <a:pt x="3752063" y="1097088"/>
                    </a:cubicBezTo>
                    <a:cubicBezTo>
                      <a:pt x="3747301" y="1103946"/>
                      <a:pt x="3743871" y="1118614"/>
                      <a:pt x="3747681" y="1123186"/>
                    </a:cubicBezTo>
                    <a:cubicBezTo>
                      <a:pt x="3763493" y="1142618"/>
                      <a:pt x="3770542" y="1162954"/>
                      <a:pt x="3772400" y="1184029"/>
                    </a:cubicBezTo>
                    <a:cubicBezTo>
                      <a:pt x="3770542" y="1162954"/>
                      <a:pt x="3763494" y="1142617"/>
                      <a:pt x="3747682" y="1123185"/>
                    </a:cubicBezTo>
                    <a:cubicBezTo>
                      <a:pt x="3743872" y="1118613"/>
                      <a:pt x="3747302" y="1103945"/>
                      <a:pt x="3752064" y="1097087"/>
                    </a:cubicBezTo>
                    <a:cubicBezTo>
                      <a:pt x="3798548" y="1030980"/>
                      <a:pt x="3799692" y="994785"/>
                      <a:pt x="3755684" y="927155"/>
                    </a:cubicBezTo>
                    <a:cubicBezTo>
                      <a:pt x="3752826" y="922773"/>
                      <a:pt x="3749588" y="917059"/>
                      <a:pt x="3745206" y="915343"/>
                    </a:cubicBezTo>
                    <a:cubicBezTo>
                      <a:pt x="3717200" y="903722"/>
                      <a:pt x="3716438" y="878956"/>
                      <a:pt x="3714152" y="854379"/>
                    </a:cubicBezTo>
                    <a:close/>
                    <a:moveTo>
                      <a:pt x="3761553" y="517851"/>
                    </a:moveTo>
                    <a:lnTo>
                      <a:pt x="3752635" y="556048"/>
                    </a:lnTo>
                    <a:cubicBezTo>
                      <a:pt x="3750539" y="564049"/>
                      <a:pt x="3745015" y="572623"/>
                      <a:pt x="3746157" y="580051"/>
                    </a:cubicBezTo>
                    <a:cubicBezTo>
                      <a:pt x="3749491" y="601579"/>
                      <a:pt x="3747062" y="622201"/>
                      <a:pt x="3742776" y="642538"/>
                    </a:cubicBezTo>
                    <a:lnTo>
                      <a:pt x="3730253" y="694928"/>
                    </a:lnTo>
                    <a:lnTo>
                      <a:pt x="3742777" y="642537"/>
                    </a:lnTo>
                    <a:cubicBezTo>
                      <a:pt x="3747063" y="622201"/>
                      <a:pt x="3749492" y="601578"/>
                      <a:pt x="3746158" y="580050"/>
                    </a:cubicBezTo>
                    <a:cubicBezTo>
                      <a:pt x="3745016" y="572622"/>
                      <a:pt x="3750540" y="564048"/>
                      <a:pt x="3752636" y="556047"/>
                    </a:cubicBezTo>
                    <a:close/>
                    <a:moveTo>
                      <a:pt x="3774848" y="298169"/>
                    </a:moveTo>
                    <a:lnTo>
                      <a:pt x="3760065" y="313534"/>
                    </a:lnTo>
                    <a:cubicBezTo>
                      <a:pt x="3755873" y="316390"/>
                      <a:pt x="3758159" y="330299"/>
                      <a:pt x="3759493" y="338871"/>
                    </a:cubicBezTo>
                    <a:lnTo>
                      <a:pt x="3759500" y="338900"/>
                    </a:lnTo>
                    <a:lnTo>
                      <a:pt x="3769400" y="395640"/>
                    </a:lnTo>
                    <a:lnTo>
                      <a:pt x="3765590" y="367328"/>
                    </a:lnTo>
                    <a:lnTo>
                      <a:pt x="3759500" y="338900"/>
                    </a:lnTo>
                    <a:lnTo>
                      <a:pt x="3759494" y="338870"/>
                    </a:lnTo>
                    <a:cubicBezTo>
                      <a:pt x="3758160" y="330298"/>
                      <a:pt x="3755874" y="316389"/>
                      <a:pt x="3760066" y="313533"/>
                    </a:cubicBezTo>
                    <a:close/>
                    <a:moveTo>
                      <a:pt x="3782393" y="281568"/>
                    </a:moveTo>
                    <a:lnTo>
                      <a:pt x="3777498" y="295415"/>
                    </a:lnTo>
                    <a:lnTo>
                      <a:pt x="3777499" y="295415"/>
                    </a:lnTo>
                    <a:close/>
                    <a:moveTo>
                      <a:pt x="3769073" y="24486"/>
                    </a:moveTo>
                    <a:lnTo>
                      <a:pt x="3766810" y="74129"/>
                    </a:lnTo>
                    <a:cubicBezTo>
                      <a:pt x="3767733" y="91492"/>
                      <a:pt x="3770043" y="108703"/>
                      <a:pt x="3772734" y="125861"/>
                    </a:cubicBezTo>
                    <a:lnTo>
                      <a:pt x="3777129" y="153387"/>
                    </a:lnTo>
                    <a:lnTo>
                      <a:pt x="3785402" y="228944"/>
                    </a:lnTo>
                    <a:lnTo>
                      <a:pt x="3780943" y="177271"/>
                    </a:lnTo>
                    <a:lnTo>
                      <a:pt x="3777129" y="153387"/>
                    </a:lnTo>
                    <a:lnTo>
                      <a:pt x="3776930" y="151569"/>
                    </a:lnTo>
                    <a:cubicBezTo>
                      <a:pt x="3772700" y="125876"/>
                      <a:pt x="3768195" y="100174"/>
                      <a:pt x="3766811" y="74129"/>
                    </a:cubicBezTo>
                    <a:close/>
                    <a:moveTo>
                      <a:pt x="3766492" y="0"/>
                    </a:moveTo>
                    <a:lnTo>
                      <a:pt x="4230600" y="0"/>
                    </a:lnTo>
                    <a:lnTo>
                      <a:pt x="4229473" y="2817"/>
                    </a:lnTo>
                    <a:cubicBezTo>
                      <a:pt x="4221092" y="21486"/>
                      <a:pt x="4218423" y="43012"/>
                      <a:pt x="4215375" y="63587"/>
                    </a:cubicBezTo>
                    <a:cubicBezTo>
                      <a:pt x="4209851" y="101308"/>
                      <a:pt x="4206421" y="139219"/>
                      <a:pt x="4201468" y="176939"/>
                    </a:cubicBezTo>
                    <a:cubicBezTo>
                      <a:pt x="4200325" y="184941"/>
                      <a:pt x="4198231" y="194085"/>
                      <a:pt x="4193466" y="200182"/>
                    </a:cubicBezTo>
                    <a:cubicBezTo>
                      <a:pt x="4161461" y="241901"/>
                      <a:pt x="4152508" y="292579"/>
                      <a:pt x="4155554" y="340774"/>
                    </a:cubicBezTo>
                    <a:cubicBezTo>
                      <a:pt x="4157843" y="378686"/>
                      <a:pt x="4159557" y="415835"/>
                      <a:pt x="4156319" y="453364"/>
                    </a:cubicBezTo>
                    <a:cubicBezTo>
                      <a:pt x="4156127" y="456222"/>
                      <a:pt x="4156509" y="460032"/>
                      <a:pt x="4158033" y="462126"/>
                    </a:cubicBezTo>
                    <a:cubicBezTo>
                      <a:pt x="4168129" y="475081"/>
                      <a:pt x="4168891" y="488607"/>
                      <a:pt x="4170605" y="505182"/>
                    </a:cubicBezTo>
                    <a:cubicBezTo>
                      <a:pt x="4173083" y="528615"/>
                      <a:pt x="4171367" y="550141"/>
                      <a:pt x="4167177" y="571860"/>
                    </a:cubicBezTo>
                    <a:cubicBezTo>
                      <a:pt x="4164129" y="587672"/>
                      <a:pt x="4157843" y="603673"/>
                      <a:pt x="4149840" y="617772"/>
                    </a:cubicBezTo>
                    <a:cubicBezTo>
                      <a:pt x="4138600" y="637392"/>
                      <a:pt x="4134220" y="656255"/>
                      <a:pt x="4149078" y="674923"/>
                    </a:cubicBezTo>
                    <a:cubicBezTo>
                      <a:pt x="4164891" y="695116"/>
                      <a:pt x="4159367" y="717977"/>
                      <a:pt x="4159937" y="740268"/>
                    </a:cubicBezTo>
                    <a:cubicBezTo>
                      <a:pt x="4160129" y="749982"/>
                      <a:pt x="4159747" y="760270"/>
                      <a:pt x="4162223" y="769605"/>
                    </a:cubicBezTo>
                    <a:cubicBezTo>
                      <a:pt x="4169273" y="796655"/>
                      <a:pt x="4179941" y="822756"/>
                      <a:pt x="4184703" y="850189"/>
                    </a:cubicBezTo>
                    <a:cubicBezTo>
                      <a:pt x="4187370" y="865430"/>
                      <a:pt x="4182607" y="882384"/>
                      <a:pt x="4179179" y="898198"/>
                    </a:cubicBezTo>
                    <a:cubicBezTo>
                      <a:pt x="4175559" y="914200"/>
                      <a:pt x="4170035" y="930011"/>
                      <a:pt x="4164319" y="945444"/>
                    </a:cubicBezTo>
                    <a:cubicBezTo>
                      <a:pt x="4160509" y="955920"/>
                      <a:pt x="4156889" y="967350"/>
                      <a:pt x="4150030" y="975733"/>
                    </a:cubicBezTo>
                    <a:cubicBezTo>
                      <a:pt x="4134410" y="994785"/>
                      <a:pt x="4131742" y="1014406"/>
                      <a:pt x="4139934" y="1036887"/>
                    </a:cubicBezTo>
                    <a:cubicBezTo>
                      <a:pt x="4141268" y="1040315"/>
                      <a:pt x="4141268" y="1044315"/>
                      <a:pt x="4141458" y="1048125"/>
                    </a:cubicBezTo>
                    <a:cubicBezTo>
                      <a:pt x="4145458" y="1109091"/>
                      <a:pt x="4147936" y="1170051"/>
                      <a:pt x="4154032" y="1230633"/>
                    </a:cubicBezTo>
                    <a:cubicBezTo>
                      <a:pt x="4156509" y="1255206"/>
                      <a:pt x="4167367" y="1278829"/>
                      <a:pt x="4174225" y="1303024"/>
                    </a:cubicBezTo>
                    <a:cubicBezTo>
                      <a:pt x="4175559" y="1307978"/>
                      <a:pt x="4177655" y="1313504"/>
                      <a:pt x="4176701" y="1318456"/>
                    </a:cubicBezTo>
                    <a:cubicBezTo>
                      <a:pt x="4167177" y="1372368"/>
                      <a:pt x="4181083" y="1422854"/>
                      <a:pt x="4199372" y="1472575"/>
                    </a:cubicBezTo>
                    <a:cubicBezTo>
                      <a:pt x="4201278" y="1477717"/>
                      <a:pt x="4200706" y="1484004"/>
                      <a:pt x="4200325" y="1489720"/>
                    </a:cubicBezTo>
                    <a:cubicBezTo>
                      <a:pt x="4198993" y="1505724"/>
                      <a:pt x="4192324" y="1523059"/>
                      <a:pt x="4196324" y="1537537"/>
                    </a:cubicBezTo>
                    <a:cubicBezTo>
                      <a:pt x="4207374" y="1576019"/>
                      <a:pt x="4220709" y="1614120"/>
                      <a:pt x="4237474" y="1650317"/>
                    </a:cubicBezTo>
                    <a:cubicBezTo>
                      <a:pt x="4254428" y="1687086"/>
                      <a:pt x="4268716" y="1721185"/>
                      <a:pt x="4251572" y="1763287"/>
                    </a:cubicBezTo>
                    <a:cubicBezTo>
                      <a:pt x="4244332" y="1781194"/>
                      <a:pt x="4249476" y="1804816"/>
                      <a:pt x="4251380" y="1825393"/>
                    </a:cubicBezTo>
                    <a:cubicBezTo>
                      <a:pt x="4252904" y="1840441"/>
                      <a:pt x="4261478" y="1854920"/>
                      <a:pt x="4261478" y="1869780"/>
                    </a:cubicBezTo>
                    <a:cubicBezTo>
                      <a:pt x="4261478" y="1909408"/>
                      <a:pt x="4271574" y="1944649"/>
                      <a:pt x="4292149" y="1978940"/>
                    </a:cubicBezTo>
                    <a:cubicBezTo>
                      <a:pt x="4300150" y="1992279"/>
                      <a:pt x="4294815" y="2013043"/>
                      <a:pt x="4296911" y="2030378"/>
                    </a:cubicBezTo>
                    <a:cubicBezTo>
                      <a:pt x="4299388" y="2048668"/>
                      <a:pt x="4301673" y="2067525"/>
                      <a:pt x="4307201" y="2085054"/>
                    </a:cubicBezTo>
                    <a:cubicBezTo>
                      <a:pt x="4321679" y="2130393"/>
                      <a:pt x="4338062" y="2175163"/>
                      <a:pt x="4353302" y="2220312"/>
                    </a:cubicBezTo>
                    <a:cubicBezTo>
                      <a:pt x="4365877" y="2257459"/>
                      <a:pt x="4355970" y="2294039"/>
                      <a:pt x="4350636" y="2330806"/>
                    </a:cubicBezTo>
                    <a:cubicBezTo>
                      <a:pt x="4347205" y="2353859"/>
                      <a:pt x="4339013" y="2375383"/>
                      <a:pt x="4351206" y="2401292"/>
                    </a:cubicBezTo>
                    <a:cubicBezTo>
                      <a:pt x="4362828" y="2426059"/>
                      <a:pt x="4360160" y="2457492"/>
                      <a:pt x="4366446" y="2485307"/>
                    </a:cubicBezTo>
                    <a:cubicBezTo>
                      <a:pt x="4371781" y="2508742"/>
                      <a:pt x="4380354" y="2531409"/>
                      <a:pt x="4388736" y="2554079"/>
                    </a:cubicBezTo>
                    <a:cubicBezTo>
                      <a:pt x="4400168" y="2584942"/>
                      <a:pt x="4412167" y="2615421"/>
                      <a:pt x="4406453" y="2649143"/>
                    </a:cubicBezTo>
                    <a:cubicBezTo>
                      <a:pt x="4399976" y="2687436"/>
                      <a:pt x="4424359" y="2713723"/>
                      <a:pt x="4440554" y="2743826"/>
                    </a:cubicBezTo>
                    <a:cubicBezTo>
                      <a:pt x="4451603" y="2764590"/>
                      <a:pt x="4459795" y="2787259"/>
                      <a:pt x="4466653" y="2809930"/>
                    </a:cubicBezTo>
                    <a:cubicBezTo>
                      <a:pt x="4475607" y="2840219"/>
                      <a:pt x="4480941" y="2871462"/>
                      <a:pt x="4489705" y="2901943"/>
                    </a:cubicBezTo>
                    <a:cubicBezTo>
                      <a:pt x="4502848" y="2948047"/>
                      <a:pt x="4513137" y="2994722"/>
                      <a:pt x="4505897" y="3042728"/>
                    </a:cubicBezTo>
                    <a:cubicBezTo>
                      <a:pt x="4502659" y="3064827"/>
                      <a:pt x="4502848" y="3085403"/>
                      <a:pt x="4507613" y="3107500"/>
                    </a:cubicBezTo>
                    <a:cubicBezTo>
                      <a:pt x="4515422" y="3143695"/>
                      <a:pt x="4516376" y="3180844"/>
                      <a:pt x="4545521" y="3209993"/>
                    </a:cubicBezTo>
                    <a:cubicBezTo>
                      <a:pt x="4555811" y="3220280"/>
                      <a:pt x="4558477" y="3238758"/>
                      <a:pt x="4563811" y="3253809"/>
                    </a:cubicBezTo>
                    <a:cubicBezTo>
                      <a:pt x="4570099" y="3271145"/>
                      <a:pt x="4566858" y="3283908"/>
                      <a:pt x="4548570" y="3293244"/>
                    </a:cubicBezTo>
                    <a:cubicBezTo>
                      <a:pt x="4540379" y="3297434"/>
                      <a:pt x="4532378" y="3309437"/>
                      <a:pt x="4531043" y="3318771"/>
                    </a:cubicBezTo>
                    <a:cubicBezTo>
                      <a:pt x="4527043" y="3346776"/>
                      <a:pt x="4532950" y="3372495"/>
                      <a:pt x="4545904" y="3399546"/>
                    </a:cubicBezTo>
                    <a:cubicBezTo>
                      <a:pt x="4558096" y="3424883"/>
                      <a:pt x="4556762" y="3456508"/>
                      <a:pt x="4561524" y="3485275"/>
                    </a:cubicBezTo>
                    <a:cubicBezTo>
                      <a:pt x="4564954" y="3505657"/>
                      <a:pt x="4572002" y="3526042"/>
                      <a:pt x="4572002" y="3546617"/>
                    </a:cubicBezTo>
                    <a:cubicBezTo>
                      <a:pt x="4572002" y="3572146"/>
                      <a:pt x="4565907" y="3597482"/>
                      <a:pt x="4563620" y="3623201"/>
                    </a:cubicBezTo>
                    <a:cubicBezTo>
                      <a:pt x="4561716" y="3643204"/>
                      <a:pt x="4562478" y="3663589"/>
                      <a:pt x="4560192" y="3683591"/>
                    </a:cubicBezTo>
                    <a:cubicBezTo>
                      <a:pt x="4558477" y="3699976"/>
                      <a:pt x="4554096" y="3716168"/>
                      <a:pt x="4550476" y="3732361"/>
                    </a:cubicBezTo>
                    <a:cubicBezTo>
                      <a:pt x="4549142" y="3738267"/>
                      <a:pt x="4543998" y="3744173"/>
                      <a:pt x="4544759" y="3749506"/>
                    </a:cubicBezTo>
                    <a:cubicBezTo>
                      <a:pt x="4552953" y="3802467"/>
                      <a:pt x="4516376" y="3840569"/>
                      <a:pt x="4500182" y="3885338"/>
                    </a:cubicBezTo>
                    <a:cubicBezTo>
                      <a:pt x="4483035" y="3932394"/>
                      <a:pt x="4456748" y="3977925"/>
                      <a:pt x="4464557" y="4030503"/>
                    </a:cubicBezTo>
                    <a:cubicBezTo>
                      <a:pt x="4469319" y="4062318"/>
                      <a:pt x="4480369" y="4092989"/>
                      <a:pt x="4487039" y="4124614"/>
                    </a:cubicBezTo>
                    <a:cubicBezTo>
                      <a:pt x="4489324" y="4135854"/>
                      <a:pt x="4488943" y="4148427"/>
                      <a:pt x="4486656" y="4159667"/>
                    </a:cubicBezTo>
                    <a:cubicBezTo>
                      <a:pt x="4476177" y="4213961"/>
                      <a:pt x="4474653" y="4267493"/>
                      <a:pt x="4491801" y="4320837"/>
                    </a:cubicBezTo>
                    <a:cubicBezTo>
                      <a:pt x="4494659" y="4329979"/>
                      <a:pt x="4497325" y="4339695"/>
                      <a:pt x="4497325" y="4349222"/>
                    </a:cubicBezTo>
                    <a:cubicBezTo>
                      <a:pt x="4497325" y="4401419"/>
                      <a:pt x="4493324" y="4452665"/>
                      <a:pt x="4474653" y="4502579"/>
                    </a:cubicBezTo>
                    <a:cubicBezTo>
                      <a:pt x="4468368" y="4519343"/>
                      <a:pt x="4472368" y="4539728"/>
                      <a:pt x="4470844" y="4558207"/>
                    </a:cubicBezTo>
                    <a:cubicBezTo>
                      <a:pt x="4469511" y="4575351"/>
                      <a:pt x="4468940" y="4592878"/>
                      <a:pt x="4464557" y="4609452"/>
                    </a:cubicBezTo>
                    <a:cubicBezTo>
                      <a:pt x="4458082" y="4633647"/>
                      <a:pt x="4457320" y="4656126"/>
                      <a:pt x="4463033" y="4681083"/>
                    </a:cubicBezTo>
                    <a:cubicBezTo>
                      <a:pt x="4468368" y="4704895"/>
                      <a:pt x="4465702" y="4730614"/>
                      <a:pt x="4465891" y="4755381"/>
                    </a:cubicBezTo>
                    <a:cubicBezTo>
                      <a:pt x="4466082" y="4783004"/>
                      <a:pt x="4466272" y="4810627"/>
                      <a:pt x="4465319" y="4838250"/>
                    </a:cubicBezTo>
                    <a:cubicBezTo>
                      <a:pt x="4464940" y="4849300"/>
                      <a:pt x="4457320" y="4861873"/>
                      <a:pt x="4460367" y="4871019"/>
                    </a:cubicBezTo>
                    <a:cubicBezTo>
                      <a:pt x="4470653" y="4900546"/>
                      <a:pt x="4458271" y="4930075"/>
                      <a:pt x="4463795" y="4959602"/>
                    </a:cubicBezTo>
                    <a:cubicBezTo>
                      <a:pt x="4466653" y="4974082"/>
                      <a:pt x="4458844" y="4990465"/>
                      <a:pt x="4458082" y="5006086"/>
                    </a:cubicBezTo>
                    <a:cubicBezTo>
                      <a:pt x="4456748" y="5031614"/>
                      <a:pt x="4457320" y="5057141"/>
                      <a:pt x="4456937" y="5082670"/>
                    </a:cubicBezTo>
                    <a:cubicBezTo>
                      <a:pt x="4456748" y="5091052"/>
                      <a:pt x="4455986" y="5099245"/>
                      <a:pt x="4455603" y="5107627"/>
                    </a:cubicBezTo>
                    <a:cubicBezTo>
                      <a:pt x="4455223" y="5115057"/>
                      <a:pt x="4453508" y="5122867"/>
                      <a:pt x="4454840" y="5129916"/>
                    </a:cubicBezTo>
                    <a:cubicBezTo>
                      <a:pt x="4459605" y="5155445"/>
                      <a:pt x="4467415" y="5180591"/>
                      <a:pt x="4470464" y="5206308"/>
                    </a:cubicBezTo>
                    <a:cubicBezTo>
                      <a:pt x="4473130" y="5228597"/>
                      <a:pt x="4469511" y="5251650"/>
                      <a:pt x="4471415" y="5274129"/>
                    </a:cubicBezTo>
                    <a:cubicBezTo>
                      <a:pt x="4474653" y="5313754"/>
                      <a:pt x="4480369" y="5353379"/>
                      <a:pt x="4483990" y="5393005"/>
                    </a:cubicBezTo>
                    <a:cubicBezTo>
                      <a:pt x="4484752" y="5401579"/>
                      <a:pt x="4479988" y="5410531"/>
                      <a:pt x="4479607" y="5419295"/>
                    </a:cubicBezTo>
                    <a:cubicBezTo>
                      <a:pt x="4478656" y="5446728"/>
                      <a:pt x="4478464" y="5474161"/>
                      <a:pt x="4477894" y="5501594"/>
                    </a:cubicBezTo>
                    <a:cubicBezTo>
                      <a:pt x="4477702" y="5517215"/>
                      <a:pt x="4478273" y="5533027"/>
                      <a:pt x="4476560" y="5548460"/>
                    </a:cubicBezTo>
                    <a:cubicBezTo>
                      <a:pt x="4474273" y="5568842"/>
                      <a:pt x="4470844" y="5587321"/>
                      <a:pt x="4485703" y="5606372"/>
                    </a:cubicBezTo>
                    <a:cubicBezTo>
                      <a:pt x="4508755" y="5635711"/>
                      <a:pt x="4499801" y="5673050"/>
                      <a:pt x="4505134" y="5706959"/>
                    </a:cubicBezTo>
                    <a:cubicBezTo>
                      <a:pt x="4506468" y="5715723"/>
                      <a:pt x="4506659" y="5724678"/>
                      <a:pt x="4508183" y="5733440"/>
                    </a:cubicBezTo>
                    <a:cubicBezTo>
                      <a:pt x="4511041" y="5749634"/>
                      <a:pt x="4514279" y="5765635"/>
                      <a:pt x="4517519" y="5781830"/>
                    </a:cubicBezTo>
                    <a:cubicBezTo>
                      <a:pt x="4518089" y="5784686"/>
                      <a:pt x="4518281" y="5787924"/>
                      <a:pt x="4519234" y="5790592"/>
                    </a:cubicBezTo>
                    <a:cubicBezTo>
                      <a:pt x="4527233" y="5815169"/>
                      <a:pt x="4536378" y="5839361"/>
                      <a:pt x="4542855" y="5864318"/>
                    </a:cubicBezTo>
                    <a:cubicBezTo>
                      <a:pt x="4546095" y="5876511"/>
                      <a:pt x="4546476" y="5890037"/>
                      <a:pt x="4544759" y="5902610"/>
                    </a:cubicBezTo>
                    <a:cubicBezTo>
                      <a:pt x="4539808" y="5939377"/>
                      <a:pt x="4537712" y="5975764"/>
                      <a:pt x="4544951" y="6012723"/>
                    </a:cubicBezTo>
                    <a:cubicBezTo>
                      <a:pt x="4547808" y="6027392"/>
                      <a:pt x="4543045" y="6043776"/>
                      <a:pt x="4541332" y="6059397"/>
                    </a:cubicBezTo>
                    <a:cubicBezTo>
                      <a:pt x="4536759" y="6096736"/>
                      <a:pt x="4531805" y="6134075"/>
                      <a:pt x="4527426" y="6171605"/>
                    </a:cubicBezTo>
                    <a:cubicBezTo>
                      <a:pt x="4524758" y="6195037"/>
                      <a:pt x="4523234" y="6218660"/>
                      <a:pt x="4520568" y="6242093"/>
                    </a:cubicBezTo>
                    <a:cubicBezTo>
                      <a:pt x="4517327" y="6269144"/>
                      <a:pt x="4512375" y="6296005"/>
                      <a:pt x="4509706" y="6323058"/>
                    </a:cubicBezTo>
                    <a:cubicBezTo>
                      <a:pt x="4506659" y="6353919"/>
                      <a:pt x="4506089" y="6384972"/>
                      <a:pt x="4502848" y="6415833"/>
                    </a:cubicBezTo>
                    <a:cubicBezTo>
                      <a:pt x="4496563" y="6472225"/>
                      <a:pt x="4489132" y="6528424"/>
                      <a:pt x="4482084" y="6584812"/>
                    </a:cubicBezTo>
                    <a:cubicBezTo>
                      <a:pt x="4475226" y="6639488"/>
                      <a:pt x="4469129" y="6694164"/>
                      <a:pt x="4460557" y="6748458"/>
                    </a:cubicBezTo>
                    <a:cubicBezTo>
                      <a:pt x="4456937" y="6771319"/>
                      <a:pt x="4447030" y="6793035"/>
                      <a:pt x="4441507" y="6815516"/>
                    </a:cubicBezTo>
                    <a:lnTo>
                      <a:pt x="4431806" y="6858001"/>
                    </a:lnTo>
                    <a:lnTo>
                      <a:pt x="4259554" y="6858001"/>
                    </a:lnTo>
                    <a:lnTo>
                      <a:pt x="4259554" y="6858002"/>
                    </a:lnTo>
                    <a:lnTo>
                      <a:pt x="0" y="6858002"/>
                    </a:lnTo>
                    <a:lnTo>
                      <a:pt x="0" y="2"/>
                    </a:lnTo>
                    <a:lnTo>
                      <a:pt x="3766492" y="1"/>
                    </a:lnTo>
                    <a:lnTo>
                      <a:pt x="3769210" y="21486"/>
                    </a:lnTo>
                    <a:close/>
                  </a:path>
                </a:pathLst>
              </a:custGeom>
              <a:solidFill>
                <a:schemeClr val="tx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D56F11D0-7966-41FE-AAB9-EC0C54F11F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-2" y="-1"/>
                <a:ext cx="4572002" cy="6858002"/>
              </a:xfrm>
              <a:custGeom>
                <a:avLst/>
                <a:gdLst>
                  <a:gd name="connsiteX0" fmla="*/ 4214994 w 4572002"/>
                  <a:gd name="connsiteY0" fmla="*/ 6564620 h 6858002"/>
                  <a:gd name="connsiteX1" fmla="*/ 4214994 w 4572002"/>
                  <a:gd name="connsiteY1" fmla="*/ 6564621 h 6858002"/>
                  <a:gd name="connsiteX2" fmla="*/ 4237474 w 4572002"/>
                  <a:gd name="connsiteY2" fmla="*/ 6588626 h 6858002"/>
                  <a:gd name="connsiteX3" fmla="*/ 4254096 w 4572002"/>
                  <a:gd name="connsiteY3" fmla="*/ 6625225 h 6858002"/>
                  <a:gd name="connsiteX4" fmla="*/ 4247001 w 4572002"/>
                  <a:gd name="connsiteY4" fmla="*/ 6662540 h 6858002"/>
                  <a:gd name="connsiteX5" fmla="*/ 4247000 w 4572002"/>
                  <a:gd name="connsiteY5" fmla="*/ 6662541 h 6858002"/>
                  <a:gd name="connsiteX6" fmla="*/ 4246999 w 4572002"/>
                  <a:gd name="connsiteY6" fmla="*/ 6662544 h 6858002"/>
                  <a:gd name="connsiteX7" fmla="*/ 4235550 w 4572002"/>
                  <a:gd name="connsiteY7" fmla="*/ 6683027 h 6858002"/>
                  <a:gd name="connsiteX8" fmla="*/ 4232403 w 4572002"/>
                  <a:gd name="connsiteY8" fmla="*/ 6702976 h 6858002"/>
                  <a:gd name="connsiteX9" fmla="*/ 4232403 w 4572002"/>
                  <a:gd name="connsiteY9" fmla="*/ 6702977 h 6858002"/>
                  <a:gd name="connsiteX10" fmla="*/ 4246238 w 4572002"/>
                  <a:gd name="connsiteY10" fmla="*/ 6742553 h 6858002"/>
                  <a:gd name="connsiteX11" fmla="*/ 4246239 w 4572002"/>
                  <a:gd name="connsiteY11" fmla="*/ 6742555 h 6858002"/>
                  <a:gd name="connsiteX12" fmla="*/ 4265716 w 4572002"/>
                  <a:gd name="connsiteY12" fmla="*/ 6812062 h 6858002"/>
                  <a:gd name="connsiteX13" fmla="*/ 4265717 w 4572002"/>
                  <a:gd name="connsiteY13" fmla="*/ 6812064 h 6858002"/>
                  <a:gd name="connsiteX14" fmla="*/ 4265717 w 4572002"/>
                  <a:gd name="connsiteY14" fmla="*/ 6812063 h 6858002"/>
                  <a:gd name="connsiteX15" fmla="*/ 4265716 w 4572002"/>
                  <a:gd name="connsiteY15" fmla="*/ 6812062 h 6858002"/>
                  <a:gd name="connsiteX16" fmla="*/ 4260942 w 4572002"/>
                  <a:gd name="connsiteY16" fmla="*/ 6776800 h 6858002"/>
                  <a:gd name="connsiteX17" fmla="*/ 4246239 w 4572002"/>
                  <a:gd name="connsiteY17" fmla="*/ 6742555 h 6858002"/>
                  <a:gd name="connsiteX18" fmla="*/ 4246238 w 4572002"/>
                  <a:gd name="connsiteY18" fmla="*/ 6742552 h 6858002"/>
                  <a:gd name="connsiteX19" fmla="*/ 4232403 w 4572002"/>
                  <a:gd name="connsiteY19" fmla="*/ 6702976 h 6858002"/>
                  <a:gd name="connsiteX20" fmla="*/ 4246999 w 4572002"/>
                  <a:gd name="connsiteY20" fmla="*/ 6662544 h 6858002"/>
                  <a:gd name="connsiteX21" fmla="*/ 4247000 w 4572002"/>
                  <a:gd name="connsiteY21" fmla="*/ 6662542 h 6858002"/>
                  <a:gd name="connsiteX22" fmla="*/ 4247001 w 4572002"/>
                  <a:gd name="connsiteY22" fmla="*/ 6662540 h 6858002"/>
                  <a:gd name="connsiteX23" fmla="*/ 4254084 w 4572002"/>
                  <a:gd name="connsiteY23" fmla="*/ 6645552 h 6858002"/>
                  <a:gd name="connsiteX24" fmla="*/ 4254096 w 4572002"/>
                  <a:gd name="connsiteY24" fmla="*/ 6625225 h 6858002"/>
                  <a:gd name="connsiteX25" fmla="*/ 4254096 w 4572002"/>
                  <a:gd name="connsiteY25" fmla="*/ 6625224 h 6858002"/>
                  <a:gd name="connsiteX26" fmla="*/ 4237474 w 4572002"/>
                  <a:gd name="connsiteY26" fmla="*/ 6588625 h 6858002"/>
                  <a:gd name="connsiteX27" fmla="*/ 4295315 w 4572002"/>
                  <a:gd name="connsiteY27" fmla="*/ 6438981 h 6858002"/>
                  <a:gd name="connsiteX28" fmla="*/ 4275385 w 4572002"/>
                  <a:gd name="connsiteY28" fmla="*/ 6463840 h 6858002"/>
                  <a:gd name="connsiteX29" fmla="*/ 4275382 w 4572002"/>
                  <a:gd name="connsiteY29" fmla="*/ 6463849 h 6858002"/>
                  <a:gd name="connsiteX30" fmla="*/ 4261587 w 4572002"/>
                  <a:gd name="connsiteY30" fmla="*/ 6513012 h 6858002"/>
                  <a:gd name="connsiteX31" fmla="*/ 4242781 w 4572002"/>
                  <a:gd name="connsiteY31" fmla="*/ 6546194 h 6858002"/>
                  <a:gd name="connsiteX32" fmla="*/ 4242781 w 4572002"/>
                  <a:gd name="connsiteY32" fmla="*/ 6546195 h 6858002"/>
                  <a:gd name="connsiteX33" fmla="*/ 4259120 w 4572002"/>
                  <a:gd name="connsiteY33" fmla="*/ 6521804 h 6858002"/>
                  <a:gd name="connsiteX34" fmla="*/ 4261587 w 4572002"/>
                  <a:gd name="connsiteY34" fmla="*/ 6513012 h 6858002"/>
                  <a:gd name="connsiteX35" fmla="*/ 4264398 w 4572002"/>
                  <a:gd name="connsiteY35" fmla="*/ 6508052 h 6858002"/>
                  <a:gd name="connsiteX36" fmla="*/ 4275382 w 4572002"/>
                  <a:gd name="connsiteY36" fmla="*/ 6463849 h 6858002"/>
                  <a:gd name="connsiteX37" fmla="*/ 4275385 w 4572002"/>
                  <a:gd name="connsiteY37" fmla="*/ 6463841 h 6858002"/>
                  <a:gd name="connsiteX38" fmla="*/ 4295315 w 4572002"/>
                  <a:gd name="connsiteY38" fmla="*/ 6438981 h 6858002"/>
                  <a:gd name="connsiteX39" fmla="*/ 4381289 w 4572002"/>
                  <a:gd name="connsiteY39" fmla="*/ 6365204 h 6858002"/>
                  <a:gd name="connsiteX40" fmla="*/ 4380008 w 4572002"/>
                  <a:gd name="connsiteY40" fmla="*/ 6387910 h 6858002"/>
                  <a:gd name="connsiteX41" fmla="*/ 4378243 w 4572002"/>
                  <a:gd name="connsiteY41" fmla="*/ 6391549 h 6858002"/>
                  <a:gd name="connsiteX42" fmla="*/ 4370589 w 4572002"/>
                  <a:gd name="connsiteY42" fmla="*/ 6407332 h 6858002"/>
                  <a:gd name="connsiteX43" fmla="*/ 4370589 w 4572002"/>
                  <a:gd name="connsiteY43" fmla="*/ 6407333 h 6858002"/>
                  <a:gd name="connsiteX44" fmla="*/ 4378243 w 4572002"/>
                  <a:gd name="connsiteY44" fmla="*/ 6391549 h 6858002"/>
                  <a:gd name="connsiteX45" fmla="*/ 4380008 w 4572002"/>
                  <a:gd name="connsiteY45" fmla="*/ 6387910 h 6858002"/>
                  <a:gd name="connsiteX46" fmla="*/ 4142220 w 4572002"/>
                  <a:gd name="connsiteY46" fmla="*/ 4221391 h 6858002"/>
                  <a:gd name="connsiteX47" fmla="*/ 4142220 w 4572002"/>
                  <a:gd name="connsiteY47" fmla="*/ 4221392 h 6858002"/>
                  <a:gd name="connsiteX48" fmla="*/ 4147936 w 4572002"/>
                  <a:gd name="connsiteY48" fmla="*/ 4253015 h 6858002"/>
                  <a:gd name="connsiteX49" fmla="*/ 4187752 w 4572002"/>
                  <a:gd name="connsiteY49" fmla="*/ 4324646 h 6858002"/>
                  <a:gd name="connsiteX50" fmla="*/ 4196706 w 4572002"/>
                  <a:gd name="connsiteY50" fmla="*/ 4363891 h 6858002"/>
                  <a:gd name="connsiteX51" fmla="*/ 4195944 w 4572002"/>
                  <a:gd name="connsiteY51" fmla="*/ 4482004 h 6858002"/>
                  <a:gd name="connsiteX52" fmla="*/ 4135934 w 4572002"/>
                  <a:gd name="connsiteY52" fmla="*/ 4659174 h 6858002"/>
                  <a:gd name="connsiteX53" fmla="*/ 4127932 w 4572002"/>
                  <a:gd name="connsiteY53" fmla="*/ 4677655 h 6858002"/>
                  <a:gd name="connsiteX54" fmla="*/ 4118025 w 4572002"/>
                  <a:gd name="connsiteY54" fmla="*/ 4767764 h 6858002"/>
                  <a:gd name="connsiteX55" fmla="*/ 4116716 w 4572002"/>
                  <a:gd name="connsiteY55" fmla="*/ 4800483 h 6858002"/>
                  <a:gd name="connsiteX56" fmla="*/ 4116716 w 4572002"/>
                  <a:gd name="connsiteY56" fmla="*/ 4800484 h 6858002"/>
                  <a:gd name="connsiteX57" fmla="*/ 4131552 w 4572002"/>
                  <a:gd name="connsiteY57" fmla="*/ 4828917 h 6858002"/>
                  <a:gd name="connsiteX58" fmla="*/ 4153733 w 4572002"/>
                  <a:gd name="connsiteY58" fmla="*/ 4863343 h 6858002"/>
                  <a:gd name="connsiteX59" fmla="*/ 4161262 w 4572002"/>
                  <a:gd name="connsiteY59" fmla="*/ 4889275 h 6858002"/>
                  <a:gd name="connsiteX60" fmla="*/ 4159557 w 4572002"/>
                  <a:gd name="connsiteY60" fmla="*/ 4912168 h 6858002"/>
                  <a:gd name="connsiteX61" fmla="*/ 4158155 w 4572002"/>
                  <a:gd name="connsiteY61" fmla="*/ 4933804 h 6858002"/>
                  <a:gd name="connsiteX62" fmla="*/ 4158155 w 4572002"/>
                  <a:gd name="connsiteY62" fmla="*/ 4933805 h 6858002"/>
                  <a:gd name="connsiteX63" fmla="*/ 4162914 w 4572002"/>
                  <a:gd name="connsiteY63" fmla="*/ 4952673 h 6858002"/>
                  <a:gd name="connsiteX64" fmla="*/ 4165707 w 4572002"/>
                  <a:gd name="connsiteY64" fmla="*/ 4957454 h 6858002"/>
                  <a:gd name="connsiteX65" fmla="*/ 4166985 w 4572002"/>
                  <a:gd name="connsiteY65" fmla="*/ 4961456 h 6858002"/>
                  <a:gd name="connsiteX66" fmla="*/ 4182989 w 4572002"/>
                  <a:gd name="connsiteY66" fmla="*/ 4987038 h 6858002"/>
                  <a:gd name="connsiteX67" fmla="*/ 4209468 w 4572002"/>
                  <a:gd name="connsiteY67" fmla="*/ 5041522 h 6858002"/>
                  <a:gd name="connsiteX68" fmla="*/ 4216684 w 4572002"/>
                  <a:gd name="connsiteY68" fmla="*/ 5072376 h 6858002"/>
                  <a:gd name="connsiteX69" fmla="*/ 4222587 w 4572002"/>
                  <a:gd name="connsiteY69" fmla="*/ 5087441 h 6858002"/>
                  <a:gd name="connsiteX70" fmla="*/ 4235615 w 4572002"/>
                  <a:gd name="connsiteY70" fmla="*/ 5133220 h 6858002"/>
                  <a:gd name="connsiteX71" fmla="*/ 4235616 w 4572002"/>
                  <a:gd name="connsiteY71" fmla="*/ 5133225 h 6858002"/>
                  <a:gd name="connsiteX72" fmla="*/ 4228901 w 4572002"/>
                  <a:gd name="connsiteY72" fmla="*/ 5166113 h 6858002"/>
                  <a:gd name="connsiteX73" fmla="*/ 4228901 w 4572002"/>
                  <a:gd name="connsiteY73" fmla="*/ 5166114 h 6858002"/>
                  <a:gd name="connsiteX74" fmla="*/ 4229593 w 4572002"/>
                  <a:gd name="connsiteY74" fmla="*/ 5172091 h 6858002"/>
                  <a:gd name="connsiteX75" fmla="*/ 4232139 w 4572002"/>
                  <a:gd name="connsiteY75" fmla="*/ 5179068 h 6858002"/>
                  <a:gd name="connsiteX76" fmla="*/ 4231973 w 4572002"/>
                  <a:gd name="connsiteY76" fmla="*/ 5229434 h 6858002"/>
                  <a:gd name="connsiteX77" fmla="*/ 4225669 w 4572002"/>
                  <a:gd name="connsiteY77" fmla="*/ 5241089 h 6858002"/>
                  <a:gd name="connsiteX78" fmla="*/ 4208517 w 4572002"/>
                  <a:gd name="connsiteY78" fmla="*/ 5272796 h 6858002"/>
                  <a:gd name="connsiteX79" fmla="*/ 4184613 w 4572002"/>
                  <a:gd name="connsiteY79" fmla="*/ 5312288 h 6858002"/>
                  <a:gd name="connsiteX80" fmla="*/ 4183557 w 4572002"/>
                  <a:gd name="connsiteY80" fmla="*/ 5321350 h 6858002"/>
                  <a:gd name="connsiteX81" fmla="*/ 4181083 w 4572002"/>
                  <a:gd name="connsiteY81" fmla="*/ 5326163 h 6858002"/>
                  <a:gd name="connsiteX82" fmla="*/ 4179637 w 4572002"/>
                  <a:gd name="connsiteY82" fmla="*/ 5355014 h 6858002"/>
                  <a:gd name="connsiteX83" fmla="*/ 4179637 w 4572002"/>
                  <a:gd name="connsiteY83" fmla="*/ 5355015 h 6858002"/>
                  <a:gd name="connsiteX84" fmla="*/ 4184513 w 4572002"/>
                  <a:gd name="connsiteY84" fmla="*/ 5385385 h 6858002"/>
                  <a:gd name="connsiteX85" fmla="*/ 4192704 w 4572002"/>
                  <a:gd name="connsiteY85" fmla="*/ 5425583 h 6858002"/>
                  <a:gd name="connsiteX86" fmla="*/ 4204327 w 4572002"/>
                  <a:gd name="connsiteY86" fmla="*/ 5480638 h 6858002"/>
                  <a:gd name="connsiteX87" fmla="*/ 4208850 w 4572002"/>
                  <a:gd name="connsiteY87" fmla="*/ 5507668 h 6858002"/>
                  <a:gd name="connsiteX88" fmla="*/ 4198232 w 4572002"/>
                  <a:gd name="connsiteY88" fmla="*/ 5531692 h 6858002"/>
                  <a:gd name="connsiteX89" fmla="*/ 4198231 w 4572002"/>
                  <a:gd name="connsiteY89" fmla="*/ 5531693 h 6858002"/>
                  <a:gd name="connsiteX90" fmla="*/ 4188085 w 4572002"/>
                  <a:gd name="connsiteY90" fmla="*/ 5547578 h 6858002"/>
                  <a:gd name="connsiteX91" fmla="*/ 4188085 w 4572002"/>
                  <a:gd name="connsiteY91" fmla="*/ 5547579 h 6858002"/>
                  <a:gd name="connsiteX92" fmla="*/ 4197659 w 4572002"/>
                  <a:gd name="connsiteY92" fmla="*/ 5562747 h 6858002"/>
                  <a:gd name="connsiteX93" fmla="*/ 4268907 w 4572002"/>
                  <a:gd name="connsiteY93" fmla="*/ 5704484 h 6858002"/>
                  <a:gd name="connsiteX94" fmla="*/ 4274812 w 4572002"/>
                  <a:gd name="connsiteY94" fmla="*/ 5740489 h 6858002"/>
                  <a:gd name="connsiteX95" fmla="*/ 4283578 w 4572002"/>
                  <a:gd name="connsiteY95" fmla="*/ 5760874 h 6858002"/>
                  <a:gd name="connsiteX96" fmla="*/ 4371973 w 4572002"/>
                  <a:gd name="connsiteY96" fmla="*/ 5883752 h 6858002"/>
                  <a:gd name="connsiteX97" fmla="*/ 4371974 w 4572002"/>
                  <a:gd name="connsiteY97" fmla="*/ 5883757 h 6858002"/>
                  <a:gd name="connsiteX98" fmla="*/ 4389877 w 4572002"/>
                  <a:gd name="connsiteY98" fmla="*/ 5935946 h 6858002"/>
                  <a:gd name="connsiteX99" fmla="*/ 4389878 w 4572002"/>
                  <a:gd name="connsiteY99" fmla="*/ 5935950 h 6858002"/>
                  <a:gd name="connsiteX100" fmla="*/ 4386259 w 4572002"/>
                  <a:gd name="connsiteY100" fmla="*/ 5993290 h 6858002"/>
                  <a:gd name="connsiteX101" fmla="*/ 4386259 w 4572002"/>
                  <a:gd name="connsiteY101" fmla="*/ 5993291 h 6858002"/>
                  <a:gd name="connsiteX102" fmla="*/ 4379782 w 4572002"/>
                  <a:gd name="connsiteY102" fmla="*/ 6026440 h 6858002"/>
                  <a:gd name="connsiteX103" fmla="*/ 4323583 w 4572002"/>
                  <a:gd name="connsiteY103" fmla="*/ 6108738 h 6858002"/>
                  <a:gd name="connsiteX104" fmla="*/ 4309890 w 4572002"/>
                  <a:gd name="connsiteY104" fmla="*/ 6133314 h 6858002"/>
                  <a:gd name="connsiteX105" fmla="*/ 4309890 w 4572002"/>
                  <a:gd name="connsiteY105" fmla="*/ 6133315 h 6858002"/>
                  <a:gd name="connsiteX106" fmla="*/ 4313591 w 4572002"/>
                  <a:gd name="connsiteY106" fmla="*/ 6143190 h 6858002"/>
                  <a:gd name="connsiteX107" fmla="*/ 4325486 w 4572002"/>
                  <a:gd name="connsiteY107" fmla="*/ 6155600 h 6858002"/>
                  <a:gd name="connsiteX108" fmla="*/ 4325488 w 4572002"/>
                  <a:gd name="connsiteY108" fmla="*/ 6155603 h 6858002"/>
                  <a:gd name="connsiteX109" fmla="*/ 4364160 w 4572002"/>
                  <a:gd name="connsiteY109" fmla="*/ 6228757 h 6858002"/>
                  <a:gd name="connsiteX110" fmla="*/ 4381497 w 4572002"/>
                  <a:gd name="connsiteY110" fmla="*/ 6361540 h 6858002"/>
                  <a:gd name="connsiteX111" fmla="*/ 4381497 w 4572002"/>
                  <a:gd name="connsiteY111" fmla="*/ 6361539 h 6858002"/>
                  <a:gd name="connsiteX112" fmla="*/ 4364160 w 4572002"/>
                  <a:gd name="connsiteY112" fmla="*/ 6228756 h 6858002"/>
                  <a:gd name="connsiteX113" fmla="*/ 4325488 w 4572002"/>
                  <a:gd name="connsiteY113" fmla="*/ 6155602 h 6858002"/>
                  <a:gd name="connsiteX114" fmla="*/ 4325486 w 4572002"/>
                  <a:gd name="connsiteY114" fmla="*/ 6155600 h 6858002"/>
                  <a:gd name="connsiteX115" fmla="*/ 4309890 w 4572002"/>
                  <a:gd name="connsiteY115" fmla="*/ 6133315 h 6858002"/>
                  <a:gd name="connsiteX116" fmla="*/ 4323583 w 4572002"/>
                  <a:gd name="connsiteY116" fmla="*/ 6108739 h 6858002"/>
                  <a:gd name="connsiteX117" fmla="*/ 4379782 w 4572002"/>
                  <a:gd name="connsiteY117" fmla="*/ 6026441 h 6858002"/>
                  <a:gd name="connsiteX118" fmla="*/ 4386259 w 4572002"/>
                  <a:gd name="connsiteY118" fmla="*/ 5993292 h 6858002"/>
                  <a:gd name="connsiteX119" fmla="*/ 4386259 w 4572002"/>
                  <a:gd name="connsiteY119" fmla="*/ 5993290 h 6858002"/>
                  <a:gd name="connsiteX120" fmla="*/ 4389712 w 4572002"/>
                  <a:gd name="connsiteY120" fmla="*/ 5964477 h 6858002"/>
                  <a:gd name="connsiteX121" fmla="*/ 4389878 w 4572002"/>
                  <a:gd name="connsiteY121" fmla="*/ 5935950 h 6858002"/>
                  <a:gd name="connsiteX122" fmla="*/ 4389878 w 4572002"/>
                  <a:gd name="connsiteY122" fmla="*/ 5935949 h 6858002"/>
                  <a:gd name="connsiteX123" fmla="*/ 4389877 w 4572002"/>
                  <a:gd name="connsiteY123" fmla="*/ 5935946 h 6858002"/>
                  <a:gd name="connsiteX124" fmla="*/ 4382997 w 4572002"/>
                  <a:gd name="connsiteY124" fmla="*/ 5909351 h 6858002"/>
                  <a:gd name="connsiteX125" fmla="*/ 4371974 w 4572002"/>
                  <a:gd name="connsiteY125" fmla="*/ 5883757 h 6858002"/>
                  <a:gd name="connsiteX126" fmla="*/ 4371973 w 4572002"/>
                  <a:gd name="connsiteY126" fmla="*/ 5883751 h 6858002"/>
                  <a:gd name="connsiteX127" fmla="*/ 4283578 w 4572002"/>
                  <a:gd name="connsiteY127" fmla="*/ 5760873 h 6858002"/>
                  <a:gd name="connsiteX128" fmla="*/ 4274812 w 4572002"/>
                  <a:gd name="connsiteY128" fmla="*/ 5740488 h 6858002"/>
                  <a:gd name="connsiteX129" fmla="*/ 4268907 w 4572002"/>
                  <a:gd name="connsiteY129" fmla="*/ 5704483 h 6858002"/>
                  <a:gd name="connsiteX130" fmla="*/ 4197659 w 4572002"/>
                  <a:gd name="connsiteY130" fmla="*/ 5562746 h 6858002"/>
                  <a:gd name="connsiteX131" fmla="*/ 4188085 w 4572002"/>
                  <a:gd name="connsiteY131" fmla="*/ 5547578 h 6858002"/>
                  <a:gd name="connsiteX132" fmla="*/ 4198231 w 4572002"/>
                  <a:gd name="connsiteY132" fmla="*/ 5531694 h 6858002"/>
                  <a:gd name="connsiteX133" fmla="*/ 4198232 w 4572002"/>
                  <a:gd name="connsiteY133" fmla="*/ 5531692 h 6858002"/>
                  <a:gd name="connsiteX134" fmla="*/ 4206630 w 4572002"/>
                  <a:gd name="connsiteY134" fmla="*/ 5520422 h 6858002"/>
                  <a:gd name="connsiteX135" fmla="*/ 4208850 w 4572002"/>
                  <a:gd name="connsiteY135" fmla="*/ 5507668 h 6858002"/>
                  <a:gd name="connsiteX136" fmla="*/ 4208850 w 4572002"/>
                  <a:gd name="connsiteY136" fmla="*/ 5507667 h 6858002"/>
                  <a:gd name="connsiteX137" fmla="*/ 4204327 w 4572002"/>
                  <a:gd name="connsiteY137" fmla="*/ 5480637 h 6858002"/>
                  <a:gd name="connsiteX138" fmla="*/ 4192704 w 4572002"/>
                  <a:gd name="connsiteY138" fmla="*/ 5425582 h 6858002"/>
                  <a:gd name="connsiteX139" fmla="*/ 4184513 w 4572002"/>
                  <a:gd name="connsiteY139" fmla="*/ 5385384 h 6858002"/>
                  <a:gd name="connsiteX140" fmla="*/ 4179637 w 4572002"/>
                  <a:gd name="connsiteY140" fmla="*/ 5355014 h 6858002"/>
                  <a:gd name="connsiteX141" fmla="*/ 4183557 w 4572002"/>
                  <a:gd name="connsiteY141" fmla="*/ 5321350 h 6858002"/>
                  <a:gd name="connsiteX142" fmla="*/ 4208517 w 4572002"/>
                  <a:gd name="connsiteY142" fmla="*/ 5272797 h 6858002"/>
                  <a:gd name="connsiteX143" fmla="*/ 4225669 w 4572002"/>
                  <a:gd name="connsiteY143" fmla="*/ 5241089 h 6858002"/>
                  <a:gd name="connsiteX144" fmla="*/ 4231973 w 4572002"/>
                  <a:gd name="connsiteY144" fmla="*/ 5229433 h 6858002"/>
                  <a:gd name="connsiteX145" fmla="*/ 4232139 w 4572002"/>
                  <a:gd name="connsiteY145" fmla="*/ 5179068 h 6858002"/>
                  <a:gd name="connsiteX146" fmla="*/ 4232139 w 4572002"/>
                  <a:gd name="connsiteY146" fmla="*/ 5179067 h 6858002"/>
                  <a:gd name="connsiteX147" fmla="*/ 4229593 w 4572002"/>
                  <a:gd name="connsiteY147" fmla="*/ 5172090 h 6858002"/>
                  <a:gd name="connsiteX148" fmla="*/ 4228901 w 4572002"/>
                  <a:gd name="connsiteY148" fmla="*/ 5166114 h 6858002"/>
                  <a:gd name="connsiteX149" fmla="*/ 4235616 w 4572002"/>
                  <a:gd name="connsiteY149" fmla="*/ 5133225 h 6858002"/>
                  <a:gd name="connsiteX150" fmla="*/ 4235616 w 4572002"/>
                  <a:gd name="connsiteY150" fmla="*/ 5133224 h 6858002"/>
                  <a:gd name="connsiteX151" fmla="*/ 4235615 w 4572002"/>
                  <a:gd name="connsiteY151" fmla="*/ 5133220 h 6858002"/>
                  <a:gd name="connsiteX152" fmla="*/ 4228473 w 4572002"/>
                  <a:gd name="connsiteY152" fmla="*/ 5102461 h 6858002"/>
                  <a:gd name="connsiteX153" fmla="*/ 4222587 w 4572002"/>
                  <a:gd name="connsiteY153" fmla="*/ 5087441 h 6858002"/>
                  <a:gd name="connsiteX154" fmla="*/ 4222582 w 4572002"/>
                  <a:gd name="connsiteY154" fmla="*/ 5087423 h 6858002"/>
                  <a:gd name="connsiteX155" fmla="*/ 4209468 w 4572002"/>
                  <a:gd name="connsiteY155" fmla="*/ 5041521 h 6858002"/>
                  <a:gd name="connsiteX156" fmla="*/ 4182989 w 4572002"/>
                  <a:gd name="connsiteY156" fmla="*/ 4987037 h 6858002"/>
                  <a:gd name="connsiteX157" fmla="*/ 4165707 w 4572002"/>
                  <a:gd name="connsiteY157" fmla="*/ 4957454 h 6858002"/>
                  <a:gd name="connsiteX158" fmla="*/ 4158155 w 4572002"/>
                  <a:gd name="connsiteY158" fmla="*/ 4933805 h 6858002"/>
                  <a:gd name="connsiteX159" fmla="*/ 4159557 w 4572002"/>
                  <a:gd name="connsiteY159" fmla="*/ 4912169 h 6858002"/>
                  <a:gd name="connsiteX160" fmla="*/ 4161262 w 4572002"/>
                  <a:gd name="connsiteY160" fmla="*/ 4889276 h 6858002"/>
                  <a:gd name="connsiteX161" fmla="*/ 4161262 w 4572002"/>
                  <a:gd name="connsiteY161" fmla="*/ 4889275 h 6858002"/>
                  <a:gd name="connsiteX162" fmla="*/ 4156484 w 4572002"/>
                  <a:gd name="connsiteY162" fmla="*/ 4867614 h 6858002"/>
                  <a:gd name="connsiteX163" fmla="*/ 4153733 w 4572002"/>
                  <a:gd name="connsiteY163" fmla="*/ 4863343 h 6858002"/>
                  <a:gd name="connsiteX164" fmla="*/ 4151983 w 4572002"/>
                  <a:gd name="connsiteY164" fmla="*/ 4857317 h 6858002"/>
                  <a:gd name="connsiteX165" fmla="*/ 4131552 w 4572002"/>
                  <a:gd name="connsiteY165" fmla="*/ 4828916 h 6858002"/>
                  <a:gd name="connsiteX166" fmla="*/ 4116716 w 4572002"/>
                  <a:gd name="connsiteY166" fmla="*/ 4800483 h 6858002"/>
                  <a:gd name="connsiteX167" fmla="*/ 4118025 w 4572002"/>
                  <a:gd name="connsiteY167" fmla="*/ 4767765 h 6858002"/>
                  <a:gd name="connsiteX168" fmla="*/ 4127932 w 4572002"/>
                  <a:gd name="connsiteY168" fmla="*/ 4677656 h 6858002"/>
                  <a:gd name="connsiteX169" fmla="*/ 4135934 w 4572002"/>
                  <a:gd name="connsiteY169" fmla="*/ 4659175 h 6858002"/>
                  <a:gd name="connsiteX170" fmla="*/ 4195944 w 4572002"/>
                  <a:gd name="connsiteY170" fmla="*/ 4482005 h 6858002"/>
                  <a:gd name="connsiteX171" fmla="*/ 4196706 w 4572002"/>
                  <a:gd name="connsiteY171" fmla="*/ 4363891 h 6858002"/>
                  <a:gd name="connsiteX172" fmla="*/ 4196706 w 4572002"/>
                  <a:gd name="connsiteY172" fmla="*/ 4363890 h 6858002"/>
                  <a:gd name="connsiteX173" fmla="*/ 4187752 w 4572002"/>
                  <a:gd name="connsiteY173" fmla="*/ 4324645 h 6858002"/>
                  <a:gd name="connsiteX174" fmla="*/ 4147936 w 4572002"/>
                  <a:gd name="connsiteY174" fmla="*/ 4253014 h 6858002"/>
                  <a:gd name="connsiteX175" fmla="*/ 4211111 w 4572002"/>
                  <a:gd name="connsiteY175" fmla="*/ 2836172 h 6858002"/>
                  <a:gd name="connsiteX176" fmla="*/ 4202421 w 4572002"/>
                  <a:gd name="connsiteY176" fmla="*/ 2848793 h 6858002"/>
                  <a:gd name="connsiteX177" fmla="*/ 4186816 w 4572002"/>
                  <a:gd name="connsiteY177" fmla="*/ 2897785 h 6858002"/>
                  <a:gd name="connsiteX178" fmla="*/ 4185787 w 4572002"/>
                  <a:gd name="connsiteY178" fmla="*/ 2903551 h 6858002"/>
                  <a:gd name="connsiteX179" fmla="*/ 4182513 w 4572002"/>
                  <a:gd name="connsiteY179" fmla="*/ 2914328 h 6858002"/>
                  <a:gd name="connsiteX180" fmla="*/ 4177882 w 4572002"/>
                  <a:gd name="connsiteY180" fmla="*/ 2947858 h 6858002"/>
                  <a:gd name="connsiteX181" fmla="*/ 4177881 w 4572002"/>
                  <a:gd name="connsiteY181" fmla="*/ 2947862 h 6858002"/>
                  <a:gd name="connsiteX182" fmla="*/ 4177881 w 4572002"/>
                  <a:gd name="connsiteY182" fmla="*/ 2947863 h 6858002"/>
                  <a:gd name="connsiteX183" fmla="*/ 4181465 w 4572002"/>
                  <a:gd name="connsiteY183" fmla="*/ 2982149 h 6858002"/>
                  <a:gd name="connsiteX184" fmla="*/ 4193158 w 4572002"/>
                  <a:gd name="connsiteY184" fmla="*/ 3077402 h 6858002"/>
                  <a:gd name="connsiteX185" fmla="*/ 4180703 w 4572002"/>
                  <a:gd name="connsiteY185" fmla="*/ 3172654 h 6858002"/>
                  <a:gd name="connsiteX186" fmla="*/ 4133076 w 4572002"/>
                  <a:gd name="connsiteY186" fmla="*/ 3489467 h 6858002"/>
                  <a:gd name="connsiteX187" fmla="*/ 4110977 w 4572002"/>
                  <a:gd name="connsiteY187" fmla="*/ 3544713 h 6858002"/>
                  <a:gd name="connsiteX188" fmla="*/ 4093355 w 4572002"/>
                  <a:gd name="connsiteY188" fmla="*/ 3574408 h 6858002"/>
                  <a:gd name="connsiteX189" fmla="*/ 4093355 w 4572002"/>
                  <a:gd name="connsiteY189" fmla="*/ 3574409 h 6858002"/>
                  <a:gd name="connsiteX190" fmla="*/ 4105453 w 4572002"/>
                  <a:gd name="connsiteY190" fmla="*/ 3606818 h 6858002"/>
                  <a:gd name="connsiteX191" fmla="*/ 4118979 w 4572002"/>
                  <a:gd name="connsiteY191" fmla="*/ 3630633 h 6858002"/>
                  <a:gd name="connsiteX192" fmla="*/ 4136708 w 4572002"/>
                  <a:gd name="connsiteY192" fmla="*/ 3654416 h 6858002"/>
                  <a:gd name="connsiteX193" fmla="*/ 4140382 w 4572002"/>
                  <a:gd name="connsiteY193" fmla="*/ 3668940 h 6858002"/>
                  <a:gd name="connsiteX194" fmla="*/ 4143220 w 4572002"/>
                  <a:gd name="connsiteY194" fmla="*/ 3680164 h 6858002"/>
                  <a:gd name="connsiteX195" fmla="*/ 4139172 w 4572002"/>
                  <a:gd name="connsiteY195" fmla="*/ 3734837 h 6858002"/>
                  <a:gd name="connsiteX196" fmla="*/ 4139172 w 4572002"/>
                  <a:gd name="connsiteY196" fmla="*/ 3734838 h 6858002"/>
                  <a:gd name="connsiteX197" fmla="*/ 4139554 w 4572002"/>
                  <a:gd name="connsiteY197" fmla="*/ 3754653 h 6858002"/>
                  <a:gd name="connsiteX198" fmla="*/ 4145911 w 4572002"/>
                  <a:gd name="connsiteY198" fmla="*/ 3789776 h 6858002"/>
                  <a:gd name="connsiteX199" fmla="*/ 4130980 w 4572002"/>
                  <a:gd name="connsiteY199" fmla="*/ 3822472 h 6858002"/>
                  <a:gd name="connsiteX200" fmla="*/ 4116645 w 4572002"/>
                  <a:gd name="connsiteY200" fmla="*/ 3852619 h 6858002"/>
                  <a:gd name="connsiteX201" fmla="*/ 4116645 w 4572002"/>
                  <a:gd name="connsiteY201" fmla="*/ 3852620 h 6858002"/>
                  <a:gd name="connsiteX202" fmla="*/ 4117425 w 4572002"/>
                  <a:gd name="connsiteY202" fmla="*/ 3868764 h 6858002"/>
                  <a:gd name="connsiteX203" fmla="*/ 4126028 w 4572002"/>
                  <a:gd name="connsiteY203" fmla="*/ 3885337 h 6858002"/>
                  <a:gd name="connsiteX204" fmla="*/ 4126028 w 4572002"/>
                  <a:gd name="connsiteY204" fmla="*/ 3885339 h 6858002"/>
                  <a:gd name="connsiteX205" fmla="*/ 4148409 w 4572002"/>
                  <a:gd name="connsiteY205" fmla="*/ 3923125 h 6858002"/>
                  <a:gd name="connsiteX206" fmla="*/ 4157913 w 4572002"/>
                  <a:gd name="connsiteY206" fmla="*/ 3962160 h 6858002"/>
                  <a:gd name="connsiteX207" fmla="*/ 4142221 w 4572002"/>
                  <a:gd name="connsiteY207" fmla="*/ 4043838 h 6858002"/>
                  <a:gd name="connsiteX208" fmla="*/ 4142220 w 4572002"/>
                  <a:gd name="connsiteY208" fmla="*/ 4043839 h 6858002"/>
                  <a:gd name="connsiteX209" fmla="*/ 4127099 w 4572002"/>
                  <a:gd name="connsiteY209" fmla="*/ 4103825 h 6858002"/>
                  <a:gd name="connsiteX210" fmla="*/ 4127099 w 4572002"/>
                  <a:gd name="connsiteY210" fmla="*/ 4103826 h 6858002"/>
                  <a:gd name="connsiteX211" fmla="*/ 4129066 w 4572002"/>
                  <a:gd name="connsiteY211" fmla="*/ 4134256 h 6858002"/>
                  <a:gd name="connsiteX212" fmla="*/ 4138410 w 4572002"/>
                  <a:gd name="connsiteY212" fmla="*/ 4165382 h 6858002"/>
                  <a:gd name="connsiteX213" fmla="*/ 4138410 w 4572002"/>
                  <a:gd name="connsiteY213" fmla="*/ 4165384 h 6858002"/>
                  <a:gd name="connsiteX214" fmla="*/ 4142315 w 4572002"/>
                  <a:gd name="connsiteY214" fmla="*/ 4192388 h 6858002"/>
                  <a:gd name="connsiteX215" fmla="*/ 4142315 w 4572002"/>
                  <a:gd name="connsiteY215" fmla="*/ 4192387 h 6858002"/>
                  <a:gd name="connsiteX216" fmla="*/ 4138410 w 4572002"/>
                  <a:gd name="connsiteY216" fmla="*/ 4165383 h 6858002"/>
                  <a:gd name="connsiteX217" fmla="*/ 4138410 w 4572002"/>
                  <a:gd name="connsiteY217" fmla="*/ 4165382 h 6858002"/>
                  <a:gd name="connsiteX218" fmla="*/ 4127099 w 4572002"/>
                  <a:gd name="connsiteY218" fmla="*/ 4103826 h 6858002"/>
                  <a:gd name="connsiteX219" fmla="*/ 4142220 w 4572002"/>
                  <a:gd name="connsiteY219" fmla="*/ 4043840 h 6858002"/>
                  <a:gd name="connsiteX220" fmla="*/ 4142221 w 4572002"/>
                  <a:gd name="connsiteY220" fmla="*/ 4043838 h 6858002"/>
                  <a:gd name="connsiteX221" fmla="*/ 4155523 w 4572002"/>
                  <a:gd name="connsiteY221" fmla="*/ 4002410 h 6858002"/>
                  <a:gd name="connsiteX222" fmla="*/ 4157913 w 4572002"/>
                  <a:gd name="connsiteY222" fmla="*/ 3962160 h 6858002"/>
                  <a:gd name="connsiteX223" fmla="*/ 4157913 w 4572002"/>
                  <a:gd name="connsiteY223" fmla="*/ 3962159 h 6858002"/>
                  <a:gd name="connsiteX224" fmla="*/ 4126028 w 4572002"/>
                  <a:gd name="connsiteY224" fmla="*/ 3885338 h 6858002"/>
                  <a:gd name="connsiteX225" fmla="*/ 4126028 w 4572002"/>
                  <a:gd name="connsiteY225" fmla="*/ 3885337 h 6858002"/>
                  <a:gd name="connsiteX226" fmla="*/ 4116645 w 4572002"/>
                  <a:gd name="connsiteY226" fmla="*/ 3852620 h 6858002"/>
                  <a:gd name="connsiteX227" fmla="*/ 4130980 w 4572002"/>
                  <a:gd name="connsiteY227" fmla="*/ 3822473 h 6858002"/>
                  <a:gd name="connsiteX228" fmla="*/ 4145911 w 4572002"/>
                  <a:gd name="connsiteY228" fmla="*/ 3789777 h 6858002"/>
                  <a:gd name="connsiteX229" fmla="*/ 4145911 w 4572002"/>
                  <a:gd name="connsiteY229" fmla="*/ 3789776 h 6858002"/>
                  <a:gd name="connsiteX230" fmla="*/ 4139554 w 4572002"/>
                  <a:gd name="connsiteY230" fmla="*/ 3754652 h 6858002"/>
                  <a:gd name="connsiteX231" fmla="*/ 4139172 w 4572002"/>
                  <a:gd name="connsiteY231" fmla="*/ 3734838 h 6858002"/>
                  <a:gd name="connsiteX232" fmla="*/ 4143220 w 4572002"/>
                  <a:gd name="connsiteY232" fmla="*/ 3680164 h 6858002"/>
                  <a:gd name="connsiteX233" fmla="*/ 4143220 w 4572002"/>
                  <a:gd name="connsiteY233" fmla="*/ 3680163 h 6858002"/>
                  <a:gd name="connsiteX234" fmla="*/ 4140382 w 4572002"/>
                  <a:gd name="connsiteY234" fmla="*/ 3668940 h 6858002"/>
                  <a:gd name="connsiteX235" fmla="*/ 4136708 w 4572002"/>
                  <a:gd name="connsiteY235" fmla="*/ 3654416 h 6858002"/>
                  <a:gd name="connsiteX236" fmla="*/ 4136708 w 4572002"/>
                  <a:gd name="connsiteY236" fmla="*/ 3654416 h 6858002"/>
                  <a:gd name="connsiteX237" fmla="*/ 4136708 w 4572002"/>
                  <a:gd name="connsiteY237" fmla="*/ 3654415 h 6858002"/>
                  <a:gd name="connsiteX238" fmla="*/ 4118979 w 4572002"/>
                  <a:gd name="connsiteY238" fmla="*/ 3630632 h 6858002"/>
                  <a:gd name="connsiteX239" fmla="*/ 4105453 w 4572002"/>
                  <a:gd name="connsiteY239" fmla="*/ 3606817 h 6858002"/>
                  <a:gd name="connsiteX240" fmla="*/ 4095707 w 4572002"/>
                  <a:gd name="connsiteY240" fmla="*/ 3587174 h 6858002"/>
                  <a:gd name="connsiteX241" fmla="*/ 4093355 w 4572002"/>
                  <a:gd name="connsiteY241" fmla="*/ 3574408 h 6858002"/>
                  <a:gd name="connsiteX242" fmla="*/ 4098434 w 4572002"/>
                  <a:gd name="connsiteY242" fmla="*/ 3562321 h 6858002"/>
                  <a:gd name="connsiteX243" fmla="*/ 4110977 w 4572002"/>
                  <a:gd name="connsiteY243" fmla="*/ 3544714 h 6858002"/>
                  <a:gd name="connsiteX244" fmla="*/ 4133076 w 4572002"/>
                  <a:gd name="connsiteY244" fmla="*/ 3489468 h 6858002"/>
                  <a:gd name="connsiteX245" fmla="*/ 4180703 w 4572002"/>
                  <a:gd name="connsiteY245" fmla="*/ 3172655 h 6858002"/>
                  <a:gd name="connsiteX246" fmla="*/ 4193158 w 4572002"/>
                  <a:gd name="connsiteY246" fmla="*/ 3077402 h 6858002"/>
                  <a:gd name="connsiteX247" fmla="*/ 4193158 w 4572002"/>
                  <a:gd name="connsiteY247" fmla="*/ 3077401 h 6858002"/>
                  <a:gd name="connsiteX248" fmla="*/ 4181465 w 4572002"/>
                  <a:gd name="connsiteY248" fmla="*/ 2982148 h 6858002"/>
                  <a:gd name="connsiteX249" fmla="*/ 4177881 w 4572002"/>
                  <a:gd name="connsiteY249" fmla="*/ 2947863 h 6858002"/>
                  <a:gd name="connsiteX250" fmla="*/ 4177882 w 4572002"/>
                  <a:gd name="connsiteY250" fmla="*/ 2947858 h 6858002"/>
                  <a:gd name="connsiteX251" fmla="*/ 4185787 w 4572002"/>
                  <a:gd name="connsiteY251" fmla="*/ 2903551 h 6858002"/>
                  <a:gd name="connsiteX252" fmla="*/ 4202421 w 4572002"/>
                  <a:gd name="connsiteY252" fmla="*/ 2848794 h 6858002"/>
                  <a:gd name="connsiteX253" fmla="*/ 4211111 w 4572002"/>
                  <a:gd name="connsiteY253" fmla="*/ 2836173 h 6858002"/>
                  <a:gd name="connsiteX254" fmla="*/ 3726625 w 4572002"/>
                  <a:gd name="connsiteY254" fmla="*/ 1508458 h 6858002"/>
                  <a:gd name="connsiteX255" fmla="*/ 3698531 w 4572002"/>
                  <a:gd name="connsiteY255" fmla="*/ 1596214 h 6858002"/>
                  <a:gd name="connsiteX256" fmla="*/ 3700436 w 4572002"/>
                  <a:gd name="connsiteY256" fmla="*/ 1624981 h 6858002"/>
                  <a:gd name="connsiteX257" fmla="*/ 3757017 w 4572002"/>
                  <a:gd name="connsiteY257" fmla="*/ 1697754 h 6858002"/>
                  <a:gd name="connsiteX258" fmla="*/ 3779686 w 4572002"/>
                  <a:gd name="connsiteY258" fmla="*/ 1733189 h 6858002"/>
                  <a:gd name="connsiteX259" fmla="*/ 3821407 w 4572002"/>
                  <a:gd name="connsiteY259" fmla="*/ 1833776 h 6858002"/>
                  <a:gd name="connsiteX260" fmla="*/ 3829028 w 4572002"/>
                  <a:gd name="connsiteY260" fmla="*/ 1842159 h 6858002"/>
                  <a:gd name="connsiteX261" fmla="*/ 3919519 w 4572002"/>
                  <a:gd name="connsiteY261" fmla="*/ 1916455 h 6858002"/>
                  <a:gd name="connsiteX262" fmla="*/ 3934949 w 4572002"/>
                  <a:gd name="connsiteY262" fmla="*/ 1933220 h 6858002"/>
                  <a:gd name="connsiteX263" fmla="*/ 3958954 w 4572002"/>
                  <a:gd name="connsiteY263" fmla="*/ 1953414 h 6858002"/>
                  <a:gd name="connsiteX264" fmla="*/ 4005437 w 4572002"/>
                  <a:gd name="connsiteY264" fmla="*/ 2016470 h 6858002"/>
                  <a:gd name="connsiteX265" fmla="*/ 4020296 w 4572002"/>
                  <a:gd name="connsiteY265" fmla="*/ 2094579 h 6858002"/>
                  <a:gd name="connsiteX266" fmla="*/ 4042967 w 4572002"/>
                  <a:gd name="connsiteY266" fmla="*/ 2188880 h 6858002"/>
                  <a:gd name="connsiteX267" fmla="*/ 4058207 w 4572002"/>
                  <a:gd name="connsiteY267" fmla="*/ 2228315 h 6858002"/>
                  <a:gd name="connsiteX268" fmla="*/ 4087164 w 4572002"/>
                  <a:gd name="connsiteY268" fmla="*/ 2334045 h 6858002"/>
                  <a:gd name="connsiteX269" fmla="*/ 4111549 w 4572002"/>
                  <a:gd name="connsiteY269" fmla="*/ 2409486 h 6858002"/>
                  <a:gd name="connsiteX270" fmla="*/ 4128650 w 4572002"/>
                  <a:gd name="connsiteY270" fmla="*/ 2435913 h 6858002"/>
                  <a:gd name="connsiteX271" fmla="*/ 4134481 w 4572002"/>
                  <a:gd name="connsiteY271" fmla="*/ 2463018 h 6858002"/>
                  <a:gd name="connsiteX272" fmla="*/ 4125839 w 4572002"/>
                  <a:gd name="connsiteY272" fmla="*/ 2518262 h 6858002"/>
                  <a:gd name="connsiteX273" fmla="*/ 4125838 w 4572002"/>
                  <a:gd name="connsiteY273" fmla="*/ 2518264 h 6858002"/>
                  <a:gd name="connsiteX274" fmla="*/ 4122194 w 4572002"/>
                  <a:gd name="connsiteY274" fmla="*/ 2545006 h 6858002"/>
                  <a:gd name="connsiteX275" fmla="*/ 4122194 w 4572002"/>
                  <a:gd name="connsiteY275" fmla="*/ 2545007 h 6858002"/>
                  <a:gd name="connsiteX276" fmla="*/ 4126408 w 4572002"/>
                  <a:gd name="connsiteY276" fmla="*/ 2571035 h 6858002"/>
                  <a:gd name="connsiteX277" fmla="*/ 4199563 w 4572002"/>
                  <a:gd name="connsiteY277" fmla="*/ 2668002 h 6858002"/>
                  <a:gd name="connsiteX278" fmla="*/ 4247953 w 4572002"/>
                  <a:gd name="connsiteY278" fmla="*/ 2745349 h 6858002"/>
                  <a:gd name="connsiteX279" fmla="*/ 4247954 w 4572002"/>
                  <a:gd name="connsiteY279" fmla="*/ 2745352 h 6858002"/>
                  <a:gd name="connsiteX280" fmla="*/ 4253873 w 4572002"/>
                  <a:gd name="connsiteY280" fmla="*/ 2778006 h 6858002"/>
                  <a:gd name="connsiteX281" fmla="*/ 4253453 w 4572002"/>
                  <a:gd name="connsiteY281" fmla="*/ 2785440 h 6858002"/>
                  <a:gd name="connsiteX282" fmla="*/ 4243374 w 4572002"/>
                  <a:gd name="connsiteY282" fmla="*/ 2811780 h 6858002"/>
                  <a:gd name="connsiteX283" fmla="*/ 4243371 w 4572002"/>
                  <a:gd name="connsiteY283" fmla="*/ 2811787 h 6858002"/>
                  <a:gd name="connsiteX284" fmla="*/ 4243372 w 4572002"/>
                  <a:gd name="connsiteY284" fmla="*/ 2811787 h 6858002"/>
                  <a:gd name="connsiteX285" fmla="*/ 4243374 w 4572002"/>
                  <a:gd name="connsiteY285" fmla="*/ 2811780 h 6858002"/>
                  <a:gd name="connsiteX286" fmla="*/ 4253025 w 4572002"/>
                  <a:gd name="connsiteY286" fmla="*/ 2793023 h 6858002"/>
                  <a:gd name="connsiteX287" fmla="*/ 4253453 w 4572002"/>
                  <a:gd name="connsiteY287" fmla="*/ 2785440 h 6858002"/>
                  <a:gd name="connsiteX288" fmla="*/ 4254654 w 4572002"/>
                  <a:gd name="connsiteY288" fmla="*/ 2782305 h 6858002"/>
                  <a:gd name="connsiteX289" fmla="*/ 4253873 w 4572002"/>
                  <a:gd name="connsiteY289" fmla="*/ 2778006 h 6858002"/>
                  <a:gd name="connsiteX290" fmla="*/ 4254284 w 4572002"/>
                  <a:gd name="connsiteY290" fmla="*/ 2770758 h 6858002"/>
                  <a:gd name="connsiteX291" fmla="*/ 4247954 w 4572002"/>
                  <a:gd name="connsiteY291" fmla="*/ 2745352 h 6858002"/>
                  <a:gd name="connsiteX292" fmla="*/ 4247953 w 4572002"/>
                  <a:gd name="connsiteY292" fmla="*/ 2745348 h 6858002"/>
                  <a:gd name="connsiteX293" fmla="*/ 4199563 w 4572002"/>
                  <a:gd name="connsiteY293" fmla="*/ 2668001 h 6858002"/>
                  <a:gd name="connsiteX294" fmla="*/ 4126408 w 4572002"/>
                  <a:gd name="connsiteY294" fmla="*/ 2571034 h 6858002"/>
                  <a:gd name="connsiteX295" fmla="*/ 4122194 w 4572002"/>
                  <a:gd name="connsiteY295" fmla="*/ 2545007 h 6858002"/>
                  <a:gd name="connsiteX296" fmla="*/ 4125838 w 4572002"/>
                  <a:gd name="connsiteY296" fmla="*/ 2518265 h 6858002"/>
                  <a:gd name="connsiteX297" fmla="*/ 4125839 w 4572002"/>
                  <a:gd name="connsiteY297" fmla="*/ 2518262 h 6858002"/>
                  <a:gd name="connsiteX298" fmla="*/ 4132419 w 4572002"/>
                  <a:gd name="connsiteY298" fmla="*/ 2490551 h 6858002"/>
                  <a:gd name="connsiteX299" fmla="*/ 4134481 w 4572002"/>
                  <a:gd name="connsiteY299" fmla="*/ 2463018 h 6858002"/>
                  <a:gd name="connsiteX300" fmla="*/ 4134481 w 4572002"/>
                  <a:gd name="connsiteY300" fmla="*/ 2463017 h 6858002"/>
                  <a:gd name="connsiteX301" fmla="*/ 4111549 w 4572002"/>
                  <a:gd name="connsiteY301" fmla="*/ 2409485 h 6858002"/>
                  <a:gd name="connsiteX302" fmla="*/ 4087164 w 4572002"/>
                  <a:gd name="connsiteY302" fmla="*/ 2334044 h 6858002"/>
                  <a:gd name="connsiteX303" fmla="*/ 4058207 w 4572002"/>
                  <a:gd name="connsiteY303" fmla="*/ 2228314 h 6858002"/>
                  <a:gd name="connsiteX304" fmla="*/ 4042967 w 4572002"/>
                  <a:gd name="connsiteY304" fmla="*/ 2188879 h 6858002"/>
                  <a:gd name="connsiteX305" fmla="*/ 4020296 w 4572002"/>
                  <a:gd name="connsiteY305" fmla="*/ 2094578 h 6858002"/>
                  <a:gd name="connsiteX306" fmla="*/ 4005437 w 4572002"/>
                  <a:gd name="connsiteY306" fmla="*/ 2016469 h 6858002"/>
                  <a:gd name="connsiteX307" fmla="*/ 3958954 w 4572002"/>
                  <a:gd name="connsiteY307" fmla="*/ 1953413 h 6858002"/>
                  <a:gd name="connsiteX308" fmla="*/ 3934949 w 4572002"/>
                  <a:gd name="connsiteY308" fmla="*/ 1933219 h 6858002"/>
                  <a:gd name="connsiteX309" fmla="*/ 3919519 w 4572002"/>
                  <a:gd name="connsiteY309" fmla="*/ 1916454 h 6858002"/>
                  <a:gd name="connsiteX310" fmla="*/ 3829028 w 4572002"/>
                  <a:gd name="connsiteY310" fmla="*/ 1842158 h 6858002"/>
                  <a:gd name="connsiteX311" fmla="*/ 3821407 w 4572002"/>
                  <a:gd name="connsiteY311" fmla="*/ 1833775 h 6858002"/>
                  <a:gd name="connsiteX312" fmla="*/ 3779686 w 4572002"/>
                  <a:gd name="connsiteY312" fmla="*/ 1733188 h 6858002"/>
                  <a:gd name="connsiteX313" fmla="*/ 3757018 w 4572002"/>
                  <a:gd name="connsiteY313" fmla="*/ 1697753 h 6858002"/>
                  <a:gd name="connsiteX314" fmla="*/ 3700436 w 4572002"/>
                  <a:gd name="connsiteY314" fmla="*/ 1624980 h 6858002"/>
                  <a:gd name="connsiteX315" fmla="*/ 3698532 w 4572002"/>
                  <a:gd name="connsiteY315" fmla="*/ 1596213 h 6858002"/>
                  <a:gd name="connsiteX316" fmla="*/ 3745230 w 4572002"/>
                  <a:gd name="connsiteY316" fmla="*/ 1459073 h 6858002"/>
                  <a:gd name="connsiteX317" fmla="*/ 3745229 w 4572002"/>
                  <a:gd name="connsiteY317" fmla="*/ 1459074 h 6858002"/>
                  <a:gd name="connsiteX318" fmla="*/ 3736012 w 4572002"/>
                  <a:gd name="connsiteY318" fmla="*/ 1481572 h 6858002"/>
                  <a:gd name="connsiteX319" fmla="*/ 3764423 w 4572002"/>
                  <a:gd name="connsiteY319" fmla="*/ 1268758 h 6858002"/>
                  <a:gd name="connsiteX320" fmla="*/ 3769590 w 4572002"/>
                  <a:gd name="connsiteY320" fmla="*/ 1286070 h 6858002"/>
                  <a:gd name="connsiteX321" fmla="*/ 3791927 w 4572002"/>
                  <a:gd name="connsiteY321" fmla="*/ 1350628 h 6858002"/>
                  <a:gd name="connsiteX322" fmla="*/ 3786333 w 4572002"/>
                  <a:gd name="connsiteY322" fmla="*/ 1413840 h 6858002"/>
                  <a:gd name="connsiteX323" fmla="*/ 3791928 w 4572002"/>
                  <a:gd name="connsiteY323" fmla="*/ 1350627 h 6858002"/>
                  <a:gd name="connsiteX324" fmla="*/ 3769590 w 4572002"/>
                  <a:gd name="connsiteY324" fmla="*/ 1286069 h 6858002"/>
                  <a:gd name="connsiteX325" fmla="*/ 3706152 w 4572002"/>
                  <a:gd name="connsiteY325" fmla="*/ 773035 h 6858002"/>
                  <a:gd name="connsiteX326" fmla="*/ 3706152 w 4572002"/>
                  <a:gd name="connsiteY326" fmla="*/ 773036 h 6858002"/>
                  <a:gd name="connsiteX327" fmla="*/ 3714152 w 4572002"/>
                  <a:gd name="connsiteY327" fmla="*/ 854380 h 6858002"/>
                  <a:gd name="connsiteX328" fmla="*/ 3745205 w 4572002"/>
                  <a:gd name="connsiteY328" fmla="*/ 915344 h 6858002"/>
                  <a:gd name="connsiteX329" fmla="*/ 3755683 w 4572002"/>
                  <a:gd name="connsiteY329" fmla="*/ 927156 h 6858002"/>
                  <a:gd name="connsiteX330" fmla="*/ 3752063 w 4572002"/>
                  <a:gd name="connsiteY330" fmla="*/ 1097088 h 6858002"/>
                  <a:gd name="connsiteX331" fmla="*/ 3747681 w 4572002"/>
                  <a:gd name="connsiteY331" fmla="*/ 1123186 h 6858002"/>
                  <a:gd name="connsiteX332" fmla="*/ 3772400 w 4572002"/>
                  <a:gd name="connsiteY332" fmla="*/ 1184029 h 6858002"/>
                  <a:gd name="connsiteX333" fmla="*/ 3747682 w 4572002"/>
                  <a:gd name="connsiteY333" fmla="*/ 1123185 h 6858002"/>
                  <a:gd name="connsiteX334" fmla="*/ 3752064 w 4572002"/>
                  <a:gd name="connsiteY334" fmla="*/ 1097087 h 6858002"/>
                  <a:gd name="connsiteX335" fmla="*/ 3755684 w 4572002"/>
                  <a:gd name="connsiteY335" fmla="*/ 927155 h 6858002"/>
                  <a:gd name="connsiteX336" fmla="*/ 3745206 w 4572002"/>
                  <a:gd name="connsiteY336" fmla="*/ 915343 h 6858002"/>
                  <a:gd name="connsiteX337" fmla="*/ 3714152 w 4572002"/>
                  <a:gd name="connsiteY337" fmla="*/ 854379 h 6858002"/>
                  <a:gd name="connsiteX338" fmla="*/ 3761553 w 4572002"/>
                  <a:gd name="connsiteY338" fmla="*/ 517851 h 6858002"/>
                  <a:gd name="connsiteX339" fmla="*/ 3752635 w 4572002"/>
                  <a:gd name="connsiteY339" fmla="*/ 556048 h 6858002"/>
                  <a:gd name="connsiteX340" fmla="*/ 3746157 w 4572002"/>
                  <a:gd name="connsiteY340" fmla="*/ 580051 h 6858002"/>
                  <a:gd name="connsiteX341" fmla="*/ 3742776 w 4572002"/>
                  <a:gd name="connsiteY341" fmla="*/ 642538 h 6858002"/>
                  <a:gd name="connsiteX342" fmla="*/ 3730253 w 4572002"/>
                  <a:gd name="connsiteY342" fmla="*/ 694928 h 6858002"/>
                  <a:gd name="connsiteX343" fmla="*/ 3742777 w 4572002"/>
                  <a:gd name="connsiteY343" fmla="*/ 642537 h 6858002"/>
                  <a:gd name="connsiteX344" fmla="*/ 3746158 w 4572002"/>
                  <a:gd name="connsiteY344" fmla="*/ 580050 h 6858002"/>
                  <a:gd name="connsiteX345" fmla="*/ 3752636 w 4572002"/>
                  <a:gd name="connsiteY345" fmla="*/ 556047 h 6858002"/>
                  <a:gd name="connsiteX346" fmla="*/ 3774848 w 4572002"/>
                  <a:gd name="connsiteY346" fmla="*/ 298169 h 6858002"/>
                  <a:gd name="connsiteX347" fmla="*/ 3760065 w 4572002"/>
                  <a:gd name="connsiteY347" fmla="*/ 313534 h 6858002"/>
                  <a:gd name="connsiteX348" fmla="*/ 3759493 w 4572002"/>
                  <a:gd name="connsiteY348" fmla="*/ 338871 h 6858002"/>
                  <a:gd name="connsiteX349" fmla="*/ 3759500 w 4572002"/>
                  <a:gd name="connsiteY349" fmla="*/ 338900 h 6858002"/>
                  <a:gd name="connsiteX350" fmla="*/ 3769400 w 4572002"/>
                  <a:gd name="connsiteY350" fmla="*/ 395640 h 6858002"/>
                  <a:gd name="connsiteX351" fmla="*/ 3765590 w 4572002"/>
                  <a:gd name="connsiteY351" fmla="*/ 367328 h 6858002"/>
                  <a:gd name="connsiteX352" fmla="*/ 3759500 w 4572002"/>
                  <a:gd name="connsiteY352" fmla="*/ 338900 h 6858002"/>
                  <a:gd name="connsiteX353" fmla="*/ 3759494 w 4572002"/>
                  <a:gd name="connsiteY353" fmla="*/ 338870 h 6858002"/>
                  <a:gd name="connsiteX354" fmla="*/ 3760066 w 4572002"/>
                  <a:gd name="connsiteY354" fmla="*/ 313533 h 6858002"/>
                  <a:gd name="connsiteX355" fmla="*/ 3782393 w 4572002"/>
                  <a:gd name="connsiteY355" fmla="*/ 281568 h 6858002"/>
                  <a:gd name="connsiteX356" fmla="*/ 3777498 w 4572002"/>
                  <a:gd name="connsiteY356" fmla="*/ 295415 h 6858002"/>
                  <a:gd name="connsiteX357" fmla="*/ 3777499 w 4572002"/>
                  <a:gd name="connsiteY357" fmla="*/ 295415 h 6858002"/>
                  <a:gd name="connsiteX358" fmla="*/ 3769073 w 4572002"/>
                  <a:gd name="connsiteY358" fmla="*/ 24486 h 6858002"/>
                  <a:gd name="connsiteX359" fmla="*/ 3766810 w 4572002"/>
                  <a:gd name="connsiteY359" fmla="*/ 74129 h 6858002"/>
                  <a:gd name="connsiteX360" fmla="*/ 3772734 w 4572002"/>
                  <a:gd name="connsiteY360" fmla="*/ 125861 h 6858002"/>
                  <a:gd name="connsiteX361" fmla="*/ 3777129 w 4572002"/>
                  <a:gd name="connsiteY361" fmla="*/ 153387 h 6858002"/>
                  <a:gd name="connsiteX362" fmla="*/ 3785402 w 4572002"/>
                  <a:gd name="connsiteY362" fmla="*/ 228944 h 6858002"/>
                  <a:gd name="connsiteX363" fmla="*/ 3780943 w 4572002"/>
                  <a:gd name="connsiteY363" fmla="*/ 177271 h 6858002"/>
                  <a:gd name="connsiteX364" fmla="*/ 3777129 w 4572002"/>
                  <a:gd name="connsiteY364" fmla="*/ 153387 h 6858002"/>
                  <a:gd name="connsiteX365" fmla="*/ 3776930 w 4572002"/>
                  <a:gd name="connsiteY365" fmla="*/ 151569 h 6858002"/>
                  <a:gd name="connsiteX366" fmla="*/ 3766811 w 4572002"/>
                  <a:gd name="connsiteY366" fmla="*/ 74129 h 6858002"/>
                  <a:gd name="connsiteX367" fmla="*/ 3766492 w 4572002"/>
                  <a:gd name="connsiteY367" fmla="*/ 0 h 6858002"/>
                  <a:gd name="connsiteX368" fmla="*/ 4230600 w 4572002"/>
                  <a:gd name="connsiteY368" fmla="*/ 0 h 6858002"/>
                  <a:gd name="connsiteX369" fmla="*/ 4229473 w 4572002"/>
                  <a:gd name="connsiteY369" fmla="*/ 2817 h 6858002"/>
                  <a:gd name="connsiteX370" fmla="*/ 4215375 w 4572002"/>
                  <a:gd name="connsiteY370" fmla="*/ 63587 h 6858002"/>
                  <a:gd name="connsiteX371" fmla="*/ 4201468 w 4572002"/>
                  <a:gd name="connsiteY371" fmla="*/ 176939 h 6858002"/>
                  <a:gd name="connsiteX372" fmla="*/ 4193466 w 4572002"/>
                  <a:gd name="connsiteY372" fmla="*/ 200182 h 6858002"/>
                  <a:gd name="connsiteX373" fmla="*/ 4155554 w 4572002"/>
                  <a:gd name="connsiteY373" fmla="*/ 340774 h 6858002"/>
                  <a:gd name="connsiteX374" fmla="*/ 4156319 w 4572002"/>
                  <a:gd name="connsiteY374" fmla="*/ 453364 h 6858002"/>
                  <a:gd name="connsiteX375" fmla="*/ 4158033 w 4572002"/>
                  <a:gd name="connsiteY375" fmla="*/ 462126 h 6858002"/>
                  <a:gd name="connsiteX376" fmla="*/ 4170605 w 4572002"/>
                  <a:gd name="connsiteY376" fmla="*/ 505182 h 6858002"/>
                  <a:gd name="connsiteX377" fmla="*/ 4167177 w 4572002"/>
                  <a:gd name="connsiteY377" fmla="*/ 571860 h 6858002"/>
                  <a:gd name="connsiteX378" fmla="*/ 4149840 w 4572002"/>
                  <a:gd name="connsiteY378" fmla="*/ 617772 h 6858002"/>
                  <a:gd name="connsiteX379" fmla="*/ 4149078 w 4572002"/>
                  <a:gd name="connsiteY379" fmla="*/ 674923 h 6858002"/>
                  <a:gd name="connsiteX380" fmla="*/ 4159937 w 4572002"/>
                  <a:gd name="connsiteY380" fmla="*/ 740268 h 6858002"/>
                  <a:gd name="connsiteX381" fmla="*/ 4162223 w 4572002"/>
                  <a:gd name="connsiteY381" fmla="*/ 769605 h 6858002"/>
                  <a:gd name="connsiteX382" fmla="*/ 4184703 w 4572002"/>
                  <a:gd name="connsiteY382" fmla="*/ 850189 h 6858002"/>
                  <a:gd name="connsiteX383" fmla="*/ 4179179 w 4572002"/>
                  <a:gd name="connsiteY383" fmla="*/ 898198 h 6858002"/>
                  <a:gd name="connsiteX384" fmla="*/ 4164319 w 4572002"/>
                  <a:gd name="connsiteY384" fmla="*/ 945444 h 6858002"/>
                  <a:gd name="connsiteX385" fmla="*/ 4150030 w 4572002"/>
                  <a:gd name="connsiteY385" fmla="*/ 975733 h 6858002"/>
                  <a:gd name="connsiteX386" fmla="*/ 4139934 w 4572002"/>
                  <a:gd name="connsiteY386" fmla="*/ 1036887 h 6858002"/>
                  <a:gd name="connsiteX387" fmla="*/ 4141458 w 4572002"/>
                  <a:gd name="connsiteY387" fmla="*/ 1048125 h 6858002"/>
                  <a:gd name="connsiteX388" fmla="*/ 4154032 w 4572002"/>
                  <a:gd name="connsiteY388" fmla="*/ 1230633 h 6858002"/>
                  <a:gd name="connsiteX389" fmla="*/ 4174225 w 4572002"/>
                  <a:gd name="connsiteY389" fmla="*/ 1303024 h 6858002"/>
                  <a:gd name="connsiteX390" fmla="*/ 4176701 w 4572002"/>
                  <a:gd name="connsiteY390" fmla="*/ 1318456 h 6858002"/>
                  <a:gd name="connsiteX391" fmla="*/ 4199372 w 4572002"/>
                  <a:gd name="connsiteY391" fmla="*/ 1472575 h 6858002"/>
                  <a:gd name="connsiteX392" fmla="*/ 4200325 w 4572002"/>
                  <a:gd name="connsiteY392" fmla="*/ 1489720 h 6858002"/>
                  <a:gd name="connsiteX393" fmla="*/ 4196324 w 4572002"/>
                  <a:gd name="connsiteY393" fmla="*/ 1537537 h 6858002"/>
                  <a:gd name="connsiteX394" fmla="*/ 4237474 w 4572002"/>
                  <a:gd name="connsiteY394" fmla="*/ 1650317 h 6858002"/>
                  <a:gd name="connsiteX395" fmla="*/ 4251572 w 4572002"/>
                  <a:gd name="connsiteY395" fmla="*/ 1763287 h 6858002"/>
                  <a:gd name="connsiteX396" fmla="*/ 4251380 w 4572002"/>
                  <a:gd name="connsiteY396" fmla="*/ 1825393 h 6858002"/>
                  <a:gd name="connsiteX397" fmla="*/ 4261478 w 4572002"/>
                  <a:gd name="connsiteY397" fmla="*/ 1869780 h 6858002"/>
                  <a:gd name="connsiteX398" fmla="*/ 4292149 w 4572002"/>
                  <a:gd name="connsiteY398" fmla="*/ 1978940 h 6858002"/>
                  <a:gd name="connsiteX399" fmla="*/ 4296911 w 4572002"/>
                  <a:gd name="connsiteY399" fmla="*/ 2030378 h 6858002"/>
                  <a:gd name="connsiteX400" fmla="*/ 4307201 w 4572002"/>
                  <a:gd name="connsiteY400" fmla="*/ 2085054 h 6858002"/>
                  <a:gd name="connsiteX401" fmla="*/ 4353302 w 4572002"/>
                  <a:gd name="connsiteY401" fmla="*/ 2220312 h 6858002"/>
                  <a:gd name="connsiteX402" fmla="*/ 4350636 w 4572002"/>
                  <a:gd name="connsiteY402" fmla="*/ 2330806 h 6858002"/>
                  <a:gd name="connsiteX403" fmla="*/ 4351206 w 4572002"/>
                  <a:gd name="connsiteY403" fmla="*/ 2401292 h 6858002"/>
                  <a:gd name="connsiteX404" fmla="*/ 4366446 w 4572002"/>
                  <a:gd name="connsiteY404" fmla="*/ 2485307 h 6858002"/>
                  <a:gd name="connsiteX405" fmla="*/ 4388736 w 4572002"/>
                  <a:gd name="connsiteY405" fmla="*/ 2554079 h 6858002"/>
                  <a:gd name="connsiteX406" fmla="*/ 4406453 w 4572002"/>
                  <a:gd name="connsiteY406" fmla="*/ 2649143 h 6858002"/>
                  <a:gd name="connsiteX407" fmla="*/ 4440554 w 4572002"/>
                  <a:gd name="connsiteY407" fmla="*/ 2743826 h 6858002"/>
                  <a:gd name="connsiteX408" fmla="*/ 4466653 w 4572002"/>
                  <a:gd name="connsiteY408" fmla="*/ 2809930 h 6858002"/>
                  <a:gd name="connsiteX409" fmla="*/ 4489705 w 4572002"/>
                  <a:gd name="connsiteY409" fmla="*/ 2901943 h 6858002"/>
                  <a:gd name="connsiteX410" fmla="*/ 4505897 w 4572002"/>
                  <a:gd name="connsiteY410" fmla="*/ 3042728 h 6858002"/>
                  <a:gd name="connsiteX411" fmla="*/ 4507613 w 4572002"/>
                  <a:gd name="connsiteY411" fmla="*/ 3107500 h 6858002"/>
                  <a:gd name="connsiteX412" fmla="*/ 4545521 w 4572002"/>
                  <a:gd name="connsiteY412" fmla="*/ 3209993 h 6858002"/>
                  <a:gd name="connsiteX413" fmla="*/ 4563811 w 4572002"/>
                  <a:gd name="connsiteY413" fmla="*/ 3253809 h 6858002"/>
                  <a:gd name="connsiteX414" fmla="*/ 4548570 w 4572002"/>
                  <a:gd name="connsiteY414" fmla="*/ 3293244 h 6858002"/>
                  <a:gd name="connsiteX415" fmla="*/ 4531043 w 4572002"/>
                  <a:gd name="connsiteY415" fmla="*/ 3318771 h 6858002"/>
                  <a:gd name="connsiteX416" fmla="*/ 4545904 w 4572002"/>
                  <a:gd name="connsiteY416" fmla="*/ 3399546 h 6858002"/>
                  <a:gd name="connsiteX417" fmla="*/ 4561524 w 4572002"/>
                  <a:gd name="connsiteY417" fmla="*/ 3485275 h 6858002"/>
                  <a:gd name="connsiteX418" fmla="*/ 4572002 w 4572002"/>
                  <a:gd name="connsiteY418" fmla="*/ 3546617 h 6858002"/>
                  <a:gd name="connsiteX419" fmla="*/ 4563620 w 4572002"/>
                  <a:gd name="connsiteY419" fmla="*/ 3623201 h 6858002"/>
                  <a:gd name="connsiteX420" fmla="*/ 4560192 w 4572002"/>
                  <a:gd name="connsiteY420" fmla="*/ 3683591 h 6858002"/>
                  <a:gd name="connsiteX421" fmla="*/ 4550476 w 4572002"/>
                  <a:gd name="connsiteY421" fmla="*/ 3732361 h 6858002"/>
                  <a:gd name="connsiteX422" fmla="*/ 4544759 w 4572002"/>
                  <a:gd name="connsiteY422" fmla="*/ 3749506 h 6858002"/>
                  <a:gd name="connsiteX423" fmla="*/ 4500182 w 4572002"/>
                  <a:gd name="connsiteY423" fmla="*/ 3885338 h 6858002"/>
                  <a:gd name="connsiteX424" fmla="*/ 4464557 w 4572002"/>
                  <a:gd name="connsiteY424" fmla="*/ 4030503 h 6858002"/>
                  <a:gd name="connsiteX425" fmla="*/ 4487039 w 4572002"/>
                  <a:gd name="connsiteY425" fmla="*/ 4124614 h 6858002"/>
                  <a:gd name="connsiteX426" fmla="*/ 4486656 w 4572002"/>
                  <a:gd name="connsiteY426" fmla="*/ 4159667 h 6858002"/>
                  <a:gd name="connsiteX427" fmla="*/ 4491801 w 4572002"/>
                  <a:gd name="connsiteY427" fmla="*/ 4320837 h 6858002"/>
                  <a:gd name="connsiteX428" fmla="*/ 4497325 w 4572002"/>
                  <a:gd name="connsiteY428" fmla="*/ 4349222 h 6858002"/>
                  <a:gd name="connsiteX429" fmla="*/ 4474653 w 4572002"/>
                  <a:gd name="connsiteY429" fmla="*/ 4502579 h 6858002"/>
                  <a:gd name="connsiteX430" fmla="*/ 4470844 w 4572002"/>
                  <a:gd name="connsiteY430" fmla="*/ 4558207 h 6858002"/>
                  <a:gd name="connsiteX431" fmla="*/ 4464557 w 4572002"/>
                  <a:gd name="connsiteY431" fmla="*/ 4609452 h 6858002"/>
                  <a:gd name="connsiteX432" fmla="*/ 4463033 w 4572002"/>
                  <a:gd name="connsiteY432" fmla="*/ 4681083 h 6858002"/>
                  <a:gd name="connsiteX433" fmla="*/ 4465891 w 4572002"/>
                  <a:gd name="connsiteY433" fmla="*/ 4755381 h 6858002"/>
                  <a:gd name="connsiteX434" fmla="*/ 4465319 w 4572002"/>
                  <a:gd name="connsiteY434" fmla="*/ 4838250 h 6858002"/>
                  <a:gd name="connsiteX435" fmla="*/ 4460367 w 4572002"/>
                  <a:gd name="connsiteY435" fmla="*/ 4871019 h 6858002"/>
                  <a:gd name="connsiteX436" fmla="*/ 4463795 w 4572002"/>
                  <a:gd name="connsiteY436" fmla="*/ 4959602 h 6858002"/>
                  <a:gd name="connsiteX437" fmla="*/ 4458082 w 4572002"/>
                  <a:gd name="connsiteY437" fmla="*/ 5006086 h 6858002"/>
                  <a:gd name="connsiteX438" fmla="*/ 4456937 w 4572002"/>
                  <a:gd name="connsiteY438" fmla="*/ 5082670 h 6858002"/>
                  <a:gd name="connsiteX439" fmla="*/ 4455603 w 4572002"/>
                  <a:gd name="connsiteY439" fmla="*/ 5107627 h 6858002"/>
                  <a:gd name="connsiteX440" fmla="*/ 4454840 w 4572002"/>
                  <a:gd name="connsiteY440" fmla="*/ 5129916 h 6858002"/>
                  <a:gd name="connsiteX441" fmla="*/ 4470464 w 4572002"/>
                  <a:gd name="connsiteY441" fmla="*/ 5206308 h 6858002"/>
                  <a:gd name="connsiteX442" fmla="*/ 4471415 w 4572002"/>
                  <a:gd name="connsiteY442" fmla="*/ 5274129 h 6858002"/>
                  <a:gd name="connsiteX443" fmla="*/ 4483990 w 4572002"/>
                  <a:gd name="connsiteY443" fmla="*/ 5393005 h 6858002"/>
                  <a:gd name="connsiteX444" fmla="*/ 4479607 w 4572002"/>
                  <a:gd name="connsiteY444" fmla="*/ 5419295 h 6858002"/>
                  <a:gd name="connsiteX445" fmla="*/ 4477894 w 4572002"/>
                  <a:gd name="connsiteY445" fmla="*/ 5501594 h 6858002"/>
                  <a:gd name="connsiteX446" fmla="*/ 4476560 w 4572002"/>
                  <a:gd name="connsiteY446" fmla="*/ 5548460 h 6858002"/>
                  <a:gd name="connsiteX447" fmla="*/ 4485703 w 4572002"/>
                  <a:gd name="connsiteY447" fmla="*/ 5606372 h 6858002"/>
                  <a:gd name="connsiteX448" fmla="*/ 4505134 w 4572002"/>
                  <a:gd name="connsiteY448" fmla="*/ 5706959 h 6858002"/>
                  <a:gd name="connsiteX449" fmla="*/ 4508183 w 4572002"/>
                  <a:gd name="connsiteY449" fmla="*/ 5733440 h 6858002"/>
                  <a:gd name="connsiteX450" fmla="*/ 4517519 w 4572002"/>
                  <a:gd name="connsiteY450" fmla="*/ 5781830 h 6858002"/>
                  <a:gd name="connsiteX451" fmla="*/ 4519234 w 4572002"/>
                  <a:gd name="connsiteY451" fmla="*/ 5790592 h 6858002"/>
                  <a:gd name="connsiteX452" fmla="*/ 4542855 w 4572002"/>
                  <a:gd name="connsiteY452" fmla="*/ 5864318 h 6858002"/>
                  <a:gd name="connsiteX453" fmla="*/ 4544759 w 4572002"/>
                  <a:gd name="connsiteY453" fmla="*/ 5902610 h 6858002"/>
                  <a:gd name="connsiteX454" fmla="*/ 4544951 w 4572002"/>
                  <a:gd name="connsiteY454" fmla="*/ 6012723 h 6858002"/>
                  <a:gd name="connsiteX455" fmla="*/ 4541332 w 4572002"/>
                  <a:gd name="connsiteY455" fmla="*/ 6059397 h 6858002"/>
                  <a:gd name="connsiteX456" fmla="*/ 4527426 w 4572002"/>
                  <a:gd name="connsiteY456" fmla="*/ 6171605 h 6858002"/>
                  <a:gd name="connsiteX457" fmla="*/ 4520568 w 4572002"/>
                  <a:gd name="connsiteY457" fmla="*/ 6242093 h 6858002"/>
                  <a:gd name="connsiteX458" fmla="*/ 4509706 w 4572002"/>
                  <a:gd name="connsiteY458" fmla="*/ 6323058 h 6858002"/>
                  <a:gd name="connsiteX459" fmla="*/ 4502848 w 4572002"/>
                  <a:gd name="connsiteY459" fmla="*/ 6415833 h 6858002"/>
                  <a:gd name="connsiteX460" fmla="*/ 4482084 w 4572002"/>
                  <a:gd name="connsiteY460" fmla="*/ 6584812 h 6858002"/>
                  <a:gd name="connsiteX461" fmla="*/ 4460557 w 4572002"/>
                  <a:gd name="connsiteY461" fmla="*/ 6748458 h 6858002"/>
                  <a:gd name="connsiteX462" fmla="*/ 4441507 w 4572002"/>
                  <a:gd name="connsiteY462" fmla="*/ 6815516 h 6858002"/>
                  <a:gd name="connsiteX463" fmla="*/ 4431806 w 4572002"/>
                  <a:gd name="connsiteY463" fmla="*/ 6858001 h 6858002"/>
                  <a:gd name="connsiteX464" fmla="*/ 4259554 w 4572002"/>
                  <a:gd name="connsiteY464" fmla="*/ 6858001 h 6858002"/>
                  <a:gd name="connsiteX465" fmla="*/ 4259554 w 4572002"/>
                  <a:gd name="connsiteY465" fmla="*/ 6858002 h 6858002"/>
                  <a:gd name="connsiteX466" fmla="*/ 0 w 4572002"/>
                  <a:gd name="connsiteY466" fmla="*/ 6858002 h 6858002"/>
                  <a:gd name="connsiteX467" fmla="*/ 0 w 4572002"/>
                  <a:gd name="connsiteY467" fmla="*/ 2 h 6858002"/>
                  <a:gd name="connsiteX468" fmla="*/ 3766492 w 4572002"/>
                  <a:gd name="connsiteY468" fmla="*/ 1 h 6858002"/>
                  <a:gd name="connsiteX469" fmla="*/ 3769210 w 4572002"/>
                  <a:gd name="connsiteY469" fmla="*/ 21486 h 6858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</a:cxnLst>
                <a:rect l="l" t="t" r="r" b="b"/>
                <a:pathLst>
                  <a:path w="4572002" h="6858002">
                    <a:moveTo>
                      <a:pt x="4214994" y="6564620"/>
                    </a:moveTo>
                    <a:lnTo>
                      <a:pt x="4214994" y="6564621"/>
                    </a:lnTo>
                    <a:cubicBezTo>
                      <a:pt x="4225281" y="6575479"/>
                      <a:pt x="4231378" y="6582147"/>
                      <a:pt x="4237474" y="6588626"/>
                    </a:cubicBezTo>
                    <a:lnTo>
                      <a:pt x="4254096" y="6625225"/>
                    </a:lnTo>
                    <a:lnTo>
                      <a:pt x="4247001" y="6662540"/>
                    </a:lnTo>
                    <a:lnTo>
                      <a:pt x="4247000" y="6662541"/>
                    </a:lnTo>
                    <a:lnTo>
                      <a:pt x="4246999" y="6662544"/>
                    </a:lnTo>
                    <a:lnTo>
                      <a:pt x="4235550" y="6683027"/>
                    </a:lnTo>
                    <a:lnTo>
                      <a:pt x="4232403" y="6702976"/>
                    </a:lnTo>
                    <a:lnTo>
                      <a:pt x="4232403" y="6702977"/>
                    </a:lnTo>
                    <a:cubicBezTo>
                      <a:pt x="4232808" y="6716169"/>
                      <a:pt x="4237951" y="6729219"/>
                      <a:pt x="4246238" y="6742553"/>
                    </a:cubicBezTo>
                    <a:lnTo>
                      <a:pt x="4246239" y="6742555"/>
                    </a:lnTo>
                    <a:lnTo>
                      <a:pt x="4265716" y="6812062"/>
                    </a:lnTo>
                    <a:lnTo>
                      <a:pt x="4265717" y="6812064"/>
                    </a:lnTo>
                    <a:lnTo>
                      <a:pt x="4265717" y="6812063"/>
                    </a:lnTo>
                    <a:lnTo>
                      <a:pt x="4265716" y="6812062"/>
                    </a:lnTo>
                    <a:lnTo>
                      <a:pt x="4260942" y="6776800"/>
                    </a:lnTo>
                    <a:lnTo>
                      <a:pt x="4246239" y="6742555"/>
                    </a:lnTo>
                    <a:lnTo>
                      <a:pt x="4246238" y="6742552"/>
                    </a:lnTo>
                    <a:lnTo>
                      <a:pt x="4232403" y="6702976"/>
                    </a:lnTo>
                    <a:lnTo>
                      <a:pt x="4246999" y="6662544"/>
                    </a:lnTo>
                    <a:lnTo>
                      <a:pt x="4247000" y="6662542"/>
                    </a:lnTo>
                    <a:lnTo>
                      <a:pt x="4247001" y="6662540"/>
                    </a:lnTo>
                    <a:lnTo>
                      <a:pt x="4254084" y="6645552"/>
                    </a:lnTo>
                    <a:lnTo>
                      <a:pt x="4254096" y="6625225"/>
                    </a:lnTo>
                    <a:lnTo>
                      <a:pt x="4254096" y="6625224"/>
                    </a:lnTo>
                    <a:cubicBezTo>
                      <a:pt x="4252000" y="6611341"/>
                      <a:pt x="4245951" y="6597578"/>
                      <a:pt x="4237474" y="6588625"/>
                    </a:cubicBezTo>
                    <a:close/>
                    <a:moveTo>
                      <a:pt x="4295315" y="6438981"/>
                    </a:moveTo>
                    <a:lnTo>
                      <a:pt x="4275385" y="6463840"/>
                    </a:lnTo>
                    <a:lnTo>
                      <a:pt x="4275382" y="6463849"/>
                    </a:lnTo>
                    <a:lnTo>
                      <a:pt x="4261587" y="6513012"/>
                    </a:lnTo>
                    <a:lnTo>
                      <a:pt x="4242781" y="6546194"/>
                    </a:lnTo>
                    <a:lnTo>
                      <a:pt x="4242781" y="6546195"/>
                    </a:lnTo>
                    <a:lnTo>
                      <a:pt x="4259120" y="6521804"/>
                    </a:lnTo>
                    <a:lnTo>
                      <a:pt x="4261587" y="6513012"/>
                    </a:lnTo>
                    <a:lnTo>
                      <a:pt x="4264398" y="6508052"/>
                    </a:lnTo>
                    <a:lnTo>
                      <a:pt x="4275382" y="6463849"/>
                    </a:lnTo>
                    <a:lnTo>
                      <a:pt x="4275385" y="6463841"/>
                    </a:lnTo>
                    <a:cubicBezTo>
                      <a:pt x="4278336" y="6451650"/>
                      <a:pt x="4285813" y="6444077"/>
                      <a:pt x="4295315" y="6438981"/>
                    </a:cubicBezTo>
                    <a:close/>
                    <a:moveTo>
                      <a:pt x="4381289" y="6365204"/>
                    </a:moveTo>
                    <a:lnTo>
                      <a:pt x="4380008" y="6387910"/>
                    </a:lnTo>
                    <a:lnTo>
                      <a:pt x="4378243" y="6391549"/>
                    </a:lnTo>
                    <a:lnTo>
                      <a:pt x="4370589" y="6407332"/>
                    </a:lnTo>
                    <a:lnTo>
                      <a:pt x="4370589" y="6407333"/>
                    </a:lnTo>
                    <a:lnTo>
                      <a:pt x="4378243" y="6391549"/>
                    </a:lnTo>
                    <a:lnTo>
                      <a:pt x="4380008" y="6387910"/>
                    </a:lnTo>
                    <a:close/>
                    <a:moveTo>
                      <a:pt x="4142220" y="4221391"/>
                    </a:moveTo>
                    <a:lnTo>
                      <a:pt x="4142220" y="4221392"/>
                    </a:lnTo>
                    <a:cubicBezTo>
                      <a:pt x="4142982" y="4232061"/>
                      <a:pt x="4143172" y="4243873"/>
                      <a:pt x="4147936" y="4253015"/>
                    </a:cubicBezTo>
                    <a:cubicBezTo>
                      <a:pt x="4160129" y="4277402"/>
                      <a:pt x="4175749" y="4300071"/>
                      <a:pt x="4187752" y="4324646"/>
                    </a:cubicBezTo>
                    <a:lnTo>
                      <a:pt x="4196706" y="4363891"/>
                    </a:lnTo>
                    <a:lnTo>
                      <a:pt x="4195944" y="4482004"/>
                    </a:lnTo>
                    <a:cubicBezTo>
                      <a:pt x="4193276" y="4546776"/>
                      <a:pt x="4192704" y="4612500"/>
                      <a:pt x="4135934" y="4659174"/>
                    </a:cubicBezTo>
                    <a:cubicBezTo>
                      <a:pt x="4131362" y="4662986"/>
                      <a:pt x="4128694" y="4671176"/>
                      <a:pt x="4127932" y="4677655"/>
                    </a:cubicBezTo>
                    <a:cubicBezTo>
                      <a:pt x="4124313" y="4707564"/>
                      <a:pt x="4123931" y="4738235"/>
                      <a:pt x="4118025" y="4767764"/>
                    </a:cubicBezTo>
                    <a:cubicBezTo>
                      <a:pt x="4115644" y="4779575"/>
                      <a:pt x="4114835" y="4790387"/>
                      <a:pt x="4116716" y="4800483"/>
                    </a:cubicBezTo>
                    <a:lnTo>
                      <a:pt x="4116716" y="4800484"/>
                    </a:lnTo>
                    <a:cubicBezTo>
                      <a:pt x="4118597" y="4810581"/>
                      <a:pt x="4123170" y="4819964"/>
                      <a:pt x="4131552" y="4828917"/>
                    </a:cubicBezTo>
                    <a:lnTo>
                      <a:pt x="4153733" y="4863343"/>
                    </a:lnTo>
                    <a:lnTo>
                      <a:pt x="4161262" y="4889275"/>
                    </a:lnTo>
                    <a:lnTo>
                      <a:pt x="4159557" y="4912168"/>
                    </a:lnTo>
                    <a:cubicBezTo>
                      <a:pt x="4157842" y="4919978"/>
                      <a:pt x="4157485" y="4927122"/>
                      <a:pt x="4158155" y="4933804"/>
                    </a:cubicBezTo>
                    <a:lnTo>
                      <a:pt x="4158155" y="4933805"/>
                    </a:lnTo>
                    <a:lnTo>
                      <a:pt x="4162914" y="4952673"/>
                    </a:lnTo>
                    <a:lnTo>
                      <a:pt x="4165707" y="4957454"/>
                    </a:lnTo>
                    <a:lnTo>
                      <a:pt x="4166985" y="4961456"/>
                    </a:lnTo>
                    <a:cubicBezTo>
                      <a:pt x="4171496" y="4970097"/>
                      <a:pt x="4177202" y="4978394"/>
                      <a:pt x="4182989" y="4987038"/>
                    </a:cubicBezTo>
                    <a:cubicBezTo>
                      <a:pt x="4194228" y="5003802"/>
                      <a:pt x="4208326" y="5022853"/>
                      <a:pt x="4209468" y="5041522"/>
                    </a:cubicBezTo>
                    <a:cubicBezTo>
                      <a:pt x="4210087" y="5052096"/>
                      <a:pt x="4213005" y="5062300"/>
                      <a:pt x="4216684" y="5072376"/>
                    </a:cubicBezTo>
                    <a:lnTo>
                      <a:pt x="4222587" y="5087441"/>
                    </a:lnTo>
                    <a:lnTo>
                      <a:pt x="4235615" y="5133220"/>
                    </a:lnTo>
                    <a:lnTo>
                      <a:pt x="4235616" y="5133225"/>
                    </a:lnTo>
                    <a:lnTo>
                      <a:pt x="4228901" y="5166113"/>
                    </a:lnTo>
                    <a:lnTo>
                      <a:pt x="4228901" y="5166114"/>
                    </a:lnTo>
                    <a:cubicBezTo>
                      <a:pt x="4228139" y="5167638"/>
                      <a:pt x="4228712" y="5169781"/>
                      <a:pt x="4229593" y="5172091"/>
                    </a:cubicBezTo>
                    <a:lnTo>
                      <a:pt x="4232139" y="5179068"/>
                    </a:lnTo>
                    <a:cubicBezTo>
                      <a:pt x="4235759" y="5196595"/>
                      <a:pt x="4235807" y="5213598"/>
                      <a:pt x="4231973" y="5229434"/>
                    </a:cubicBezTo>
                    <a:lnTo>
                      <a:pt x="4225669" y="5241089"/>
                    </a:lnTo>
                    <a:lnTo>
                      <a:pt x="4208517" y="5272796"/>
                    </a:lnTo>
                    <a:cubicBezTo>
                      <a:pt x="4196871" y="5285441"/>
                      <a:pt x="4189165" y="5298595"/>
                      <a:pt x="4184613" y="5312288"/>
                    </a:cubicBezTo>
                    <a:lnTo>
                      <a:pt x="4183557" y="5321350"/>
                    </a:lnTo>
                    <a:lnTo>
                      <a:pt x="4181083" y="5326163"/>
                    </a:lnTo>
                    <a:lnTo>
                      <a:pt x="4179637" y="5355014"/>
                    </a:lnTo>
                    <a:lnTo>
                      <a:pt x="4179637" y="5355015"/>
                    </a:lnTo>
                    <a:cubicBezTo>
                      <a:pt x="4180286" y="5364883"/>
                      <a:pt x="4181989" y="5375003"/>
                      <a:pt x="4184513" y="5385385"/>
                    </a:cubicBezTo>
                    <a:cubicBezTo>
                      <a:pt x="4187752" y="5398722"/>
                      <a:pt x="4190038" y="5412058"/>
                      <a:pt x="4192704" y="5425583"/>
                    </a:cubicBezTo>
                    <a:cubicBezTo>
                      <a:pt x="4196514" y="5443871"/>
                      <a:pt x="4200516" y="5462352"/>
                      <a:pt x="4204327" y="5480638"/>
                    </a:cubicBezTo>
                    <a:lnTo>
                      <a:pt x="4208850" y="5507668"/>
                    </a:lnTo>
                    <a:lnTo>
                      <a:pt x="4198232" y="5531692"/>
                    </a:lnTo>
                    <a:lnTo>
                      <a:pt x="4198231" y="5531693"/>
                    </a:lnTo>
                    <a:cubicBezTo>
                      <a:pt x="4191181" y="5537600"/>
                      <a:pt x="4187989" y="5542649"/>
                      <a:pt x="4188085" y="5547578"/>
                    </a:cubicBezTo>
                    <a:lnTo>
                      <a:pt x="4188085" y="5547579"/>
                    </a:lnTo>
                    <a:cubicBezTo>
                      <a:pt x="4188180" y="5552508"/>
                      <a:pt x="4191562" y="5557318"/>
                      <a:pt x="4197659" y="5562747"/>
                    </a:cubicBezTo>
                    <a:cubicBezTo>
                      <a:pt x="4240332" y="5600468"/>
                      <a:pt x="4267003" y="5646190"/>
                      <a:pt x="4268907" y="5704484"/>
                    </a:cubicBezTo>
                    <a:cubicBezTo>
                      <a:pt x="4269289" y="5716486"/>
                      <a:pt x="4271954" y="5728679"/>
                      <a:pt x="4274812" y="5740489"/>
                    </a:cubicBezTo>
                    <a:cubicBezTo>
                      <a:pt x="4276527" y="5747729"/>
                      <a:pt x="4278433" y="5756494"/>
                      <a:pt x="4283578" y="5760874"/>
                    </a:cubicBezTo>
                    <a:cubicBezTo>
                      <a:pt x="4322821" y="5794975"/>
                      <a:pt x="4350063" y="5837458"/>
                      <a:pt x="4371973" y="5883752"/>
                    </a:cubicBezTo>
                    <a:lnTo>
                      <a:pt x="4371974" y="5883757"/>
                    </a:lnTo>
                    <a:lnTo>
                      <a:pt x="4389877" y="5935946"/>
                    </a:lnTo>
                    <a:lnTo>
                      <a:pt x="4389878" y="5935950"/>
                    </a:lnTo>
                    <a:lnTo>
                      <a:pt x="4386259" y="5993290"/>
                    </a:lnTo>
                    <a:lnTo>
                      <a:pt x="4386259" y="5993291"/>
                    </a:lnTo>
                    <a:cubicBezTo>
                      <a:pt x="4385116" y="6004531"/>
                      <a:pt x="4385306" y="6017485"/>
                      <a:pt x="4379782" y="6026440"/>
                    </a:cubicBezTo>
                    <a:cubicBezTo>
                      <a:pt x="4362445" y="6054825"/>
                      <a:pt x="4343778" y="6082258"/>
                      <a:pt x="4323583" y="6108738"/>
                    </a:cubicBezTo>
                    <a:cubicBezTo>
                      <a:pt x="4314914" y="6120074"/>
                      <a:pt x="4309961" y="6126884"/>
                      <a:pt x="4309890" y="6133314"/>
                    </a:cubicBezTo>
                    <a:lnTo>
                      <a:pt x="4309890" y="6133315"/>
                    </a:lnTo>
                    <a:lnTo>
                      <a:pt x="4313591" y="6143190"/>
                    </a:lnTo>
                    <a:lnTo>
                      <a:pt x="4325486" y="6155600"/>
                    </a:lnTo>
                    <a:lnTo>
                      <a:pt x="4325488" y="6155603"/>
                    </a:lnTo>
                    <a:cubicBezTo>
                      <a:pt x="4347778" y="6175798"/>
                      <a:pt x="4359398" y="6200945"/>
                      <a:pt x="4364160" y="6228757"/>
                    </a:cubicBezTo>
                    <a:lnTo>
                      <a:pt x="4381497" y="6361540"/>
                    </a:lnTo>
                    <a:lnTo>
                      <a:pt x="4381497" y="6361539"/>
                    </a:lnTo>
                    <a:cubicBezTo>
                      <a:pt x="4377877" y="6317151"/>
                      <a:pt x="4371590" y="6272764"/>
                      <a:pt x="4364160" y="6228756"/>
                    </a:cubicBezTo>
                    <a:cubicBezTo>
                      <a:pt x="4359398" y="6200944"/>
                      <a:pt x="4347778" y="6175797"/>
                      <a:pt x="4325488" y="6155602"/>
                    </a:cubicBezTo>
                    <a:lnTo>
                      <a:pt x="4325486" y="6155600"/>
                    </a:lnTo>
                    <a:lnTo>
                      <a:pt x="4309890" y="6133315"/>
                    </a:lnTo>
                    <a:lnTo>
                      <a:pt x="4323583" y="6108739"/>
                    </a:lnTo>
                    <a:cubicBezTo>
                      <a:pt x="4343778" y="6082259"/>
                      <a:pt x="4362445" y="6054826"/>
                      <a:pt x="4379782" y="6026441"/>
                    </a:cubicBezTo>
                    <a:cubicBezTo>
                      <a:pt x="4385306" y="6017486"/>
                      <a:pt x="4385116" y="6004532"/>
                      <a:pt x="4386259" y="5993292"/>
                    </a:cubicBezTo>
                    <a:lnTo>
                      <a:pt x="4386259" y="5993290"/>
                    </a:lnTo>
                    <a:lnTo>
                      <a:pt x="4389712" y="5964477"/>
                    </a:lnTo>
                    <a:lnTo>
                      <a:pt x="4389878" y="5935950"/>
                    </a:lnTo>
                    <a:lnTo>
                      <a:pt x="4389878" y="5935949"/>
                    </a:lnTo>
                    <a:lnTo>
                      <a:pt x="4389877" y="5935946"/>
                    </a:lnTo>
                    <a:lnTo>
                      <a:pt x="4382997" y="5909351"/>
                    </a:lnTo>
                    <a:lnTo>
                      <a:pt x="4371974" y="5883757"/>
                    </a:lnTo>
                    <a:lnTo>
                      <a:pt x="4371973" y="5883751"/>
                    </a:lnTo>
                    <a:cubicBezTo>
                      <a:pt x="4350063" y="5837457"/>
                      <a:pt x="4322821" y="5794974"/>
                      <a:pt x="4283578" y="5760873"/>
                    </a:cubicBezTo>
                    <a:cubicBezTo>
                      <a:pt x="4278433" y="5756493"/>
                      <a:pt x="4276527" y="5747728"/>
                      <a:pt x="4274812" y="5740488"/>
                    </a:cubicBezTo>
                    <a:cubicBezTo>
                      <a:pt x="4271954" y="5728678"/>
                      <a:pt x="4269289" y="5716485"/>
                      <a:pt x="4268907" y="5704483"/>
                    </a:cubicBezTo>
                    <a:cubicBezTo>
                      <a:pt x="4267003" y="5646189"/>
                      <a:pt x="4240332" y="5600467"/>
                      <a:pt x="4197659" y="5562746"/>
                    </a:cubicBezTo>
                    <a:lnTo>
                      <a:pt x="4188085" y="5547578"/>
                    </a:lnTo>
                    <a:lnTo>
                      <a:pt x="4198231" y="5531694"/>
                    </a:lnTo>
                    <a:lnTo>
                      <a:pt x="4198232" y="5531692"/>
                    </a:lnTo>
                    <a:lnTo>
                      <a:pt x="4206630" y="5520422"/>
                    </a:lnTo>
                    <a:lnTo>
                      <a:pt x="4208850" y="5507668"/>
                    </a:lnTo>
                    <a:lnTo>
                      <a:pt x="4208850" y="5507667"/>
                    </a:lnTo>
                    <a:cubicBezTo>
                      <a:pt x="4208803" y="5498832"/>
                      <a:pt x="4206231" y="5489497"/>
                      <a:pt x="4204327" y="5480637"/>
                    </a:cubicBezTo>
                    <a:cubicBezTo>
                      <a:pt x="4200516" y="5462351"/>
                      <a:pt x="4196514" y="5443870"/>
                      <a:pt x="4192704" y="5425582"/>
                    </a:cubicBezTo>
                    <a:cubicBezTo>
                      <a:pt x="4190038" y="5412057"/>
                      <a:pt x="4187752" y="5398721"/>
                      <a:pt x="4184513" y="5385384"/>
                    </a:cubicBezTo>
                    <a:lnTo>
                      <a:pt x="4179637" y="5355014"/>
                    </a:lnTo>
                    <a:lnTo>
                      <a:pt x="4183557" y="5321350"/>
                    </a:lnTo>
                    <a:lnTo>
                      <a:pt x="4208517" y="5272797"/>
                    </a:lnTo>
                    <a:lnTo>
                      <a:pt x="4225669" y="5241089"/>
                    </a:lnTo>
                    <a:lnTo>
                      <a:pt x="4231973" y="5229433"/>
                    </a:lnTo>
                    <a:lnTo>
                      <a:pt x="4232139" y="5179068"/>
                    </a:lnTo>
                    <a:lnTo>
                      <a:pt x="4232139" y="5179067"/>
                    </a:lnTo>
                    <a:cubicBezTo>
                      <a:pt x="4231663" y="5176876"/>
                      <a:pt x="4230473" y="5174400"/>
                      <a:pt x="4229593" y="5172090"/>
                    </a:cubicBezTo>
                    <a:lnTo>
                      <a:pt x="4228901" y="5166114"/>
                    </a:lnTo>
                    <a:lnTo>
                      <a:pt x="4235616" y="5133225"/>
                    </a:lnTo>
                    <a:lnTo>
                      <a:pt x="4235616" y="5133224"/>
                    </a:lnTo>
                    <a:lnTo>
                      <a:pt x="4235615" y="5133220"/>
                    </a:lnTo>
                    <a:lnTo>
                      <a:pt x="4228473" y="5102461"/>
                    </a:lnTo>
                    <a:lnTo>
                      <a:pt x="4222587" y="5087441"/>
                    </a:lnTo>
                    <a:lnTo>
                      <a:pt x="4222582" y="5087423"/>
                    </a:lnTo>
                    <a:cubicBezTo>
                      <a:pt x="4216496" y="5072411"/>
                      <a:pt x="4210397" y="5057381"/>
                      <a:pt x="4209468" y="5041521"/>
                    </a:cubicBezTo>
                    <a:cubicBezTo>
                      <a:pt x="4208326" y="5022852"/>
                      <a:pt x="4194228" y="5003801"/>
                      <a:pt x="4182989" y="4987037"/>
                    </a:cubicBezTo>
                    <a:lnTo>
                      <a:pt x="4165707" y="4957454"/>
                    </a:lnTo>
                    <a:lnTo>
                      <a:pt x="4158155" y="4933805"/>
                    </a:lnTo>
                    <a:lnTo>
                      <a:pt x="4159557" y="4912169"/>
                    </a:lnTo>
                    <a:cubicBezTo>
                      <a:pt x="4161319" y="4904358"/>
                      <a:pt x="4161831" y="4896714"/>
                      <a:pt x="4161262" y="4889276"/>
                    </a:cubicBezTo>
                    <a:lnTo>
                      <a:pt x="4161262" y="4889275"/>
                    </a:lnTo>
                    <a:lnTo>
                      <a:pt x="4156484" y="4867614"/>
                    </a:lnTo>
                    <a:lnTo>
                      <a:pt x="4153733" y="4863343"/>
                    </a:lnTo>
                    <a:lnTo>
                      <a:pt x="4151983" y="4857317"/>
                    </a:lnTo>
                    <a:cubicBezTo>
                      <a:pt x="4146840" y="4847214"/>
                      <a:pt x="4139839" y="4837703"/>
                      <a:pt x="4131552" y="4828916"/>
                    </a:cubicBezTo>
                    <a:lnTo>
                      <a:pt x="4116716" y="4800483"/>
                    </a:lnTo>
                    <a:lnTo>
                      <a:pt x="4118025" y="4767765"/>
                    </a:lnTo>
                    <a:cubicBezTo>
                      <a:pt x="4123931" y="4738236"/>
                      <a:pt x="4124313" y="4707565"/>
                      <a:pt x="4127932" y="4677656"/>
                    </a:cubicBezTo>
                    <a:cubicBezTo>
                      <a:pt x="4128694" y="4671177"/>
                      <a:pt x="4131362" y="4662987"/>
                      <a:pt x="4135934" y="4659175"/>
                    </a:cubicBezTo>
                    <a:cubicBezTo>
                      <a:pt x="4192704" y="4612501"/>
                      <a:pt x="4193276" y="4546777"/>
                      <a:pt x="4195944" y="4482005"/>
                    </a:cubicBezTo>
                    <a:cubicBezTo>
                      <a:pt x="4197659" y="4442762"/>
                      <a:pt x="4197659" y="4403326"/>
                      <a:pt x="4196706" y="4363891"/>
                    </a:cubicBezTo>
                    <a:lnTo>
                      <a:pt x="4196706" y="4363890"/>
                    </a:lnTo>
                    <a:cubicBezTo>
                      <a:pt x="4196514" y="4350554"/>
                      <a:pt x="4193466" y="4336457"/>
                      <a:pt x="4187752" y="4324645"/>
                    </a:cubicBezTo>
                    <a:cubicBezTo>
                      <a:pt x="4175749" y="4300070"/>
                      <a:pt x="4160129" y="4277401"/>
                      <a:pt x="4147936" y="4253014"/>
                    </a:cubicBezTo>
                    <a:close/>
                    <a:moveTo>
                      <a:pt x="4211111" y="2836172"/>
                    </a:moveTo>
                    <a:lnTo>
                      <a:pt x="4202421" y="2848793"/>
                    </a:lnTo>
                    <a:cubicBezTo>
                      <a:pt x="4197421" y="2865010"/>
                      <a:pt x="4191562" y="2881307"/>
                      <a:pt x="4186816" y="2897785"/>
                    </a:cubicBezTo>
                    <a:lnTo>
                      <a:pt x="4185787" y="2903551"/>
                    </a:lnTo>
                    <a:lnTo>
                      <a:pt x="4182513" y="2914328"/>
                    </a:lnTo>
                    <a:lnTo>
                      <a:pt x="4177882" y="2947858"/>
                    </a:lnTo>
                    <a:lnTo>
                      <a:pt x="4177881" y="2947862"/>
                    </a:lnTo>
                    <a:lnTo>
                      <a:pt x="4177881" y="2947863"/>
                    </a:lnTo>
                    <a:cubicBezTo>
                      <a:pt x="4177512" y="2959157"/>
                      <a:pt x="4178512" y="2970576"/>
                      <a:pt x="4181465" y="2982149"/>
                    </a:cubicBezTo>
                    <a:lnTo>
                      <a:pt x="4193158" y="3077402"/>
                    </a:lnTo>
                    <a:lnTo>
                      <a:pt x="4180703" y="3172654"/>
                    </a:lnTo>
                    <a:cubicBezTo>
                      <a:pt x="4154794" y="3276480"/>
                      <a:pt x="4127362" y="3380305"/>
                      <a:pt x="4133076" y="3489467"/>
                    </a:cubicBezTo>
                    <a:cubicBezTo>
                      <a:pt x="4134028" y="3507563"/>
                      <a:pt x="4122407" y="3529090"/>
                      <a:pt x="4110977" y="3544713"/>
                    </a:cubicBezTo>
                    <a:cubicBezTo>
                      <a:pt x="4100119" y="3559668"/>
                      <a:pt x="4094260" y="3566812"/>
                      <a:pt x="4093355" y="3574408"/>
                    </a:cubicBezTo>
                    <a:lnTo>
                      <a:pt x="4093355" y="3574409"/>
                    </a:lnTo>
                    <a:cubicBezTo>
                      <a:pt x="4092450" y="3582005"/>
                      <a:pt x="4096499" y="3590054"/>
                      <a:pt x="4105453" y="3606818"/>
                    </a:cubicBezTo>
                    <a:cubicBezTo>
                      <a:pt x="4109835" y="3614820"/>
                      <a:pt x="4112501" y="3624726"/>
                      <a:pt x="4118979" y="3630633"/>
                    </a:cubicBezTo>
                    <a:lnTo>
                      <a:pt x="4136708" y="3654416"/>
                    </a:lnTo>
                    <a:lnTo>
                      <a:pt x="4140382" y="3668940"/>
                    </a:lnTo>
                    <a:lnTo>
                      <a:pt x="4143220" y="3680164"/>
                    </a:lnTo>
                    <a:lnTo>
                      <a:pt x="4139172" y="3734837"/>
                    </a:lnTo>
                    <a:lnTo>
                      <a:pt x="4139172" y="3734838"/>
                    </a:lnTo>
                    <a:cubicBezTo>
                      <a:pt x="4138220" y="3741316"/>
                      <a:pt x="4136886" y="3749126"/>
                      <a:pt x="4139554" y="3754653"/>
                    </a:cubicBezTo>
                    <a:lnTo>
                      <a:pt x="4145911" y="3789776"/>
                    </a:lnTo>
                    <a:lnTo>
                      <a:pt x="4130980" y="3822472"/>
                    </a:lnTo>
                    <a:cubicBezTo>
                      <a:pt x="4123932" y="3831902"/>
                      <a:pt x="4118312" y="3842046"/>
                      <a:pt x="4116645" y="3852619"/>
                    </a:cubicBezTo>
                    <a:lnTo>
                      <a:pt x="4116645" y="3852620"/>
                    </a:lnTo>
                    <a:lnTo>
                      <a:pt x="4117425" y="3868764"/>
                    </a:lnTo>
                    <a:lnTo>
                      <a:pt x="4126028" y="3885337"/>
                    </a:lnTo>
                    <a:lnTo>
                      <a:pt x="4126028" y="3885339"/>
                    </a:lnTo>
                    <a:cubicBezTo>
                      <a:pt x="4135744" y="3897722"/>
                      <a:pt x="4143150" y="3910319"/>
                      <a:pt x="4148409" y="3923125"/>
                    </a:cubicBezTo>
                    <a:lnTo>
                      <a:pt x="4157913" y="3962160"/>
                    </a:lnTo>
                    <a:lnTo>
                      <a:pt x="4142221" y="4043838"/>
                    </a:lnTo>
                    <a:lnTo>
                      <a:pt x="4142220" y="4043839"/>
                    </a:lnTo>
                    <a:cubicBezTo>
                      <a:pt x="4133457" y="4063842"/>
                      <a:pt x="4128075" y="4083702"/>
                      <a:pt x="4127099" y="4103825"/>
                    </a:cubicBezTo>
                    <a:lnTo>
                      <a:pt x="4127099" y="4103826"/>
                    </a:lnTo>
                    <a:lnTo>
                      <a:pt x="4129066" y="4134256"/>
                    </a:lnTo>
                    <a:lnTo>
                      <a:pt x="4138410" y="4165382"/>
                    </a:lnTo>
                    <a:lnTo>
                      <a:pt x="4138410" y="4165384"/>
                    </a:lnTo>
                    <a:lnTo>
                      <a:pt x="4142315" y="4192388"/>
                    </a:lnTo>
                    <a:lnTo>
                      <a:pt x="4142315" y="4192387"/>
                    </a:lnTo>
                    <a:cubicBezTo>
                      <a:pt x="4142411" y="4182767"/>
                      <a:pt x="4141839" y="4173480"/>
                      <a:pt x="4138410" y="4165383"/>
                    </a:cubicBezTo>
                    <a:lnTo>
                      <a:pt x="4138410" y="4165382"/>
                    </a:lnTo>
                    <a:lnTo>
                      <a:pt x="4127099" y="4103826"/>
                    </a:lnTo>
                    <a:lnTo>
                      <a:pt x="4142220" y="4043840"/>
                    </a:lnTo>
                    <a:lnTo>
                      <a:pt x="4142221" y="4043838"/>
                    </a:lnTo>
                    <a:lnTo>
                      <a:pt x="4155523" y="4002410"/>
                    </a:lnTo>
                    <a:lnTo>
                      <a:pt x="4157913" y="3962160"/>
                    </a:lnTo>
                    <a:lnTo>
                      <a:pt x="4157913" y="3962159"/>
                    </a:lnTo>
                    <a:cubicBezTo>
                      <a:pt x="4155651" y="3935727"/>
                      <a:pt x="4145460" y="3910104"/>
                      <a:pt x="4126028" y="3885338"/>
                    </a:cubicBezTo>
                    <a:lnTo>
                      <a:pt x="4126028" y="3885337"/>
                    </a:lnTo>
                    <a:lnTo>
                      <a:pt x="4116645" y="3852620"/>
                    </a:lnTo>
                    <a:lnTo>
                      <a:pt x="4130980" y="3822473"/>
                    </a:lnTo>
                    <a:cubicBezTo>
                      <a:pt x="4139172" y="3811614"/>
                      <a:pt x="4144316" y="3800897"/>
                      <a:pt x="4145911" y="3789777"/>
                    </a:cubicBezTo>
                    <a:lnTo>
                      <a:pt x="4145911" y="3789776"/>
                    </a:lnTo>
                    <a:cubicBezTo>
                      <a:pt x="4147507" y="3778655"/>
                      <a:pt x="4145554" y="3767130"/>
                      <a:pt x="4139554" y="3754652"/>
                    </a:cubicBezTo>
                    <a:lnTo>
                      <a:pt x="4139172" y="3734838"/>
                    </a:lnTo>
                    <a:lnTo>
                      <a:pt x="4143220" y="3680164"/>
                    </a:lnTo>
                    <a:lnTo>
                      <a:pt x="4143220" y="3680163"/>
                    </a:lnTo>
                    <a:lnTo>
                      <a:pt x="4140382" y="3668940"/>
                    </a:lnTo>
                    <a:lnTo>
                      <a:pt x="4136708" y="3654416"/>
                    </a:lnTo>
                    <a:lnTo>
                      <a:pt x="4136708" y="3654416"/>
                    </a:lnTo>
                    <a:lnTo>
                      <a:pt x="4136708" y="3654415"/>
                    </a:lnTo>
                    <a:cubicBezTo>
                      <a:pt x="4132898" y="3646123"/>
                      <a:pt x="4127219" y="3638157"/>
                      <a:pt x="4118979" y="3630632"/>
                    </a:cubicBezTo>
                    <a:cubicBezTo>
                      <a:pt x="4112501" y="3624725"/>
                      <a:pt x="4109835" y="3614819"/>
                      <a:pt x="4105453" y="3606817"/>
                    </a:cubicBezTo>
                    <a:cubicBezTo>
                      <a:pt x="4100976" y="3598435"/>
                      <a:pt x="4097725" y="3592232"/>
                      <a:pt x="4095707" y="3587174"/>
                    </a:cubicBezTo>
                    <a:lnTo>
                      <a:pt x="4093355" y="3574408"/>
                    </a:lnTo>
                    <a:lnTo>
                      <a:pt x="4098434" y="3562321"/>
                    </a:lnTo>
                    <a:cubicBezTo>
                      <a:pt x="4101369" y="3557716"/>
                      <a:pt x="4105548" y="3552191"/>
                      <a:pt x="4110977" y="3544714"/>
                    </a:cubicBezTo>
                    <a:cubicBezTo>
                      <a:pt x="4122407" y="3529091"/>
                      <a:pt x="4134028" y="3507564"/>
                      <a:pt x="4133076" y="3489468"/>
                    </a:cubicBezTo>
                    <a:cubicBezTo>
                      <a:pt x="4127362" y="3380306"/>
                      <a:pt x="4154794" y="3276481"/>
                      <a:pt x="4180703" y="3172655"/>
                    </a:cubicBezTo>
                    <a:cubicBezTo>
                      <a:pt x="4188705" y="3140650"/>
                      <a:pt x="4192943" y="3109026"/>
                      <a:pt x="4193158" y="3077402"/>
                    </a:cubicBezTo>
                    <a:lnTo>
                      <a:pt x="4193158" y="3077401"/>
                    </a:lnTo>
                    <a:cubicBezTo>
                      <a:pt x="4193372" y="3045777"/>
                      <a:pt x="4189562" y="3014153"/>
                      <a:pt x="4181465" y="2982148"/>
                    </a:cubicBezTo>
                    <a:lnTo>
                      <a:pt x="4177881" y="2947863"/>
                    </a:lnTo>
                    <a:lnTo>
                      <a:pt x="4177882" y="2947858"/>
                    </a:lnTo>
                    <a:lnTo>
                      <a:pt x="4185787" y="2903551"/>
                    </a:lnTo>
                    <a:lnTo>
                      <a:pt x="4202421" y="2848794"/>
                    </a:lnTo>
                    <a:cubicBezTo>
                      <a:pt x="4203754" y="2844317"/>
                      <a:pt x="4207040" y="2839983"/>
                      <a:pt x="4211111" y="2836173"/>
                    </a:cubicBezTo>
                    <a:close/>
                    <a:moveTo>
                      <a:pt x="3726625" y="1508458"/>
                    </a:moveTo>
                    <a:lnTo>
                      <a:pt x="3698531" y="1596214"/>
                    </a:lnTo>
                    <a:cubicBezTo>
                      <a:pt x="3696054" y="1604979"/>
                      <a:pt x="3697579" y="1615837"/>
                      <a:pt x="3700436" y="1624981"/>
                    </a:cubicBezTo>
                    <a:cubicBezTo>
                      <a:pt x="3710152" y="1656224"/>
                      <a:pt x="3734537" y="1676037"/>
                      <a:pt x="3757017" y="1697754"/>
                    </a:cubicBezTo>
                    <a:cubicBezTo>
                      <a:pt x="3766924" y="1707280"/>
                      <a:pt x="3773972" y="1720424"/>
                      <a:pt x="3779686" y="1733189"/>
                    </a:cubicBezTo>
                    <a:cubicBezTo>
                      <a:pt x="3794357" y="1766336"/>
                      <a:pt x="3807501" y="1800247"/>
                      <a:pt x="3821407" y="1833776"/>
                    </a:cubicBezTo>
                    <a:cubicBezTo>
                      <a:pt x="3822741" y="1837014"/>
                      <a:pt x="3826170" y="1839680"/>
                      <a:pt x="3829028" y="1842159"/>
                    </a:cubicBezTo>
                    <a:cubicBezTo>
                      <a:pt x="3859129" y="1866923"/>
                      <a:pt x="3889418" y="1891498"/>
                      <a:pt x="3919519" y="1916455"/>
                    </a:cubicBezTo>
                    <a:cubicBezTo>
                      <a:pt x="3925233" y="1921217"/>
                      <a:pt x="3929425" y="1928077"/>
                      <a:pt x="3934949" y="1933220"/>
                    </a:cubicBezTo>
                    <a:cubicBezTo>
                      <a:pt x="3942569" y="1940460"/>
                      <a:pt x="3949810" y="1949604"/>
                      <a:pt x="3958954" y="1953414"/>
                    </a:cubicBezTo>
                    <a:cubicBezTo>
                      <a:pt x="3987719" y="1965225"/>
                      <a:pt x="4000103" y="1987895"/>
                      <a:pt x="4005437" y="2016470"/>
                    </a:cubicBezTo>
                    <a:cubicBezTo>
                      <a:pt x="4010390" y="2042571"/>
                      <a:pt x="4014582" y="2068670"/>
                      <a:pt x="4020296" y="2094579"/>
                    </a:cubicBezTo>
                    <a:cubicBezTo>
                      <a:pt x="4027154" y="2126202"/>
                      <a:pt x="4034584" y="2157637"/>
                      <a:pt x="4042967" y="2188880"/>
                    </a:cubicBezTo>
                    <a:cubicBezTo>
                      <a:pt x="4046587" y="2202405"/>
                      <a:pt x="4050777" y="2216693"/>
                      <a:pt x="4058207" y="2228315"/>
                    </a:cubicBezTo>
                    <a:cubicBezTo>
                      <a:pt x="4078782" y="2260891"/>
                      <a:pt x="4092688" y="2295754"/>
                      <a:pt x="4087164" y="2334045"/>
                    </a:cubicBezTo>
                    <a:cubicBezTo>
                      <a:pt x="4082782" y="2364716"/>
                      <a:pt x="4094022" y="2390435"/>
                      <a:pt x="4111549" y="2409486"/>
                    </a:cubicBezTo>
                    <a:cubicBezTo>
                      <a:pt x="4119503" y="2418155"/>
                      <a:pt x="4125016" y="2426977"/>
                      <a:pt x="4128650" y="2435913"/>
                    </a:cubicBezTo>
                    <a:lnTo>
                      <a:pt x="4134481" y="2463018"/>
                    </a:lnTo>
                    <a:lnTo>
                      <a:pt x="4125839" y="2518262"/>
                    </a:lnTo>
                    <a:lnTo>
                      <a:pt x="4125838" y="2518264"/>
                    </a:lnTo>
                    <a:cubicBezTo>
                      <a:pt x="4123171" y="2527790"/>
                      <a:pt x="4122027" y="2536457"/>
                      <a:pt x="4122194" y="2545006"/>
                    </a:cubicBezTo>
                    <a:lnTo>
                      <a:pt x="4122194" y="2545007"/>
                    </a:lnTo>
                    <a:cubicBezTo>
                      <a:pt x="4122360" y="2553556"/>
                      <a:pt x="4123837" y="2561986"/>
                      <a:pt x="4126408" y="2571035"/>
                    </a:cubicBezTo>
                    <a:cubicBezTo>
                      <a:pt x="4138410" y="2612946"/>
                      <a:pt x="4170987" y="2640951"/>
                      <a:pt x="4199563" y="2668002"/>
                    </a:cubicBezTo>
                    <a:cubicBezTo>
                      <a:pt x="4223947" y="2691055"/>
                      <a:pt x="4237663" y="2716964"/>
                      <a:pt x="4247953" y="2745349"/>
                    </a:cubicBezTo>
                    <a:lnTo>
                      <a:pt x="4247954" y="2745352"/>
                    </a:lnTo>
                    <a:lnTo>
                      <a:pt x="4253873" y="2778006"/>
                    </a:lnTo>
                    <a:lnTo>
                      <a:pt x="4253453" y="2785440"/>
                    </a:lnTo>
                    <a:lnTo>
                      <a:pt x="4243374" y="2811780"/>
                    </a:lnTo>
                    <a:lnTo>
                      <a:pt x="4243371" y="2811787"/>
                    </a:lnTo>
                    <a:lnTo>
                      <a:pt x="4243372" y="2811787"/>
                    </a:lnTo>
                    <a:lnTo>
                      <a:pt x="4243374" y="2811780"/>
                    </a:lnTo>
                    <a:lnTo>
                      <a:pt x="4253025" y="2793023"/>
                    </a:lnTo>
                    <a:lnTo>
                      <a:pt x="4253453" y="2785440"/>
                    </a:lnTo>
                    <a:lnTo>
                      <a:pt x="4254654" y="2782305"/>
                    </a:lnTo>
                    <a:lnTo>
                      <a:pt x="4253873" y="2778006"/>
                    </a:lnTo>
                    <a:lnTo>
                      <a:pt x="4254284" y="2770758"/>
                    </a:lnTo>
                    <a:lnTo>
                      <a:pt x="4247954" y="2745352"/>
                    </a:lnTo>
                    <a:lnTo>
                      <a:pt x="4247953" y="2745348"/>
                    </a:lnTo>
                    <a:cubicBezTo>
                      <a:pt x="4237663" y="2716963"/>
                      <a:pt x="4223947" y="2691054"/>
                      <a:pt x="4199563" y="2668001"/>
                    </a:cubicBezTo>
                    <a:cubicBezTo>
                      <a:pt x="4170987" y="2640950"/>
                      <a:pt x="4138410" y="2612945"/>
                      <a:pt x="4126408" y="2571034"/>
                    </a:cubicBezTo>
                    <a:lnTo>
                      <a:pt x="4122194" y="2545007"/>
                    </a:lnTo>
                    <a:lnTo>
                      <a:pt x="4125838" y="2518265"/>
                    </a:lnTo>
                    <a:lnTo>
                      <a:pt x="4125839" y="2518262"/>
                    </a:lnTo>
                    <a:lnTo>
                      <a:pt x="4132419" y="2490551"/>
                    </a:lnTo>
                    <a:lnTo>
                      <a:pt x="4134481" y="2463018"/>
                    </a:lnTo>
                    <a:lnTo>
                      <a:pt x="4134481" y="2463017"/>
                    </a:lnTo>
                    <a:cubicBezTo>
                      <a:pt x="4133600" y="2444777"/>
                      <a:pt x="4127457" y="2426822"/>
                      <a:pt x="4111549" y="2409485"/>
                    </a:cubicBezTo>
                    <a:cubicBezTo>
                      <a:pt x="4094022" y="2390434"/>
                      <a:pt x="4082782" y="2364715"/>
                      <a:pt x="4087164" y="2334044"/>
                    </a:cubicBezTo>
                    <a:cubicBezTo>
                      <a:pt x="4092688" y="2295753"/>
                      <a:pt x="4078782" y="2260890"/>
                      <a:pt x="4058207" y="2228314"/>
                    </a:cubicBezTo>
                    <a:cubicBezTo>
                      <a:pt x="4050777" y="2216692"/>
                      <a:pt x="4046587" y="2202404"/>
                      <a:pt x="4042967" y="2188879"/>
                    </a:cubicBezTo>
                    <a:cubicBezTo>
                      <a:pt x="4034584" y="2157636"/>
                      <a:pt x="4027154" y="2126201"/>
                      <a:pt x="4020296" y="2094578"/>
                    </a:cubicBezTo>
                    <a:cubicBezTo>
                      <a:pt x="4014582" y="2068669"/>
                      <a:pt x="4010390" y="2042570"/>
                      <a:pt x="4005437" y="2016469"/>
                    </a:cubicBezTo>
                    <a:cubicBezTo>
                      <a:pt x="4000103" y="1987894"/>
                      <a:pt x="3987719" y="1965224"/>
                      <a:pt x="3958954" y="1953413"/>
                    </a:cubicBezTo>
                    <a:cubicBezTo>
                      <a:pt x="3949810" y="1949603"/>
                      <a:pt x="3942569" y="1940459"/>
                      <a:pt x="3934949" y="1933219"/>
                    </a:cubicBezTo>
                    <a:cubicBezTo>
                      <a:pt x="3929425" y="1928076"/>
                      <a:pt x="3925233" y="1921216"/>
                      <a:pt x="3919519" y="1916454"/>
                    </a:cubicBezTo>
                    <a:cubicBezTo>
                      <a:pt x="3889418" y="1891497"/>
                      <a:pt x="3859129" y="1866922"/>
                      <a:pt x="3829028" y="1842158"/>
                    </a:cubicBezTo>
                    <a:cubicBezTo>
                      <a:pt x="3826170" y="1839679"/>
                      <a:pt x="3822741" y="1837013"/>
                      <a:pt x="3821407" y="1833775"/>
                    </a:cubicBezTo>
                    <a:cubicBezTo>
                      <a:pt x="3807501" y="1800246"/>
                      <a:pt x="3794358" y="1766335"/>
                      <a:pt x="3779686" y="1733188"/>
                    </a:cubicBezTo>
                    <a:cubicBezTo>
                      <a:pt x="3773972" y="1720423"/>
                      <a:pt x="3766924" y="1707279"/>
                      <a:pt x="3757018" y="1697753"/>
                    </a:cubicBezTo>
                    <a:cubicBezTo>
                      <a:pt x="3734538" y="1676036"/>
                      <a:pt x="3710152" y="1656223"/>
                      <a:pt x="3700436" y="1624980"/>
                    </a:cubicBezTo>
                    <a:cubicBezTo>
                      <a:pt x="3697580" y="1615836"/>
                      <a:pt x="3696055" y="1604978"/>
                      <a:pt x="3698532" y="1596213"/>
                    </a:cubicBezTo>
                    <a:close/>
                    <a:moveTo>
                      <a:pt x="3745230" y="1459073"/>
                    </a:moveTo>
                    <a:lnTo>
                      <a:pt x="3745229" y="1459074"/>
                    </a:lnTo>
                    <a:lnTo>
                      <a:pt x="3736012" y="1481572"/>
                    </a:lnTo>
                    <a:close/>
                    <a:moveTo>
                      <a:pt x="3764423" y="1268758"/>
                    </a:moveTo>
                    <a:cubicBezTo>
                      <a:pt x="3764875" y="1275402"/>
                      <a:pt x="3766447" y="1281689"/>
                      <a:pt x="3769590" y="1286070"/>
                    </a:cubicBezTo>
                    <a:cubicBezTo>
                      <a:pt x="3784163" y="1306930"/>
                      <a:pt x="3790403" y="1328553"/>
                      <a:pt x="3791927" y="1350628"/>
                    </a:cubicBezTo>
                    <a:lnTo>
                      <a:pt x="3786333" y="1413840"/>
                    </a:lnTo>
                    <a:lnTo>
                      <a:pt x="3791928" y="1350627"/>
                    </a:lnTo>
                    <a:cubicBezTo>
                      <a:pt x="3790403" y="1328552"/>
                      <a:pt x="3784164" y="1306930"/>
                      <a:pt x="3769590" y="1286069"/>
                    </a:cubicBezTo>
                    <a:close/>
                    <a:moveTo>
                      <a:pt x="3706152" y="773035"/>
                    </a:moveTo>
                    <a:lnTo>
                      <a:pt x="3706152" y="773036"/>
                    </a:lnTo>
                    <a:cubicBezTo>
                      <a:pt x="3708438" y="800277"/>
                      <a:pt x="3711676" y="827330"/>
                      <a:pt x="3714152" y="854380"/>
                    </a:cubicBezTo>
                    <a:cubicBezTo>
                      <a:pt x="3716438" y="878957"/>
                      <a:pt x="3717200" y="903723"/>
                      <a:pt x="3745205" y="915344"/>
                    </a:cubicBezTo>
                    <a:cubicBezTo>
                      <a:pt x="3749587" y="917060"/>
                      <a:pt x="3752825" y="922774"/>
                      <a:pt x="3755683" y="927156"/>
                    </a:cubicBezTo>
                    <a:cubicBezTo>
                      <a:pt x="3799691" y="994786"/>
                      <a:pt x="3798547" y="1030981"/>
                      <a:pt x="3752063" y="1097088"/>
                    </a:cubicBezTo>
                    <a:cubicBezTo>
                      <a:pt x="3747301" y="1103946"/>
                      <a:pt x="3743871" y="1118614"/>
                      <a:pt x="3747681" y="1123186"/>
                    </a:cubicBezTo>
                    <a:cubicBezTo>
                      <a:pt x="3763493" y="1142618"/>
                      <a:pt x="3770542" y="1162954"/>
                      <a:pt x="3772400" y="1184029"/>
                    </a:cubicBezTo>
                    <a:cubicBezTo>
                      <a:pt x="3770542" y="1162954"/>
                      <a:pt x="3763494" y="1142617"/>
                      <a:pt x="3747682" y="1123185"/>
                    </a:cubicBezTo>
                    <a:cubicBezTo>
                      <a:pt x="3743872" y="1118613"/>
                      <a:pt x="3747302" y="1103945"/>
                      <a:pt x="3752064" y="1097087"/>
                    </a:cubicBezTo>
                    <a:cubicBezTo>
                      <a:pt x="3798548" y="1030980"/>
                      <a:pt x="3799692" y="994785"/>
                      <a:pt x="3755684" y="927155"/>
                    </a:cubicBezTo>
                    <a:cubicBezTo>
                      <a:pt x="3752826" y="922773"/>
                      <a:pt x="3749588" y="917059"/>
                      <a:pt x="3745206" y="915343"/>
                    </a:cubicBezTo>
                    <a:cubicBezTo>
                      <a:pt x="3717200" y="903722"/>
                      <a:pt x="3716438" y="878956"/>
                      <a:pt x="3714152" y="854379"/>
                    </a:cubicBezTo>
                    <a:close/>
                    <a:moveTo>
                      <a:pt x="3761553" y="517851"/>
                    </a:moveTo>
                    <a:lnTo>
                      <a:pt x="3752635" y="556048"/>
                    </a:lnTo>
                    <a:cubicBezTo>
                      <a:pt x="3750539" y="564049"/>
                      <a:pt x="3745015" y="572623"/>
                      <a:pt x="3746157" y="580051"/>
                    </a:cubicBezTo>
                    <a:cubicBezTo>
                      <a:pt x="3749491" y="601579"/>
                      <a:pt x="3747062" y="622201"/>
                      <a:pt x="3742776" y="642538"/>
                    </a:cubicBezTo>
                    <a:lnTo>
                      <a:pt x="3730253" y="694928"/>
                    </a:lnTo>
                    <a:lnTo>
                      <a:pt x="3742777" y="642537"/>
                    </a:lnTo>
                    <a:cubicBezTo>
                      <a:pt x="3747063" y="622201"/>
                      <a:pt x="3749492" y="601578"/>
                      <a:pt x="3746158" y="580050"/>
                    </a:cubicBezTo>
                    <a:cubicBezTo>
                      <a:pt x="3745016" y="572622"/>
                      <a:pt x="3750540" y="564048"/>
                      <a:pt x="3752636" y="556047"/>
                    </a:cubicBezTo>
                    <a:close/>
                    <a:moveTo>
                      <a:pt x="3774848" y="298169"/>
                    </a:moveTo>
                    <a:lnTo>
                      <a:pt x="3760065" y="313534"/>
                    </a:lnTo>
                    <a:cubicBezTo>
                      <a:pt x="3755873" y="316390"/>
                      <a:pt x="3758159" y="330299"/>
                      <a:pt x="3759493" y="338871"/>
                    </a:cubicBezTo>
                    <a:lnTo>
                      <a:pt x="3759500" y="338900"/>
                    </a:lnTo>
                    <a:lnTo>
                      <a:pt x="3769400" y="395640"/>
                    </a:lnTo>
                    <a:lnTo>
                      <a:pt x="3765590" y="367328"/>
                    </a:lnTo>
                    <a:lnTo>
                      <a:pt x="3759500" y="338900"/>
                    </a:lnTo>
                    <a:lnTo>
                      <a:pt x="3759494" y="338870"/>
                    </a:lnTo>
                    <a:cubicBezTo>
                      <a:pt x="3758160" y="330298"/>
                      <a:pt x="3755874" y="316389"/>
                      <a:pt x="3760066" y="313533"/>
                    </a:cubicBezTo>
                    <a:close/>
                    <a:moveTo>
                      <a:pt x="3782393" y="281568"/>
                    </a:moveTo>
                    <a:lnTo>
                      <a:pt x="3777498" y="295415"/>
                    </a:lnTo>
                    <a:lnTo>
                      <a:pt x="3777499" y="295415"/>
                    </a:lnTo>
                    <a:close/>
                    <a:moveTo>
                      <a:pt x="3769073" y="24486"/>
                    </a:moveTo>
                    <a:lnTo>
                      <a:pt x="3766810" y="74129"/>
                    </a:lnTo>
                    <a:cubicBezTo>
                      <a:pt x="3767733" y="91492"/>
                      <a:pt x="3770043" y="108703"/>
                      <a:pt x="3772734" y="125861"/>
                    </a:cubicBezTo>
                    <a:lnTo>
                      <a:pt x="3777129" y="153387"/>
                    </a:lnTo>
                    <a:lnTo>
                      <a:pt x="3785402" y="228944"/>
                    </a:lnTo>
                    <a:lnTo>
                      <a:pt x="3780943" y="177271"/>
                    </a:lnTo>
                    <a:lnTo>
                      <a:pt x="3777129" y="153387"/>
                    </a:lnTo>
                    <a:lnTo>
                      <a:pt x="3776930" y="151569"/>
                    </a:lnTo>
                    <a:cubicBezTo>
                      <a:pt x="3772700" y="125876"/>
                      <a:pt x="3768195" y="100174"/>
                      <a:pt x="3766811" y="74129"/>
                    </a:cubicBezTo>
                    <a:close/>
                    <a:moveTo>
                      <a:pt x="3766492" y="0"/>
                    </a:moveTo>
                    <a:lnTo>
                      <a:pt x="4230600" y="0"/>
                    </a:lnTo>
                    <a:lnTo>
                      <a:pt x="4229473" y="2817"/>
                    </a:lnTo>
                    <a:cubicBezTo>
                      <a:pt x="4221092" y="21486"/>
                      <a:pt x="4218423" y="43012"/>
                      <a:pt x="4215375" y="63587"/>
                    </a:cubicBezTo>
                    <a:cubicBezTo>
                      <a:pt x="4209851" y="101308"/>
                      <a:pt x="4206421" y="139219"/>
                      <a:pt x="4201468" y="176939"/>
                    </a:cubicBezTo>
                    <a:cubicBezTo>
                      <a:pt x="4200325" y="184941"/>
                      <a:pt x="4198231" y="194085"/>
                      <a:pt x="4193466" y="200182"/>
                    </a:cubicBezTo>
                    <a:cubicBezTo>
                      <a:pt x="4161461" y="241901"/>
                      <a:pt x="4152508" y="292579"/>
                      <a:pt x="4155554" y="340774"/>
                    </a:cubicBezTo>
                    <a:cubicBezTo>
                      <a:pt x="4157843" y="378686"/>
                      <a:pt x="4159557" y="415835"/>
                      <a:pt x="4156319" y="453364"/>
                    </a:cubicBezTo>
                    <a:cubicBezTo>
                      <a:pt x="4156127" y="456222"/>
                      <a:pt x="4156509" y="460032"/>
                      <a:pt x="4158033" y="462126"/>
                    </a:cubicBezTo>
                    <a:cubicBezTo>
                      <a:pt x="4168129" y="475081"/>
                      <a:pt x="4168891" y="488607"/>
                      <a:pt x="4170605" y="505182"/>
                    </a:cubicBezTo>
                    <a:cubicBezTo>
                      <a:pt x="4173083" y="528615"/>
                      <a:pt x="4171367" y="550141"/>
                      <a:pt x="4167177" y="571860"/>
                    </a:cubicBezTo>
                    <a:cubicBezTo>
                      <a:pt x="4164129" y="587672"/>
                      <a:pt x="4157843" y="603673"/>
                      <a:pt x="4149840" y="617772"/>
                    </a:cubicBezTo>
                    <a:cubicBezTo>
                      <a:pt x="4138600" y="637392"/>
                      <a:pt x="4134220" y="656255"/>
                      <a:pt x="4149078" y="674923"/>
                    </a:cubicBezTo>
                    <a:cubicBezTo>
                      <a:pt x="4164891" y="695116"/>
                      <a:pt x="4159367" y="717977"/>
                      <a:pt x="4159937" y="740268"/>
                    </a:cubicBezTo>
                    <a:cubicBezTo>
                      <a:pt x="4160129" y="749982"/>
                      <a:pt x="4159747" y="760270"/>
                      <a:pt x="4162223" y="769605"/>
                    </a:cubicBezTo>
                    <a:cubicBezTo>
                      <a:pt x="4169273" y="796655"/>
                      <a:pt x="4179941" y="822756"/>
                      <a:pt x="4184703" y="850189"/>
                    </a:cubicBezTo>
                    <a:cubicBezTo>
                      <a:pt x="4187370" y="865430"/>
                      <a:pt x="4182607" y="882384"/>
                      <a:pt x="4179179" y="898198"/>
                    </a:cubicBezTo>
                    <a:cubicBezTo>
                      <a:pt x="4175559" y="914200"/>
                      <a:pt x="4170035" y="930011"/>
                      <a:pt x="4164319" y="945444"/>
                    </a:cubicBezTo>
                    <a:cubicBezTo>
                      <a:pt x="4160509" y="955920"/>
                      <a:pt x="4156889" y="967350"/>
                      <a:pt x="4150030" y="975733"/>
                    </a:cubicBezTo>
                    <a:cubicBezTo>
                      <a:pt x="4134410" y="994785"/>
                      <a:pt x="4131742" y="1014406"/>
                      <a:pt x="4139934" y="1036887"/>
                    </a:cubicBezTo>
                    <a:cubicBezTo>
                      <a:pt x="4141268" y="1040315"/>
                      <a:pt x="4141268" y="1044315"/>
                      <a:pt x="4141458" y="1048125"/>
                    </a:cubicBezTo>
                    <a:cubicBezTo>
                      <a:pt x="4145458" y="1109091"/>
                      <a:pt x="4147936" y="1170051"/>
                      <a:pt x="4154032" y="1230633"/>
                    </a:cubicBezTo>
                    <a:cubicBezTo>
                      <a:pt x="4156509" y="1255206"/>
                      <a:pt x="4167367" y="1278829"/>
                      <a:pt x="4174225" y="1303024"/>
                    </a:cubicBezTo>
                    <a:cubicBezTo>
                      <a:pt x="4175559" y="1307978"/>
                      <a:pt x="4177655" y="1313504"/>
                      <a:pt x="4176701" y="1318456"/>
                    </a:cubicBezTo>
                    <a:cubicBezTo>
                      <a:pt x="4167177" y="1372368"/>
                      <a:pt x="4181083" y="1422854"/>
                      <a:pt x="4199372" y="1472575"/>
                    </a:cubicBezTo>
                    <a:cubicBezTo>
                      <a:pt x="4201278" y="1477717"/>
                      <a:pt x="4200706" y="1484004"/>
                      <a:pt x="4200325" y="1489720"/>
                    </a:cubicBezTo>
                    <a:cubicBezTo>
                      <a:pt x="4198993" y="1505724"/>
                      <a:pt x="4192324" y="1523059"/>
                      <a:pt x="4196324" y="1537537"/>
                    </a:cubicBezTo>
                    <a:cubicBezTo>
                      <a:pt x="4207374" y="1576019"/>
                      <a:pt x="4220709" y="1614120"/>
                      <a:pt x="4237474" y="1650317"/>
                    </a:cubicBezTo>
                    <a:cubicBezTo>
                      <a:pt x="4254428" y="1687086"/>
                      <a:pt x="4268716" y="1721185"/>
                      <a:pt x="4251572" y="1763287"/>
                    </a:cubicBezTo>
                    <a:cubicBezTo>
                      <a:pt x="4244332" y="1781194"/>
                      <a:pt x="4249476" y="1804816"/>
                      <a:pt x="4251380" y="1825393"/>
                    </a:cubicBezTo>
                    <a:cubicBezTo>
                      <a:pt x="4252904" y="1840441"/>
                      <a:pt x="4261478" y="1854920"/>
                      <a:pt x="4261478" y="1869780"/>
                    </a:cubicBezTo>
                    <a:cubicBezTo>
                      <a:pt x="4261478" y="1909408"/>
                      <a:pt x="4271574" y="1944649"/>
                      <a:pt x="4292149" y="1978940"/>
                    </a:cubicBezTo>
                    <a:cubicBezTo>
                      <a:pt x="4300150" y="1992279"/>
                      <a:pt x="4294815" y="2013043"/>
                      <a:pt x="4296911" y="2030378"/>
                    </a:cubicBezTo>
                    <a:cubicBezTo>
                      <a:pt x="4299388" y="2048668"/>
                      <a:pt x="4301673" y="2067525"/>
                      <a:pt x="4307201" y="2085054"/>
                    </a:cubicBezTo>
                    <a:cubicBezTo>
                      <a:pt x="4321679" y="2130393"/>
                      <a:pt x="4338062" y="2175163"/>
                      <a:pt x="4353302" y="2220312"/>
                    </a:cubicBezTo>
                    <a:cubicBezTo>
                      <a:pt x="4365877" y="2257459"/>
                      <a:pt x="4355970" y="2294039"/>
                      <a:pt x="4350636" y="2330806"/>
                    </a:cubicBezTo>
                    <a:cubicBezTo>
                      <a:pt x="4347205" y="2353859"/>
                      <a:pt x="4339013" y="2375383"/>
                      <a:pt x="4351206" y="2401292"/>
                    </a:cubicBezTo>
                    <a:cubicBezTo>
                      <a:pt x="4362828" y="2426059"/>
                      <a:pt x="4360160" y="2457492"/>
                      <a:pt x="4366446" y="2485307"/>
                    </a:cubicBezTo>
                    <a:cubicBezTo>
                      <a:pt x="4371781" y="2508742"/>
                      <a:pt x="4380354" y="2531409"/>
                      <a:pt x="4388736" y="2554079"/>
                    </a:cubicBezTo>
                    <a:cubicBezTo>
                      <a:pt x="4400168" y="2584942"/>
                      <a:pt x="4412167" y="2615421"/>
                      <a:pt x="4406453" y="2649143"/>
                    </a:cubicBezTo>
                    <a:cubicBezTo>
                      <a:pt x="4399976" y="2687436"/>
                      <a:pt x="4424359" y="2713723"/>
                      <a:pt x="4440554" y="2743826"/>
                    </a:cubicBezTo>
                    <a:cubicBezTo>
                      <a:pt x="4451603" y="2764590"/>
                      <a:pt x="4459795" y="2787259"/>
                      <a:pt x="4466653" y="2809930"/>
                    </a:cubicBezTo>
                    <a:cubicBezTo>
                      <a:pt x="4475607" y="2840219"/>
                      <a:pt x="4480941" y="2871462"/>
                      <a:pt x="4489705" y="2901943"/>
                    </a:cubicBezTo>
                    <a:cubicBezTo>
                      <a:pt x="4502848" y="2948047"/>
                      <a:pt x="4513137" y="2994722"/>
                      <a:pt x="4505897" y="3042728"/>
                    </a:cubicBezTo>
                    <a:cubicBezTo>
                      <a:pt x="4502659" y="3064827"/>
                      <a:pt x="4502848" y="3085403"/>
                      <a:pt x="4507613" y="3107500"/>
                    </a:cubicBezTo>
                    <a:cubicBezTo>
                      <a:pt x="4515422" y="3143695"/>
                      <a:pt x="4516376" y="3180844"/>
                      <a:pt x="4545521" y="3209993"/>
                    </a:cubicBezTo>
                    <a:cubicBezTo>
                      <a:pt x="4555811" y="3220280"/>
                      <a:pt x="4558477" y="3238758"/>
                      <a:pt x="4563811" y="3253809"/>
                    </a:cubicBezTo>
                    <a:cubicBezTo>
                      <a:pt x="4570099" y="3271145"/>
                      <a:pt x="4566858" y="3283908"/>
                      <a:pt x="4548570" y="3293244"/>
                    </a:cubicBezTo>
                    <a:cubicBezTo>
                      <a:pt x="4540379" y="3297434"/>
                      <a:pt x="4532378" y="3309437"/>
                      <a:pt x="4531043" y="3318771"/>
                    </a:cubicBezTo>
                    <a:cubicBezTo>
                      <a:pt x="4527043" y="3346776"/>
                      <a:pt x="4532950" y="3372495"/>
                      <a:pt x="4545904" y="3399546"/>
                    </a:cubicBezTo>
                    <a:cubicBezTo>
                      <a:pt x="4558096" y="3424883"/>
                      <a:pt x="4556762" y="3456508"/>
                      <a:pt x="4561524" y="3485275"/>
                    </a:cubicBezTo>
                    <a:cubicBezTo>
                      <a:pt x="4564954" y="3505657"/>
                      <a:pt x="4572002" y="3526042"/>
                      <a:pt x="4572002" y="3546617"/>
                    </a:cubicBezTo>
                    <a:cubicBezTo>
                      <a:pt x="4572002" y="3572146"/>
                      <a:pt x="4565907" y="3597482"/>
                      <a:pt x="4563620" y="3623201"/>
                    </a:cubicBezTo>
                    <a:cubicBezTo>
                      <a:pt x="4561716" y="3643204"/>
                      <a:pt x="4562478" y="3663589"/>
                      <a:pt x="4560192" y="3683591"/>
                    </a:cubicBezTo>
                    <a:cubicBezTo>
                      <a:pt x="4558477" y="3699976"/>
                      <a:pt x="4554096" y="3716168"/>
                      <a:pt x="4550476" y="3732361"/>
                    </a:cubicBezTo>
                    <a:cubicBezTo>
                      <a:pt x="4549142" y="3738267"/>
                      <a:pt x="4543998" y="3744173"/>
                      <a:pt x="4544759" y="3749506"/>
                    </a:cubicBezTo>
                    <a:cubicBezTo>
                      <a:pt x="4552953" y="3802467"/>
                      <a:pt x="4516376" y="3840569"/>
                      <a:pt x="4500182" y="3885338"/>
                    </a:cubicBezTo>
                    <a:cubicBezTo>
                      <a:pt x="4483035" y="3932394"/>
                      <a:pt x="4456748" y="3977925"/>
                      <a:pt x="4464557" y="4030503"/>
                    </a:cubicBezTo>
                    <a:cubicBezTo>
                      <a:pt x="4469319" y="4062318"/>
                      <a:pt x="4480369" y="4092989"/>
                      <a:pt x="4487039" y="4124614"/>
                    </a:cubicBezTo>
                    <a:cubicBezTo>
                      <a:pt x="4489324" y="4135854"/>
                      <a:pt x="4488943" y="4148427"/>
                      <a:pt x="4486656" y="4159667"/>
                    </a:cubicBezTo>
                    <a:cubicBezTo>
                      <a:pt x="4476177" y="4213961"/>
                      <a:pt x="4474653" y="4267493"/>
                      <a:pt x="4491801" y="4320837"/>
                    </a:cubicBezTo>
                    <a:cubicBezTo>
                      <a:pt x="4494659" y="4329979"/>
                      <a:pt x="4497325" y="4339695"/>
                      <a:pt x="4497325" y="4349222"/>
                    </a:cubicBezTo>
                    <a:cubicBezTo>
                      <a:pt x="4497325" y="4401419"/>
                      <a:pt x="4493324" y="4452665"/>
                      <a:pt x="4474653" y="4502579"/>
                    </a:cubicBezTo>
                    <a:cubicBezTo>
                      <a:pt x="4468368" y="4519343"/>
                      <a:pt x="4472368" y="4539728"/>
                      <a:pt x="4470844" y="4558207"/>
                    </a:cubicBezTo>
                    <a:cubicBezTo>
                      <a:pt x="4469511" y="4575351"/>
                      <a:pt x="4468940" y="4592878"/>
                      <a:pt x="4464557" y="4609452"/>
                    </a:cubicBezTo>
                    <a:cubicBezTo>
                      <a:pt x="4458082" y="4633647"/>
                      <a:pt x="4457320" y="4656126"/>
                      <a:pt x="4463033" y="4681083"/>
                    </a:cubicBezTo>
                    <a:cubicBezTo>
                      <a:pt x="4468368" y="4704895"/>
                      <a:pt x="4465702" y="4730614"/>
                      <a:pt x="4465891" y="4755381"/>
                    </a:cubicBezTo>
                    <a:cubicBezTo>
                      <a:pt x="4466082" y="4783004"/>
                      <a:pt x="4466272" y="4810627"/>
                      <a:pt x="4465319" y="4838250"/>
                    </a:cubicBezTo>
                    <a:cubicBezTo>
                      <a:pt x="4464940" y="4849300"/>
                      <a:pt x="4457320" y="4861873"/>
                      <a:pt x="4460367" y="4871019"/>
                    </a:cubicBezTo>
                    <a:cubicBezTo>
                      <a:pt x="4470653" y="4900546"/>
                      <a:pt x="4458271" y="4930075"/>
                      <a:pt x="4463795" y="4959602"/>
                    </a:cubicBezTo>
                    <a:cubicBezTo>
                      <a:pt x="4466653" y="4974082"/>
                      <a:pt x="4458844" y="4990465"/>
                      <a:pt x="4458082" y="5006086"/>
                    </a:cubicBezTo>
                    <a:cubicBezTo>
                      <a:pt x="4456748" y="5031614"/>
                      <a:pt x="4457320" y="5057141"/>
                      <a:pt x="4456937" y="5082670"/>
                    </a:cubicBezTo>
                    <a:cubicBezTo>
                      <a:pt x="4456748" y="5091052"/>
                      <a:pt x="4455986" y="5099245"/>
                      <a:pt x="4455603" y="5107627"/>
                    </a:cubicBezTo>
                    <a:cubicBezTo>
                      <a:pt x="4455223" y="5115057"/>
                      <a:pt x="4453508" y="5122867"/>
                      <a:pt x="4454840" y="5129916"/>
                    </a:cubicBezTo>
                    <a:cubicBezTo>
                      <a:pt x="4459605" y="5155445"/>
                      <a:pt x="4467415" y="5180591"/>
                      <a:pt x="4470464" y="5206308"/>
                    </a:cubicBezTo>
                    <a:cubicBezTo>
                      <a:pt x="4473130" y="5228597"/>
                      <a:pt x="4469511" y="5251650"/>
                      <a:pt x="4471415" y="5274129"/>
                    </a:cubicBezTo>
                    <a:cubicBezTo>
                      <a:pt x="4474653" y="5313754"/>
                      <a:pt x="4480369" y="5353379"/>
                      <a:pt x="4483990" y="5393005"/>
                    </a:cubicBezTo>
                    <a:cubicBezTo>
                      <a:pt x="4484752" y="5401579"/>
                      <a:pt x="4479988" y="5410531"/>
                      <a:pt x="4479607" y="5419295"/>
                    </a:cubicBezTo>
                    <a:cubicBezTo>
                      <a:pt x="4478656" y="5446728"/>
                      <a:pt x="4478464" y="5474161"/>
                      <a:pt x="4477894" y="5501594"/>
                    </a:cubicBezTo>
                    <a:cubicBezTo>
                      <a:pt x="4477702" y="5517215"/>
                      <a:pt x="4478273" y="5533027"/>
                      <a:pt x="4476560" y="5548460"/>
                    </a:cubicBezTo>
                    <a:cubicBezTo>
                      <a:pt x="4474273" y="5568842"/>
                      <a:pt x="4470844" y="5587321"/>
                      <a:pt x="4485703" y="5606372"/>
                    </a:cubicBezTo>
                    <a:cubicBezTo>
                      <a:pt x="4508755" y="5635711"/>
                      <a:pt x="4499801" y="5673050"/>
                      <a:pt x="4505134" y="5706959"/>
                    </a:cubicBezTo>
                    <a:cubicBezTo>
                      <a:pt x="4506468" y="5715723"/>
                      <a:pt x="4506659" y="5724678"/>
                      <a:pt x="4508183" y="5733440"/>
                    </a:cubicBezTo>
                    <a:cubicBezTo>
                      <a:pt x="4511041" y="5749634"/>
                      <a:pt x="4514279" y="5765635"/>
                      <a:pt x="4517519" y="5781830"/>
                    </a:cubicBezTo>
                    <a:cubicBezTo>
                      <a:pt x="4518089" y="5784686"/>
                      <a:pt x="4518281" y="5787924"/>
                      <a:pt x="4519234" y="5790592"/>
                    </a:cubicBezTo>
                    <a:cubicBezTo>
                      <a:pt x="4527233" y="5815169"/>
                      <a:pt x="4536378" y="5839361"/>
                      <a:pt x="4542855" y="5864318"/>
                    </a:cubicBezTo>
                    <a:cubicBezTo>
                      <a:pt x="4546095" y="5876511"/>
                      <a:pt x="4546476" y="5890037"/>
                      <a:pt x="4544759" y="5902610"/>
                    </a:cubicBezTo>
                    <a:cubicBezTo>
                      <a:pt x="4539808" y="5939377"/>
                      <a:pt x="4537712" y="5975764"/>
                      <a:pt x="4544951" y="6012723"/>
                    </a:cubicBezTo>
                    <a:cubicBezTo>
                      <a:pt x="4547808" y="6027392"/>
                      <a:pt x="4543045" y="6043776"/>
                      <a:pt x="4541332" y="6059397"/>
                    </a:cubicBezTo>
                    <a:cubicBezTo>
                      <a:pt x="4536759" y="6096736"/>
                      <a:pt x="4531805" y="6134075"/>
                      <a:pt x="4527426" y="6171605"/>
                    </a:cubicBezTo>
                    <a:cubicBezTo>
                      <a:pt x="4524758" y="6195037"/>
                      <a:pt x="4523234" y="6218660"/>
                      <a:pt x="4520568" y="6242093"/>
                    </a:cubicBezTo>
                    <a:cubicBezTo>
                      <a:pt x="4517327" y="6269144"/>
                      <a:pt x="4512375" y="6296005"/>
                      <a:pt x="4509706" y="6323058"/>
                    </a:cubicBezTo>
                    <a:cubicBezTo>
                      <a:pt x="4506659" y="6353919"/>
                      <a:pt x="4506089" y="6384972"/>
                      <a:pt x="4502848" y="6415833"/>
                    </a:cubicBezTo>
                    <a:cubicBezTo>
                      <a:pt x="4496563" y="6472225"/>
                      <a:pt x="4489132" y="6528424"/>
                      <a:pt x="4482084" y="6584812"/>
                    </a:cubicBezTo>
                    <a:cubicBezTo>
                      <a:pt x="4475226" y="6639488"/>
                      <a:pt x="4469129" y="6694164"/>
                      <a:pt x="4460557" y="6748458"/>
                    </a:cubicBezTo>
                    <a:cubicBezTo>
                      <a:pt x="4456937" y="6771319"/>
                      <a:pt x="4447030" y="6793035"/>
                      <a:pt x="4441507" y="6815516"/>
                    </a:cubicBezTo>
                    <a:lnTo>
                      <a:pt x="4431806" y="6858001"/>
                    </a:lnTo>
                    <a:lnTo>
                      <a:pt x="4259554" y="6858001"/>
                    </a:lnTo>
                    <a:lnTo>
                      <a:pt x="4259554" y="6858002"/>
                    </a:lnTo>
                    <a:lnTo>
                      <a:pt x="0" y="6858002"/>
                    </a:lnTo>
                    <a:lnTo>
                      <a:pt x="0" y="2"/>
                    </a:lnTo>
                    <a:lnTo>
                      <a:pt x="3766492" y="1"/>
                    </a:lnTo>
                    <a:lnTo>
                      <a:pt x="3769210" y="21486"/>
                    </a:lnTo>
                    <a:close/>
                  </a:path>
                </a:pathLst>
              </a:custGeom>
              <a:solidFill>
                <a:schemeClr val="bg1">
                  <a:alpha val="86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CEDE579A-0A12-4A10-85D4-A8DA1663B8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697284" y="-1"/>
              <a:ext cx="884241" cy="6858002"/>
              <a:chOff x="3697284" y="-1"/>
              <a:chExt cx="884241" cy="6858002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15CA79E3-BA58-419A-8541-7498AC2633F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697284" y="-1"/>
                <a:ext cx="884241" cy="6858001"/>
                <a:chOff x="3697284" y="-1"/>
                <a:chExt cx="884241" cy="6858001"/>
              </a:xfrm>
              <a:solidFill>
                <a:srgbClr val="FFFFFF"/>
              </a:solidFill>
              <a:effectLst/>
            </p:grpSpPr>
            <p:sp>
              <p:nvSpPr>
                <p:cNvPr id="17" name="Freeform: Shape 16">
                  <a:extLst>
                    <a:ext uri="{FF2B5EF4-FFF2-40B4-BE49-F238E27FC236}">
                      <a16:creationId xmlns:a16="http://schemas.microsoft.com/office/drawing/2014/main" id="{2348C622-BC44-4959-B64E-427015FD1FF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05641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" name="Freeform: Shape 17">
                  <a:extLst>
                    <a:ext uri="{FF2B5EF4-FFF2-40B4-BE49-F238E27FC236}">
                      <a16:creationId xmlns:a16="http://schemas.microsoft.com/office/drawing/2014/main" id="{F8841A98-AA1D-4F65-A368-EF31110B07C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15166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E6609F08-9B2C-4879-AC68-E3E537BED7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697284" y="0"/>
                <a:ext cx="884241" cy="6858001"/>
                <a:chOff x="3697284" y="-1"/>
                <a:chExt cx="884241" cy="6858001"/>
              </a:xfrm>
              <a:blipFill>
                <a:blip r:embed="rId2">
                  <a:alphaModFix amt="57000"/>
                </a:blip>
                <a:tile tx="0" ty="0" sx="100000" sy="100000" flip="none" algn="tl"/>
              </a:blipFill>
              <a:effectLst/>
            </p:grpSpPr>
            <p:sp>
              <p:nvSpPr>
                <p:cNvPr id="15" name="Freeform: Shape 14">
                  <a:extLst>
                    <a:ext uri="{FF2B5EF4-FFF2-40B4-BE49-F238E27FC236}">
                      <a16:creationId xmlns:a16="http://schemas.microsoft.com/office/drawing/2014/main" id="{6910EFC9-D70D-42FD-BCCD-AB1F710BFD4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05641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" name="Freeform: Shape 15">
                  <a:extLst>
                    <a:ext uri="{FF2B5EF4-FFF2-40B4-BE49-F238E27FC236}">
                      <a16:creationId xmlns:a16="http://schemas.microsoft.com/office/drawing/2014/main" id="{83BEF371-1E22-4C4F-A62F-AC6B92CAE0B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15166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0316" y="1641752"/>
            <a:ext cx="1991915" cy="3213277"/>
          </a:xfrm>
        </p:spPr>
        <p:txBody>
          <a:bodyPr anchor="t">
            <a:normAutofit/>
          </a:bodyPr>
          <a:lstStyle/>
          <a:p>
            <a:r>
              <a:rPr lang="en-US" sz="2700"/>
              <a:t>Deployment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24300" y="1721579"/>
            <a:ext cx="4605337" cy="3952648"/>
          </a:xfrm>
        </p:spPr>
        <p:txBody>
          <a:bodyPr>
            <a:normAutofit/>
          </a:bodyPr>
          <a:lstStyle/>
          <a:p>
            <a:r>
              <a:rPr lang="en-US" sz="2100" dirty="0">
                <a:solidFill>
                  <a:schemeClr val="tx1">
                    <a:alpha val="80000"/>
                  </a:schemeClr>
                </a:solidFill>
              </a:rPr>
              <a:t>Model was deployed using Stream lit</a:t>
            </a:r>
          </a:p>
          <a:p>
            <a:pPr marL="0" indent="0">
              <a:buNone/>
            </a:pPr>
            <a:r>
              <a:rPr lang="en-US" sz="2100" dirty="0">
                <a:solidFill>
                  <a:schemeClr val="tx1">
                    <a:alpha val="80000"/>
                  </a:schemeClr>
                </a:solidFill>
              </a:rPr>
              <a:t>URL: </a:t>
            </a:r>
          </a:p>
          <a:p>
            <a:pPr marL="0" indent="0">
              <a:buNone/>
            </a:pPr>
            <a:r>
              <a:rPr lang="en-US" sz="2100" dirty="0">
                <a:solidFill>
                  <a:schemeClr val="tx1">
                    <a:alpha val="80000"/>
                  </a:schemeClr>
                </a:solidFill>
              </a:rPr>
              <a:t>https://data-science-assignments-yfxyagxipbcmddp5rrxh9v.streamlit.app/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F892E19-92E7-4BB2-8C3F-DBDFE8D9D3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-1"/>
            <a:ext cx="3436144" cy="6858002"/>
            <a:chOff x="-2" y="-1"/>
            <a:chExt cx="4581527" cy="6858002"/>
          </a:xfrm>
          <a:effectLst>
            <a:outerShdw blurRad="381000" dist="50800" algn="ctr" rotWithShape="0">
              <a:srgbClr val="000000">
                <a:alpha val="10000"/>
              </a:srgbClr>
            </a:outerShdw>
          </a:effectLst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81E493D3-31D9-4B80-9798-EEA082E12A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2" y="-1"/>
              <a:ext cx="4572002" cy="6858002"/>
              <a:chOff x="-2" y="-1"/>
              <a:chExt cx="4572002" cy="6858002"/>
            </a:xfrm>
            <a:effectLst/>
          </p:grpSpPr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62E6AA4D-EC17-45B5-B621-DF0FD91FD4B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-2" y="-1"/>
                <a:ext cx="4572002" cy="6858002"/>
              </a:xfrm>
              <a:custGeom>
                <a:avLst/>
                <a:gdLst>
                  <a:gd name="connsiteX0" fmla="*/ 4214994 w 4572002"/>
                  <a:gd name="connsiteY0" fmla="*/ 6564620 h 6858002"/>
                  <a:gd name="connsiteX1" fmla="*/ 4214994 w 4572002"/>
                  <a:gd name="connsiteY1" fmla="*/ 6564621 h 6858002"/>
                  <a:gd name="connsiteX2" fmla="*/ 4237474 w 4572002"/>
                  <a:gd name="connsiteY2" fmla="*/ 6588626 h 6858002"/>
                  <a:gd name="connsiteX3" fmla="*/ 4254096 w 4572002"/>
                  <a:gd name="connsiteY3" fmla="*/ 6625225 h 6858002"/>
                  <a:gd name="connsiteX4" fmla="*/ 4247001 w 4572002"/>
                  <a:gd name="connsiteY4" fmla="*/ 6662540 h 6858002"/>
                  <a:gd name="connsiteX5" fmla="*/ 4247000 w 4572002"/>
                  <a:gd name="connsiteY5" fmla="*/ 6662541 h 6858002"/>
                  <a:gd name="connsiteX6" fmla="*/ 4246999 w 4572002"/>
                  <a:gd name="connsiteY6" fmla="*/ 6662544 h 6858002"/>
                  <a:gd name="connsiteX7" fmla="*/ 4235550 w 4572002"/>
                  <a:gd name="connsiteY7" fmla="*/ 6683027 h 6858002"/>
                  <a:gd name="connsiteX8" fmla="*/ 4232403 w 4572002"/>
                  <a:gd name="connsiteY8" fmla="*/ 6702976 h 6858002"/>
                  <a:gd name="connsiteX9" fmla="*/ 4232403 w 4572002"/>
                  <a:gd name="connsiteY9" fmla="*/ 6702977 h 6858002"/>
                  <a:gd name="connsiteX10" fmla="*/ 4246238 w 4572002"/>
                  <a:gd name="connsiteY10" fmla="*/ 6742553 h 6858002"/>
                  <a:gd name="connsiteX11" fmla="*/ 4246239 w 4572002"/>
                  <a:gd name="connsiteY11" fmla="*/ 6742555 h 6858002"/>
                  <a:gd name="connsiteX12" fmla="*/ 4265716 w 4572002"/>
                  <a:gd name="connsiteY12" fmla="*/ 6812062 h 6858002"/>
                  <a:gd name="connsiteX13" fmla="*/ 4265717 w 4572002"/>
                  <a:gd name="connsiteY13" fmla="*/ 6812064 h 6858002"/>
                  <a:gd name="connsiteX14" fmla="*/ 4265717 w 4572002"/>
                  <a:gd name="connsiteY14" fmla="*/ 6812063 h 6858002"/>
                  <a:gd name="connsiteX15" fmla="*/ 4265716 w 4572002"/>
                  <a:gd name="connsiteY15" fmla="*/ 6812062 h 6858002"/>
                  <a:gd name="connsiteX16" fmla="*/ 4260942 w 4572002"/>
                  <a:gd name="connsiteY16" fmla="*/ 6776800 h 6858002"/>
                  <a:gd name="connsiteX17" fmla="*/ 4246239 w 4572002"/>
                  <a:gd name="connsiteY17" fmla="*/ 6742555 h 6858002"/>
                  <a:gd name="connsiteX18" fmla="*/ 4246238 w 4572002"/>
                  <a:gd name="connsiteY18" fmla="*/ 6742552 h 6858002"/>
                  <a:gd name="connsiteX19" fmla="*/ 4232403 w 4572002"/>
                  <a:gd name="connsiteY19" fmla="*/ 6702976 h 6858002"/>
                  <a:gd name="connsiteX20" fmla="*/ 4246999 w 4572002"/>
                  <a:gd name="connsiteY20" fmla="*/ 6662544 h 6858002"/>
                  <a:gd name="connsiteX21" fmla="*/ 4247000 w 4572002"/>
                  <a:gd name="connsiteY21" fmla="*/ 6662542 h 6858002"/>
                  <a:gd name="connsiteX22" fmla="*/ 4247001 w 4572002"/>
                  <a:gd name="connsiteY22" fmla="*/ 6662540 h 6858002"/>
                  <a:gd name="connsiteX23" fmla="*/ 4254084 w 4572002"/>
                  <a:gd name="connsiteY23" fmla="*/ 6645552 h 6858002"/>
                  <a:gd name="connsiteX24" fmla="*/ 4254096 w 4572002"/>
                  <a:gd name="connsiteY24" fmla="*/ 6625225 h 6858002"/>
                  <a:gd name="connsiteX25" fmla="*/ 4254096 w 4572002"/>
                  <a:gd name="connsiteY25" fmla="*/ 6625224 h 6858002"/>
                  <a:gd name="connsiteX26" fmla="*/ 4237474 w 4572002"/>
                  <a:gd name="connsiteY26" fmla="*/ 6588625 h 6858002"/>
                  <a:gd name="connsiteX27" fmla="*/ 4295315 w 4572002"/>
                  <a:gd name="connsiteY27" fmla="*/ 6438981 h 6858002"/>
                  <a:gd name="connsiteX28" fmla="*/ 4275385 w 4572002"/>
                  <a:gd name="connsiteY28" fmla="*/ 6463840 h 6858002"/>
                  <a:gd name="connsiteX29" fmla="*/ 4275382 w 4572002"/>
                  <a:gd name="connsiteY29" fmla="*/ 6463849 h 6858002"/>
                  <a:gd name="connsiteX30" fmla="*/ 4261587 w 4572002"/>
                  <a:gd name="connsiteY30" fmla="*/ 6513012 h 6858002"/>
                  <a:gd name="connsiteX31" fmla="*/ 4242781 w 4572002"/>
                  <a:gd name="connsiteY31" fmla="*/ 6546194 h 6858002"/>
                  <a:gd name="connsiteX32" fmla="*/ 4242781 w 4572002"/>
                  <a:gd name="connsiteY32" fmla="*/ 6546195 h 6858002"/>
                  <a:gd name="connsiteX33" fmla="*/ 4259120 w 4572002"/>
                  <a:gd name="connsiteY33" fmla="*/ 6521804 h 6858002"/>
                  <a:gd name="connsiteX34" fmla="*/ 4261587 w 4572002"/>
                  <a:gd name="connsiteY34" fmla="*/ 6513012 h 6858002"/>
                  <a:gd name="connsiteX35" fmla="*/ 4264398 w 4572002"/>
                  <a:gd name="connsiteY35" fmla="*/ 6508052 h 6858002"/>
                  <a:gd name="connsiteX36" fmla="*/ 4275382 w 4572002"/>
                  <a:gd name="connsiteY36" fmla="*/ 6463849 h 6858002"/>
                  <a:gd name="connsiteX37" fmla="*/ 4275385 w 4572002"/>
                  <a:gd name="connsiteY37" fmla="*/ 6463841 h 6858002"/>
                  <a:gd name="connsiteX38" fmla="*/ 4295315 w 4572002"/>
                  <a:gd name="connsiteY38" fmla="*/ 6438981 h 6858002"/>
                  <a:gd name="connsiteX39" fmla="*/ 4381289 w 4572002"/>
                  <a:gd name="connsiteY39" fmla="*/ 6365204 h 6858002"/>
                  <a:gd name="connsiteX40" fmla="*/ 4380008 w 4572002"/>
                  <a:gd name="connsiteY40" fmla="*/ 6387910 h 6858002"/>
                  <a:gd name="connsiteX41" fmla="*/ 4378243 w 4572002"/>
                  <a:gd name="connsiteY41" fmla="*/ 6391549 h 6858002"/>
                  <a:gd name="connsiteX42" fmla="*/ 4370589 w 4572002"/>
                  <a:gd name="connsiteY42" fmla="*/ 6407332 h 6858002"/>
                  <a:gd name="connsiteX43" fmla="*/ 4370589 w 4572002"/>
                  <a:gd name="connsiteY43" fmla="*/ 6407333 h 6858002"/>
                  <a:gd name="connsiteX44" fmla="*/ 4378243 w 4572002"/>
                  <a:gd name="connsiteY44" fmla="*/ 6391549 h 6858002"/>
                  <a:gd name="connsiteX45" fmla="*/ 4380008 w 4572002"/>
                  <a:gd name="connsiteY45" fmla="*/ 6387910 h 6858002"/>
                  <a:gd name="connsiteX46" fmla="*/ 4142220 w 4572002"/>
                  <a:gd name="connsiteY46" fmla="*/ 4221391 h 6858002"/>
                  <a:gd name="connsiteX47" fmla="*/ 4142220 w 4572002"/>
                  <a:gd name="connsiteY47" fmla="*/ 4221392 h 6858002"/>
                  <a:gd name="connsiteX48" fmla="*/ 4147936 w 4572002"/>
                  <a:gd name="connsiteY48" fmla="*/ 4253015 h 6858002"/>
                  <a:gd name="connsiteX49" fmla="*/ 4187752 w 4572002"/>
                  <a:gd name="connsiteY49" fmla="*/ 4324646 h 6858002"/>
                  <a:gd name="connsiteX50" fmla="*/ 4196706 w 4572002"/>
                  <a:gd name="connsiteY50" fmla="*/ 4363891 h 6858002"/>
                  <a:gd name="connsiteX51" fmla="*/ 4195944 w 4572002"/>
                  <a:gd name="connsiteY51" fmla="*/ 4482004 h 6858002"/>
                  <a:gd name="connsiteX52" fmla="*/ 4135934 w 4572002"/>
                  <a:gd name="connsiteY52" fmla="*/ 4659174 h 6858002"/>
                  <a:gd name="connsiteX53" fmla="*/ 4127932 w 4572002"/>
                  <a:gd name="connsiteY53" fmla="*/ 4677655 h 6858002"/>
                  <a:gd name="connsiteX54" fmla="*/ 4118025 w 4572002"/>
                  <a:gd name="connsiteY54" fmla="*/ 4767764 h 6858002"/>
                  <a:gd name="connsiteX55" fmla="*/ 4116716 w 4572002"/>
                  <a:gd name="connsiteY55" fmla="*/ 4800483 h 6858002"/>
                  <a:gd name="connsiteX56" fmla="*/ 4116716 w 4572002"/>
                  <a:gd name="connsiteY56" fmla="*/ 4800484 h 6858002"/>
                  <a:gd name="connsiteX57" fmla="*/ 4131552 w 4572002"/>
                  <a:gd name="connsiteY57" fmla="*/ 4828917 h 6858002"/>
                  <a:gd name="connsiteX58" fmla="*/ 4153733 w 4572002"/>
                  <a:gd name="connsiteY58" fmla="*/ 4863343 h 6858002"/>
                  <a:gd name="connsiteX59" fmla="*/ 4161262 w 4572002"/>
                  <a:gd name="connsiteY59" fmla="*/ 4889275 h 6858002"/>
                  <a:gd name="connsiteX60" fmla="*/ 4159557 w 4572002"/>
                  <a:gd name="connsiteY60" fmla="*/ 4912168 h 6858002"/>
                  <a:gd name="connsiteX61" fmla="*/ 4158155 w 4572002"/>
                  <a:gd name="connsiteY61" fmla="*/ 4933804 h 6858002"/>
                  <a:gd name="connsiteX62" fmla="*/ 4158155 w 4572002"/>
                  <a:gd name="connsiteY62" fmla="*/ 4933805 h 6858002"/>
                  <a:gd name="connsiteX63" fmla="*/ 4162914 w 4572002"/>
                  <a:gd name="connsiteY63" fmla="*/ 4952673 h 6858002"/>
                  <a:gd name="connsiteX64" fmla="*/ 4165707 w 4572002"/>
                  <a:gd name="connsiteY64" fmla="*/ 4957454 h 6858002"/>
                  <a:gd name="connsiteX65" fmla="*/ 4166985 w 4572002"/>
                  <a:gd name="connsiteY65" fmla="*/ 4961456 h 6858002"/>
                  <a:gd name="connsiteX66" fmla="*/ 4182989 w 4572002"/>
                  <a:gd name="connsiteY66" fmla="*/ 4987038 h 6858002"/>
                  <a:gd name="connsiteX67" fmla="*/ 4209468 w 4572002"/>
                  <a:gd name="connsiteY67" fmla="*/ 5041522 h 6858002"/>
                  <a:gd name="connsiteX68" fmla="*/ 4216684 w 4572002"/>
                  <a:gd name="connsiteY68" fmla="*/ 5072376 h 6858002"/>
                  <a:gd name="connsiteX69" fmla="*/ 4222587 w 4572002"/>
                  <a:gd name="connsiteY69" fmla="*/ 5087441 h 6858002"/>
                  <a:gd name="connsiteX70" fmla="*/ 4235615 w 4572002"/>
                  <a:gd name="connsiteY70" fmla="*/ 5133220 h 6858002"/>
                  <a:gd name="connsiteX71" fmla="*/ 4235616 w 4572002"/>
                  <a:gd name="connsiteY71" fmla="*/ 5133225 h 6858002"/>
                  <a:gd name="connsiteX72" fmla="*/ 4228901 w 4572002"/>
                  <a:gd name="connsiteY72" fmla="*/ 5166113 h 6858002"/>
                  <a:gd name="connsiteX73" fmla="*/ 4228901 w 4572002"/>
                  <a:gd name="connsiteY73" fmla="*/ 5166114 h 6858002"/>
                  <a:gd name="connsiteX74" fmla="*/ 4229593 w 4572002"/>
                  <a:gd name="connsiteY74" fmla="*/ 5172091 h 6858002"/>
                  <a:gd name="connsiteX75" fmla="*/ 4232139 w 4572002"/>
                  <a:gd name="connsiteY75" fmla="*/ 5179068 h 6858002"/>
                  <a:gd name="connsiteX76" fmla="*/ 4231973 w 4572002"/>
                  <a:gd name="connsiteY76" fmla="*/ 5229434 h 6858002"/>
                  <a:gd name="connsiteX77" fmla="*/ 4225669 w 4572002"/>
                  <a:gd name="connsiteY77" fmla="*/ 5241089 h 6858002"/>
                  <a:gd name="connsiteX78" fmla="*/ 4208517 w 4572002"/>
                  <a:gd name="connsiteY78" fmla="*/ 5272796 h 6858002"/>
                  <a:gd name="connsiteX79" fmla="*/ 4184613 w 4572002"/>
                  <a:gd name="connsiteY79" fmla="*/ 5312288 h 6858002"/>
                  <a:gd name="connsiteX80" fmla="*/ 4183557 w 4572002"/>
                  <a:gd name="connsiteY80" fmla="*/ 5321350 h 6858002"/>
                  <a:gd name="connsiteX81" fmla="*/ 4181083 w 4572002"/>
                  <a:gd name="connsiteY81" fmla="*/ 5326163 h 6858002"/>
                  <a:gd name="connsiteX82" fmla="*/ 4179637 w 4572002"/>
                  <a:gd name="connsiteY82" fmla="*/ 5355014 h 6858002"/>
                  <a:gd name="connsiteX83" fmla="*/ 4179637 w 4572002"/>
                  <a:gd name="connsiteY83" fmla="*/ 5355015 h 6858002"/>
                  <a:gd name="connsiteX84" fmla="*/ 4184513 w 4572002"/>
                  <a:gd name="connsiteY84" fmla="*/ 5385385 h 6858002"/>
                  <a:gd name="connsiteX85" fmla="*/ 4192704 w 4572002"/>
                  <a:gd name="connsiteY85" fmla="*/ 5425583 h 6858002"/>
                  <a:gd name="connsiteX86" fmla="*/ 4204327 w 4572002"/>
                  <a:gd name="connsiteY86" fmla="*/ 5480638 h 6858002"/>
                  <a:gd name="connsiteX87" fmla="*/ 4208850 w 4572002"/>
                  <a:gd name="connsiteY87" fmla="*/ 5507668 h 6858002"/>
                  <a:gd name="connsiteX88" fmla="*/ 4198232 w 4572002"/>
                  <a:gd name="connsiteY88" fmla="*/ 5531692 h 6858002"/>
                  <a:gd name="connsiteX89" fmla="*/ 4198231 w 4572002"/>
                  <a:gd name="connsiteY89" fmla="*/ 5531693 h 6858002"/>
                  <a:gd name="connsiteX90" fmla="*/ 4188085 w 4572002"/>
                  <a:gd name="connsiteY90" fmla="*/ 5547578 h 6858002"/>
                  <a:gd name="connsiteX91" fmla="*/ 4188085 w 4572002"/>
                  <a:gd name="connsiteY91" fmla="*/ 5547579 h 6858002"/>
                  <a:gd name="connsiteX92" fmla="*/ 4197659 w 4572002"/>
                  <a:gd name="connsiteY92" fmla="*/ 5562747 h 6858002"/>
                  <a:gd name="connsiteX93" fmla="*/ 4268907 w 4572002"/>
                  <a:gd name="connsiteY93" fmla="*/ 5704484 h 6858002"/>
                  <a:gd name="connsiteX94" fmla="*/ 4274812 w 4572002"/>
                  <a:gd name="connsiteY94" fmla="*/ 5740489 h 6858002"/>
                  <a:gd name="connsiteX95" fmla="*/ 4283578 w 4572002"/>
                  <a:gd name="connsiteY95" fmla="*/ 5760874 h 6858002"/>
                  <a:gd name="connsiteX96" fmla="*/ 4371973 w 4572002"/>
                  <a:gd name="connsiteY96" fmla="*/ 5883752 h 6858002"/>
                  <a:gd name="connsiteX97" fmla="*/ 4371974 w 4572002"/>
                  <a:gd name="connsiteY97" fmla="*/ 5883757 h 6858002"/>
                  <a:gd name="connsiteX98" fmla="*/ 4389877 w 4572002"/>
                  <a:gd name="connsiteY98" fmla="*/ 5935946 h 6858002"/>
                  <a:gd name="connsiteX99" fmla="*/ 4389878 w 4572002"/>
                  <a:gd name="connsiteY99" fmla="*/ 5935950 h 6858002"/>
                  <a:gd name="connsiteX100" fmla="*/ 4386259 w 4572002"/>
                  <a:gd name="connsiteY100" fmla="*/ 5993290 h 6858002"/>
                  <a:gd name="connsiteX101" fmla="*/ 4386259 w 4572002"/>
                  <a:gd name="connsiteY101" fmla="*/ 5993291 h 6858002"/>
                  <a:gd name="connsiteX102" fmla="*/ 4379782 w 4572002"/>
                  <a:gd name="connsiteY102" fmla="*/ 6026440 h 6858002"/>
                  <a:gd name="connsiteX103" fmla="*/ 4323583 w 4572002"/>
                  <a:gd name="connsiteY103" fmla="*/ 6108738 h 6858002"/>
                  <a:gd name="connsiteX104" fmla="*/ 4309890 w 4572002"/>
                  <a:gd name="connsiteY104" fmla="*/ 6133314 h 6858002"/>
                  <a:gd name="connsiteX105" fmla="*/ 4309890 w 4572002"/>
                  <a:gd name="connsiteY105" fmla="*/ 6133315 h 6858002"/>
                  <a:gd name="connsiteX106" fmla="*/ 4313591 w 4572002"/>
                  <a:gd name="connsiteY106" fmla="*/ 6143190 h 6858002"/>
                  <a:gd name="connsiteX107" fmla="*/ 4325486 w 4572002"/>
                  <a:gd name="connsiteY107" fmla="*/ 6155600 h 6858002"/>
                  <a:gd name="connsiteX108" fmla="*/ 4325488 w 4572002"/>
                  <a:gd name="connsiteY108" fmla="*/ 6155603 h 6858002"/>
                  <a:gd name="connsiteX109" fmla="*/ 4364160 w 4572002"/>
                  <a:gd name="connsiteY109" fmla="*/ 6228757 h 6858002"/>
                  <a:gd name="connsiteX110" fmla="*/ 4381497 w 4572002"/>
                  <a:gd name="connsiteY110" fmla="*/ 6361540 h 6858002"/>
                  <a:gd name="connsiteX111" fmla="*/ 4381497 w 4572002"/>
                  <a:gd name="connsiteY111" fmla="*/ 6361539 h 6858002"/>
                  <a:gd name="connsiteX112" fmla="*/ 4364160 w 4572002"/>
                  <a:gd name="connsiteY112" fmla="*/ 6228756 h 6858002"/>
                  <a:gd name="connsiteX113" fmla="*/ 4325488 w 4572002"/>
                  <a:gd name="connsiteY113" fmla="*/ 6155602 h 6858002"/>
                  <a:gd name="connsiteX114" fmla="*/ 4325486 w 4572002"/>
                  <a:gd name="connsiteY114" fmla="*/ 6155600 h 6858002"/>
                  <a:gd name="connsiteX115" fmla="*/ 4309890 w 4572002"/>
                  <a:gd name="connsiteY115" fmla="*/ 6133315 h 6858002"/>
                  <a:gd name="connsiteX116" fmla="*/ 4323583 w 4572002"/>
                  <a:gd name="connsiteY116" fmla="*/ 6108739 h 6858002"/>
                  <a:gd name="connsiteX117" fmla="*/ 4379782 w 4572002"/>
                  <a:gd name="connsiteY117" fmla="*/ 6026441 h 6858002"/>
                  <a:gd name="connsiteX118" fmla="*/ 4386259 w 4572002"/>
                  <a:gd name="connsiteY118" fmla="*/ 5993292 h 6858002"/>
                  <a:gd name="connsiteX119" fmla="*/ 4386259 w 4572002"/>
                  <a:gd name="connsiteY119" fmla="*/ 5993290 h 6858002"/>
                  <a:gd name="connsiteX120" fmla="*/ 4389712 w 4572002"/>
                  <a:gd name="connsiteY120" fmla="*/ 5964477 h 6858002"/>
                  <a:gd name="connsiteX121" fmla="*/ 4389878 w 4572002"/>
                  <a:gd name="connsiteY121" fmla="*/ 5935950 h 6858002"/>
                  <a:gd name="connsiteX122" fmla="*/ 4389878 w 4572002"/>
                  <a:gd name="connsiteY122" fmla="*/ 5935949 h 6858002"/>
                  <a:gd name="connsiteX123" fmla="*/ 4389877 w 4572002"/>
                  <a:gd name="connsiteY123" fmla="*/ 5935946 h 6858002"/>
                  <a:gd name="connsiteX124" fmla="*/ 4382997 w 4572002"/>
                  <a:gd name="connsiteY124" fmla="*/ 5909351 h 6858002"/>
                  <a:gd name="connsiteX125" fmla="*/ 4371974 w 4572002"/>
                  <a:gd name="connsiteY125" fmla="*/ 5883757 h 6858002"/>
                  <a:gd name="connsiteX126" fmla="*/ 4371973 w 4572002"/>
                  <a:gd name="connsiteY126" fmla="*/ 5883751 h 6858002"/>
                  <a:gd name="connsiteX127" fmla="*/ 4283578 w 4572002"/>
                  <a:gd name="connsiteY127" fmla="*/ 5760873 h 6858002"/>
                  <a:gd name="connsiteX128" fmla="*/ 4274812 w 4572002"/>
                  <a:gd name="connsiteY128" fmla="*/ 5740488 h 6858002"/>
                  <a:gd name="connsiteX129" fmla="*/ 4268907 w 4572002"/>
                  <a:gd name="connsiteY129" fmla="*/ 5704483 h 6858002"/>
                  <a:gd name="connsiteX130" fmla="*/ 4197659 w 4572002"/>
                  <a:gd name="connsiteY130" fmla="*/ 5562746 h 6858002"/>
                  <a:gd name="connsiteX131" fmla="*/ 4188085 w 4572002"/>
                  <a:gd name="connsiteY131" fmla="*/ 5547578 h 6858002"/>
                  <a:gd name="connsiteX132" fmla="*/ 4198231 w 4572002"/>
                  <a:gd name="connsiteY132" fmla="*/ 5531694 h 6858002"/>
                  <a:gd name="connsiteX133" fmla="*/ 4198232 w 4572002"/>
                  <a:gd name="connsiteY133" fmla="*/ 5531692 h 6858002"/>
                  <a:gd name="connsiteX134" fmla="*/ 4206630 w 4572002"/>
                  <a:gd name="connsiteY134" fmla="*/ 5520422 h 6858002"/>
                  <a:gd name="connsiteX135" fmla="*/ 4208850 w 4572002"/>
                  <a:gd name="connsiteY135" fmla="*/ 5507668 h 6858002"/>
                  <a:gd name="connsiteX136" fmla="*/ 4208850 w 4572002"/>
                  <a:gd name="connsiteY136" fmla="*/ 5507667 h 6858002"/>
                  <a:gd name="connsiteX137" fmla="*/ 4204327 w 4572002"/>
                  <a:gd name="connsiteY137" fmla="*/ 5480637 h 6858002"/>
                  <a:gd name="connsiteX138" fmla="*/ 4192704 w 4572002"/>
                  <a:gd name="connsiteY138" fmla="*/ 5425582 h 6858002"/>
                  <a:gd name="connsiteX139" fmla="*/ 4184513 w 4572002"/>
                  <a:gd name="connsiteY139" fmla="*/ 5385384 h 6858002"/>
                  <a:gd name="connsiteX140" fmla="*/ 4179637 w 4572002"/>
                  <a:gd name="connsiteY140" fmla="*/ 5355014 h 6858002"/>
                  <a:gd name="connsiteX141" fmla="*/ 4183557 w 4572002"/>
                  <a:gd name="connsiteY141" fmla="*/ 5321350 h 6858002"/>
                  <a:gd name="connsiteX142" fmla="*/ 4208517 w 4572002"/>
                  <a:gd name="connsiteY142" fmla="*/ 5272797 h 6858002"/>
                  <a:gd name="connsiteX143" fmla="*/ 4225669 w 4572002"/>
                  <a:gd name="connsiteY143" fmla="*/ 5241089 h 6858002"/>
                  <a:gd name="connsiteX144" fmla="*/ 4231973 w 4572002"/>
                  <a:gd name="connsiteY144" fmla="*/ 5229433 h 6858002"/>
                  <a:gd name="connsiteX145" fmla="*/ 4232139 w 4572002"/>
                  <a:gd name="connsiteY145" fmla="*/ 5179068 h 6858002"/>
                  <a:gd name="connsiteX146" fmla="*/ 4232139 w 4572002"/>
                  <a:gd name="connsiteY146" fmla="*/ 5179067 h 6858002"/>
                  <a:gd name="connsiteX147" fmla="*/ 4229593 w 4572002"/>
                  <a:gd name="connsiteY147" fmla="*/ 5172090 h 6858002"/>
                  <a:gd name="connsiteX148" fmla="*/ 4228901 w 4572002"/>
                  <a:gd name="connsiteY148" fmla="*/ 5166114 h 6858002"/>
                  <a:gd name="connsiteX149" fmla="*/ 4235616 w 4572002"/>
                  <a:gd name="connsiteY149" fmla="*/ 5133225 h 6858002"/>
                  <a:gd name="connsiteX150" fmla="*/ 4235616 w 4572002"/>
                  <a:gd name="connsiteY150" fmla="*/ 5133224 h 6858002"/>
                  <a:gd name="connsiteX151" fmla="*/ 4235615 w 4572002"/>
                  <a:gd name="connsiteY151" fmla="*/ 5133220 h 6858002"/>
                  <a:gd name="connsiteX152" fmla="*/ 4228473 w 4572002"/>
                  <a:gd name="connsiteY152" fmla="*/ 5102461 h 6858002"/>
                  <a:gd name="connsiteX153" fmla="*/ 4222587 w 4572002"/>
                  <a:gd name="connsiteY153" fmla="*/ 5087441 h 6858002"/>
                  <a:gd name="connsiteX154" fmla="*/ 4222582 w 4572002"/>
                  <a:gd name="connsiteY154" fmla="*/ 5087423 h 6858002"/>
                  <a:gd name="connsiteX155" fmla="*/ 4209468 w 4572002"/>
                  <a:gd name="connsiteY155" fmla="*/ 5041521 h 6858002"/>
                  <a:gd name="connsiteX156" fmla="*/ 4182989 w 4572002"/>
                  <a:gd name="connsiteY156" fmla="*/ 4987037 h 6858002"/>
                  <a:gd name="connsiteX157" fmla="*/ 4165707 w 4572002"/>
                  <a:gd name="connsiteY157" fmla="*/ 4957454 h 6858002"/>
                  <a:gd name="connsiteX158" fmla="*/ 4158155 w 4572002"/>
                  <a:gd name="connsiteY158" fmla="*/ 4933805 h 6858002"/>
                  <a:gd name="connsiteX159" fmla="*/ 4159557 w 4572002"/>
                  <a:gd name="connsiteY159" fmla="*/ 4912169 h 6858002"/>
                  <a:gd name="connsiteX160" fmla="*/ 4161262 w 4572002"/>
                  <a:gd name="connsiteY160" fmla="*/ 4889276 h 6858002"/>
                  <a:gd name="connsiteX161" fmla="*/ 4161262 w 4572002"/>
                  <a:gd name="connsiteY161" fmla="*/ 4889275 h 6858002"/>
                  <a:gd name="connsiteX162" fmla="*/ 4156484 w 4572002"/>
                  <a:gd name="connsiteY162" fmla="*/ 4867614 h 6858002"/>
                  <a:gd name="connsiteX163" fmla="*/ 4153733 w 4572002"/>
                  <a:gd name="connsiteY163" fmla="*/ 4863343 h 6858002"/>
                  <a:gd name="connsiteX164" fmla="*/ 4151983 w 4572002"/>
                  <a:gd name="connsiteY164" fmla="*/ 4857317 h 6858002"/>
                  <a:gd name="connsiteX165" fmla="*/ 4131552 w 4572002"/>
                  <a:gd name="connsiteY165" fmla="*/ 4828916 h 6858002"/>
                  <a:gd name="connsiteX166" fmla="*/ 4116716 w 4572002"/>
                  <a:gd name="connsiteY166" fmla="*/ 4800483 h 6858002"/>
                  <a:gd name="connsiteX167" fmla="*/ 4118025 w 4572002"/>
                  <a:gd name="connsiteY167" fmla="*/ 4767765 h 6858002"/>
                  <a:gd name="connsiteX168" fmla="*/ 4127932 w 4572002"/>
                  <a:gd name="connsiteY168" fmla="*/ 4677656 h 6858002"/>
                  <a:gd name="connsiteX169" fmla="*/ 4135934 w 4572002"/>
                  <a:gd name="connsiteY169" fmla="*/ 4659175 h 6858002"/>
                  <a:gd name="connsiteX170" fmla="*/ 4195944 w 4572002"/>
                  <a:gd name="connsiteY170" fmla="*/ 4482005 h 6858002"/>
                  <a:gd name="connsiteX171" fmla="*/ 4196706 w 4572002"/>
                  <a:gd name="connsiteY171" fmla="*/ 4363891 h 6858002"/>
                  <a:gd name="connsiteX172" fmla="*/ 4196706 w 4572002"/>
                  <a:gd name="connsiteY172" fmla="*/ 4363890 h 6858002"/>
                  <a:gd name="connsiteX173" fmla="*/ 4187752 w 4572002"/>
                  <a:gd name="connsiteY173" fmla="*/ 4324645 h 6858002"/>
                  <a:gd name="connsiteX174" fmla="*/ 4147936 w 4572002"/>
                  <a:gd name="connsiteY174" fmla="*/ 4253014 h 6858002"/>
                  <a:gd name="connsiteX175" fmla="*/ 4211111 w 4572002"/>
                  <a:gd name="connsiteY175" fmla="*/ 2836172 h 6858002"/>
                  <a:gd name="connsiteX176" fmla="*/ 4202421 w 4572002"/>
                  <a:gd name="connsiteY176" fmla="*/ 2848793 h 6858002"/>
                  <a:gd name="connsiteX177" fmla="*/ 4186816 w 4572002"/>
                  <a:gd name="connsiteY177" fmla="*/ 2897785 h 6858002"/>
                  <a:gd name="connsiteX178" fmla="*/ 4185787 w 4572002"/>
                  <a:gd name="connsiteY178" fmla="*/ 2903551 h 6858002"/>
                  <a:gd name="connsiteX179" fmla="*/ 4182513 w 4572002"/>
                  <a:gd name="connsiteY179" fmla="*/ 2914328 h 6858002"/>
                  <a:gd name="connsiteX180" fmla="*/ 4177882 w 4572002"/>
                  <a:gd name="connsiteY180" fmla="*/ 2947858 h 6858002"/>
                  <a:gd name="connsiteX181" fmla="*/ 4177881 w 4572002"/>
                  <a:gd name="connsiteY181" fmla="*/ 2947862 h 6858002"/>
                  <a:gd name="connsiteX182" fmla="*/ 4177881 w 4572002"/>
                  <a:gd name="connsiteY182" fmla="*/ 2947863 h 6858002"/>
                  <a:gd name="connsiteX183" fmla="*/ 4181465 w 4572002"/>
                  <a:gd name="connsiteY183" fmla="*/ 2982149 h 6858002"/>
                  <a:gd name="connsiteX184" fmla="*/ 4193158 w 4572002"/>
                  <a:gd name="connsiteY184" fmla="*/ 3077402 h 6858002"/>
                  <a:gd name="connsiteX185" fmla="*/ 4180703 w 4572002"/>
                  <a:gd name="connsiteY185" fmla="*/ 3172654 h 6858002"/>
                  <a:gd name="connsiteX186" fmla="*/ 4133076 w 4572002"/>
                  <a:gd name="connsiteY186" fmla="*/ 3489467 h 6858002"/>
                  <a:gd name="connsiteX187" fmla="*/ 4110977 w 4572002"/>
                  <a:gd name="connsiteY187" fmla="*/ 3544713 h 6858002"/>
                  <a:gd name="connsiteX188" fmla="*/ 4093355 w 4572002"/>
                  <a:gd name="connsiteY188" fmla="*/ 3574408 h 6858002"/>
                  <a:gd name="connsiteX189" fmla="*/ 4093355 w 4572002"/>
                  <a:gd name="connsiteY189" fmla="*/ 3574409 h 6858002"/>
                  <a:gd name="connsiteX190" fmla="*/ 4105453 w 4572002"/>
                  <a:gd name="connsiteY190" fmla="*/ 3606818 h 6858002"/>
                  <a:gd name="connsiteX191" fmla="*/ 4118979 w 4572002"/>
                  <a:gd name="connsiteY191" fmla="*/ 3630633 h 6858002"/>
                  <a:gd name="connsiteX192" fmla="*/ 4136708 w 4572002"/>
                  <a:gd name="connsiteY192" fmla="*/ 3654416 h 6858002"/>
                  <a:gd name="connsiteX193" fmla="*/ 4140382 w 4572002"/>
                  <a:gd name="connsiteY193" fmla="*/ 3668940 h 6858002"/>
                  <a:gd name="connsiteX194" fmla="*/ 4143220 w 4572002"/>
                  <a:gd name="connsiteY194" fmla="*/ 3680164 h 6858002"/>
                  <a:gd name="connsiteX195" fmla="*/ 4139172 w 4572002"/>
                  <a:gd name="connsiteY195" fmla="*/ 3734837 h 6858002"/>
                  <a:gd name="connsiteX196" fmla="*/ 4139172 w 4572002"/>
                  <a:gd name="connsiteY196" fmla="*/ 3734838 h 6858002"/>
                  <a:gd name="connsiteX197" fmla="*/ 4139554 w 4572002"/>
                  <a:gd name="connsiteY197" fmla="*/ 3754653 h 6858002"/>
                  <a:gd name="connsiteX198" fmla="*/ 4145911 w 4572002"/>
                  <a:gd name="connsiteY198" fmla="*/ 3789776 h 6858002"/>
                  <a:gd name="connsiteX199" fmla="*/ 4130980 w 4572002"/>
                  <a:gd name="connsiteY199" fmla="*/ 3822472 h 6858002"/>
                  <a:gd name="connsiteX200" fmla="*/ 4116645 w 4572002"/>
                  <a:gd name="connsiteY200" fmla="*/ 3852619 h 6858002"/>
                  <a:gd name="connsiteX201" fmla="*/ 4116645 w 4572002"/>
                  <a:gd name="connsiteY201" fmla="*/ 3852620 h 6858002"/>
                  <a:gd name="connsiteX202" fmla="*/ 4117425 w 4572002"/>
                  <a:gd name="connsiteY202" fmla="*/ 3868764 h 6858002"/>
                  <a:gd name="connsiteX203" fmla="*/ 4126028 w 4572002"/>
                  <a:gd name="connsiteY203" fmla="*/ 3885337 h 6858002"/>
                  <a:gd name="connsiteX204" fmla="*/ 4126028 w 4572002"/>
                  <a:gd name="connsiteY204" fmla="*/ 3885339 h 6858002"/>
                  <a:gd name="connsiteX205" fmla="*/ 4148409 w 4572002"/>
                  <a:gd name="connsiteY205" fmla="*/ 3923125 h 6858002"/>
                  <a:gd name="connsiteX206" fmla="*/ 4157913 w 4572002"/>
                  <a:gd name="connsiteY206" fmla="*/ 3962160 h 6858002"/>
                  <a:gd name="connsiteX207" fmla="*/ 4142221 w 4572002"/>
                  <a:gd name="connsiteY207" fmla="*/ 4043838 h 6858002"/>
                  <a:gd name="connsiteX208" fmla="*/ 4142220 w 4572002"/>
                  <a:gd name="connsiteY208" fmla="*/ 4043839 h 6858002"/>
                  <a:gd name="connsiteX209" fmla="*/ 4127099 w 4572002"/>
                  <a:gd name="connsiteY209" fmla="*/ 4103825 h 6858002"/>
                  <a:gd name="connsiteX210" fmla="*/ 4127099 w 4572002"/>
                  <a:gd name="connsiteY210" fmla="*/ 4103826 h 6858002"/>
                  <a:gd name="connsiteX211" fmla="*/ 4129066 w 4572002"/>
                  <a:gd name="connsiteY211" fmla="*/ 4134256 h 6858002"/>
                  <a:gd name="connsiteX212" fmla="*/ 4138410 w 4572002"/>
                  <a:gd name="connsiteY212" fmla="*/ 4165382 h 6858002"/>
                  <a:gd name="connsiteX213" fmla="*/ 4138410 w 4572002"/>
                  <a:gd name="connsiteY213" fmla="*/ 4165384 h 6858002"/>
                  <a:gd name="connsiteX214" fmla="*/ 4142315 w 4572002"/>
                  <a:gd name="connsiteY214" fmla="*/ 4192388 h 6858002"/>
                  <a:gd name="connsiteX215" fmla="*/ 4142315 w 4572002"/>
                  <a:gd name="connsiteY215" fmla="*/ 4192387 h 6858002"/>
                  <a:gd name="connsiteX216" fmla="*/ 4138410 w 4572002"/>
                  <a:gd name="connsiteY216" fmla="*/ 4165383 h 6858002"/>
                  <a:gd name="connsiteX217" fmla="*/ 4138410 w 4572002"/>
                  <a:gd name="connsiteY217" fmla="*/ 4165382 h 6858002"/>
                  <a:gd name="connsiteX218" fmla="*/ 4127099 w 4572002"/>
                  <a:gd name="connsiteY218" fmla="*/ 4103826 h 6858002"/>
                  <a:gd name="connsiteX219" fmla="*/ 4142220 w 4572002"/>
                  <a:gd name="connsiteY219" fmla="*/ 4043840 h 6858002"/>
                  <a:gd name="connsiteX220" fmla="*/ 4142221 w 4572002"/>
                  <a:gd name="connsiteY220" fmla="*/ 4043838 h 6858002"/>
                  <a:gd name="connsiteX221" fmla="*/ 4155523 w 4572002"/>
                  <a:gd name="connsiteY221" fmla="*/ 4002410 h 6858002"/>
                  <a:gd name="connsiteX222" fmla="*/ 4157913 w 4572002"/>
                  <a:gd name="connsiteY222" fmla="*/ 3962160 h 6858002"/>
                  <a:gd name="connsiteX223" fmla="*/ 4157913 w 4572002"/>
                  <a:gd name="connsiteY223" fmla="*/ 3962159 h 6858002"/>
                  <a:gd name="connsiteX224" fmla="*/ 4126028 w 4572002"/>
                  <a:gd name="connsiteY224" fmla="*/ 3885338 h 6858002"/>
                  <a:gd name="connsiteX225" fmla="*/ 4126028 w 4572002"/>
                  <a:gd name="connsiteY225" fmla="*/ 3885337 h 6858002"/>
                  <a:gd name="connsiteX226" fmla="*/ 4116645 w 4572002"/>
                  <a:gd name="connsiteY226" fmla="*/ 3852620 h 6858002"/>
                  <a:gd name="connsiteX227" fmla="*/ 4130980 w 4572002"/>
                  <a:gd name="connsiteY227" fmla="*/ 3822473 h 6858002"/>
                  <a:gd name="connsiteX228" fmla="*/ 4145911 w 4572002"/>
                  <a:gd name="connsiteY228" fmla="*/ 3789777 h 6858002"/>
                  <a:gd name="connsiteX229" fmla="*/ 4145911 w 4572002"/>
                  <a:gd name="connsiteY229" fmla="*/ 3789776 h 6858002"/>
                  <a:gd name="connsiteX230" fmla="*/ 4139554 w 4572002"/>
                  <a:gd name="connsiteY230" fmla="*/ 3754652 h 6858002"/>
                  <a:gd name="connsiteX231" fmla="*/ 4139172 w 4572002"/>
                  <a:gd name="connsiteY231" fmla="*/ 3734838 h 6858002"/>
                  <a:gd name="connsiteX232" fmla="*/ 4143220 w 4572002"/>
                  <a:gd name="connsiteY232" fmla="*/ 3680164 h 6858002"/>
                  <a:gd name="connsiteX233" fmla="*/ 4143220 w 4572002"/>
                  <a:gd name="connsiteY233" fmla="*/ 3680163 h 6858002"/>
                  <a:gd name="connsiteX234" fmla="*/ 4140382 w 4572002"/>
                  <a:gd name="connsiteY234" fmla="*/ 3668940 h 6858002"/>
                  <a:gd name="connsiteX235" fmla="*/ 4136708 w 4572002"/>
                  <a:gd name="connsiteY235" fmla="*/ 3654416 h 6858002"/>
                  <a:gd name="connsiteX236" fmla="*/ 4136708 w 4572002"/>
                  <a:gd name="connsiteY236" fmla="*/ 3654416 h 6858002"/>
                  <a:gd name="connsiteX237" fmla="*/ 4136708 w 4572002"/>
                  <a:gd name="connsiteY237" fmla="*/ 3654415 h 6858002"/>
                  <a:gd name="connsiteX238" fmla="*/ 4118979 w 4572002"/>
                  <a:gd name="connsiteY238" fmla="*/ 3630632 h 6858002"/>
                  <a:gd name="connsiteX239" fmla="*/ 4105453 w 4572002"/>
                  <a:gd name="connsiteY239" fmla="*/ 3606817 h 6858002"/>
                  <a:gd name="connsiteX240" fmla="*/ 4095707 w 4572002"/>
                  <a:gd name="connsiteY240" fmla="*/ 3587174 h 6858002"/>
                  <a:gd name="connsiteX241" fmla="*/ 4093355 w 4572002"/>
                  <a:gd name="connsiteY241" fmla="*/ 3574408 h 6858002"/>
                  <a:gd name="connsiteX242" fmla="*/ 4098434 w 4572002"/>
                  <a:gd name="connsiteY242" fmla="*/ 3562321 h 6858002"/>
                  <a:gd name="connsiteX243" fmla="*/ 4110977 w 4572002"/>
                  <a:gd name="connsiteY243" fmla="*/ 3544714 h 6858002"/>
                  <a:gd name="connsiteX244" fmla="*/ 4133076 w 4572002"/>
                  <a:gd name="connsiteY244" fmla="*/ 3489468 h 6858002"/>
                  <a:gd name="connsiteX245" fmla="*/ 4180703 w 4572002"/>
                  <a:gd name="connsiteY245" fmla="*/ 3172655 h 6858002"/>
                  <a:gd name="connsiteX246" fmla="*/ 4193158 w 4572002"/>
                  <a:gd name="connsiteY246" fmla="*/ 3077402 h 6858002"/>
                  <a:gd name="connsiteX247" fmla="*/ 4193158 w 4572002"/>
                  <a:gd name="connsiteY247" fmla="*/ 3077401 h 6858002"/>
                  <a:gd name="connsiteX248" fmla="*/ 4181465 w 4572002"/>
                  <a:gd name="connsiteY248" fmla="*/ 2982148 h 6858002"/>
                  <a:gd name="connsiteX249" fmla="*/ 4177881 w 4572002"/>
                  <a:gd name="connsiteY249" fmla="*/ 2947863 h 6858002"/>
                  <a:gd name="connsiteX250" fmla="*/ 4177882 w 4572002"/>
                  <a:gd name="connsiteY250" fmla="*/ 2947858 h 6858002"/>
                  <a:gd name="connsiteX251" fmla="*/ 4185787 w 4572002"/>
                  <a:gd name="connsiteY251" fmla="*/ 2903551 h 6858002"/>
                  <a:gd name="connsiteX252" fmla="*/ 4202421 w 4572002"/>
                  <a:gd name="connsiteY252" fmla="*/ 2848794 h 6858002"/>
                  <a:gd name="connsiteX253" fmla="*/ 4211111 w 4572002"/>
                  <a:gd name="connsiteY253" fmla="*/ 2836173 h 6858002"/>
                  <a:gd name="connsiteX254" fmla="*/ 3726625 w 4572002"/>
                  <a:gd name="connsiteY254" fmla="*/ 1508458 h 6858002"/>
                  <a:gd name="connsiteX255" fmla="*/ 3698531 w 4572002"/>
                  <a:gd name="connsiteY255" fmla="*/ 1596214 h 6858002"/>
                  <a:gd name="connsiteX256" fmla="*/ 3700436 w 4572002"/>
                  <a:gd name="connsiteY256" fmla="*/ 1624981 h 6858002"/>
                  <a:gd name="connsiteX257" fmla="*/ 3757017 w 4572002"/>
                  <a:gd name="connsiteY257" fmla="*/ 1697754 h 6858002"/>
                  <a:gd name="connsiteX258" fmla="*/ 3779686 w 4572002"/>
                  <a:gd name="connsiteY258" fmla="*/ 1733189 h 6858002"/>
                  <a:gd name="connsiteX259" fmla="*/ 3821407 w 4572002"/>
                  <a:gd name="connsiteY259" fmla="*/ 1833776 h 6858002"/>
                  <a:gd name="connsiteX260" fmla="*/ 3829028 w 4572002"/>
                  <a:gd name="connsiteY260" fmla="*/ 1842159 h 6858002"/>
                  <a:gd name="connsiteX261" fmla="*/ 3919519 w 4572002"/>
                  <a:gd name="connsiteY261" fmla="*/ 1916455 h 6858002"/>
                  <a:gd name="connsiteX262" fmla="*/ 3934949 w 4572002"/>
                  <a:gd name="connsiteY262" fmla="*/ 1933220 h 6858002"/>
                  <a:gd name="connsiteX263" fmla="*/ 3958954 w 4572002"/>
                  <a:gd name="connsiteY263" fmla="*/ 1953414 h 6858002"/>
                  <a:gd name="connsiteX264" fmla="*/ 4005437 w 4572002"/>
                  <a:gd name="connsiteY264" fmla="*/ 2016470 h 6858002"/>
                  <a:gd name="connsiteX265" fmla="*/ 4020296 w 4572002"/>
                  <a:gd name="connsiteY265" fmla="*/ 2094579 h 6858002"/>
                  <a:gd name="connsiteX266" fmla="*/ 4042967 w 4572002"/>
                  <a:gd name="connsiteY266" fmla="*/ 2188880 h 6858002"/>
                  <a:gd name="connsiteX267" fmla="*/ 4058207 w 4572002"/>
                  <a:gd name="connsiteY267" fmla="*/ 2228315 h 6858002"/>
                  <a:gd name="connsiteX268" fmla="*/ 4087164 w 4572002"/>
                  <a:gd name="connsiteY268" fmla="*/ 2334045 h 6858002"/>
                  <a:gd name="connsiteX269" fmla="*/ 4111549 w 4572002"/>
                  <a:gd name="connsiteY269" fmla="*/ 2409486 h 6858002"/>
                  <a:gd name="connsiteX270" fmla="*/ 4128650 w 4572002"/>
                  <a:gd name="connsiteY270" fmla="*/ 2435913 h 6858002"/>
                  <a:gd name="connsiteX271" fmla="*/ 4134481 w 4572002"/>
                  <a:gd name="connsiteY271" fmla="*/ 2463018 h 6858002"/>
                  <a:gd name="connsiteX272" fmla="*/ 4125839 w 4572002"/>
                  <a:gd name="connsiteY272" fmla="*/ 2518262 h 6858002"/>
                  <a:gd name="connsiteX273" fmla="*/ 4125838 w 4572002"/>
                  <a:gd name="connsiteY273" fmla="*/ 2518264 h 6858002"/>
                  <a:gd name="connsiteX274" fmla="*/ 4122194 w 4572002"/>
                  <a:gd name="connsiteY274" fmla="*/ 2545006 h 6858002"/>
                  <a:gd name="connsiteX275" fmla="*/ 4122194 w 4572002"/>
                  <a:gd name="connsiteY275" fmla="*/ 2545007 h 6858002"/>
                  <a:gd name="connsiteX276" fmla="*/ 4126408 w 4572002"/>
                  <a:gd name="connsiteY276" fmla="*/ 2571035 h 6858002"/>
                  <a:gd name="connsiteX277" fmla="*/ 4199563 w 4572002"/>
                  <a:gd name="connsiteY277" fmla="*/ 2668002 h 6858002"/>
                  <a:gd name="connsiteX278" fmla="*/ 4247953 w 4572002"/>
                  <a:gd name="connsiteY278" fmla="*/ 2745349 h 6858002"/>
                  <a:gd name="connsiteX279" fmla="*/ 4247954 w 4572002"/>
                  <a:gd name="connsiteY279" fmla="*/ 2745352 h 6858002"/>
                  <a:gd name="connsiteX280" fmla="*/ 4253873 w 4572002"/>
                  <a:gd name="connsiteY280" fmla="*/ 2778006 h 6858002"/>
                  <a:gd name="connsiteX281" fmla="*/ 4253453 w 4572002"/>
                  <a:gd name="connsiteY281" fmla="*/ 2785440 h 6858002"/>
                  <a:gd name="connsiteX282" fmla="*/ 4243374 w 4572002"/>
                  <a:gd name="connsiteY282" fmla="*/ 2811780 h 6858002"/>
                  <a:gd name="connsiteX283" fmla="*/ 4243371 w 4572002"/>
                  <a:gd name="connsiteY283" fmla="*/ 2811787 h 6858002"/>
                  <a:gd name="connsiteX284" fmla="*/ 4243372 w 4572002"/>
                  <a:gd name="connsiteY284" fmla="*/ 2811787 h 6858002"/>
                  <a:gd name="connsiteX285" fmla="*/ 4243374 w 4572002"/>
                  <a:gd name="connsiteY285" fmla="*/ 2811780 h 6858002"/>
                  <a:gd name="connsiteX286" fmla="*/ 4253025 w 4572002"/>
                  <a:gd name="connsiteY286" fmla="*/ 2793023 h 6858002"/>
                  <a:gd name="connsiteX287" fmla="*/ 4253453 w 4572002"/>
                  <a:gd name="connsiteY287" fmla="*/ 2785440 h 6858002"/>
                  <a:gd name="connsiteX288" fmla="*/ 4254654 w 4572002"/>
                  <a:gd name="connsiteY288" fmla="*/ 2782305 h 6858002"/>
                  <a:gd name="connsiteX289" fmla="*/ 4253873 w 4572002"/>
                  <a:gd name="connsiteY289" fmla="*/ 2778006 h 6858002"/>
                  <a:gd name="connsiteX290" fmla="*/ 4254284 w 4572002"/>
                  <a:gd name="connsiteY290" fmla="*/ 2770758 h 6858002"/>
                  <a:gd name="connsiteX291" fmla="*/ 4247954 w 4572002"/>
                  <a:gd name="connsiteY291" fmla="*/ 2745352 h 6858002"/>
                  <a:gd name="connsiteX292" fmla="*/ 4247953 w 4572002"/>
                  <a:gd name="connsiteY292" fmla="*/ 2745348 h 6858002"/>
                  <a:gd name="connsiteX293" fmla="*/ 4199563 w 4572002"/>
                  <a:gd name="connsiteY293" fmla="*/ 2668001 h 6858002"/>
                  <a:gd name="connsiteX294" fmla="*/ 4126408 w 4572002"/>
                  <a:gd name="connsiteY294" fmla="*/ 2571034 h 6858002"/>
                  <a:gd name="connsiteX295" fmla="*/ 4122194 w 4572002"/>
                  <a:gd name="connsiteY295" fmla="*/ 2545007 h 6858002"/>
                  <a:gd name="connsiteX296" fmla="*/ 4125838 w 4572002"/>
                  <a:gd name="connsiteY296" fmla="*/ 2518265 h 6858002"/>
                  <a:gd name="connsiteX297" fmla="*/ 4125839 w 4572002"/>
                  <a:gd name="connsiteY297" fmla="*/ 2518262 h 6858002"/>
                  <a:gd name="connsiteX298" fmla="*/ 4132419 w 4572002"/>
                  <a:gd name="connsiteY298" fmla="*/ 2490551 h 6858002"/>
                  <a:gd name="connsiteX299" fmla="*/ 4134481 w 4572002"/>
                  <a:gd name="connsiteY299" fmla="*/ 2463018 h 6858002"/>
                  <a:gd name="connsiteX300" fmla="*/ 4134481 w 4572002"/>
                  <a:gd name="connsiteY300" fmla="*/ 2463017 h 6858002"/>
                  <a:gd name="connsiteX301" fmla="*/ 4111549 w 4572002"/>
                  <a:gd name="connsiteY301" fmla="*/ 2409485 h 6858002"/>
                  <a:gd name="connsiteX302" fmla="*/ 4087164 w 4572002"/>
                  <a:gd name="connsiteY302" fmla="*/ 2334044 h 6858002"/>
                  <a:gd name="connsiteX303" fmla="*/ 4058207 w 4572002"/>
                  <a:gd name="connsiteY303" fmla="*/ 2228314 h 6858002"/>
                  <a:gd name="connsiteX304" fmla="*/ 4042967 w 4572002"/>
                  <a:gd name="connsiteY304" fmla="*/ 2188879 h 6858002"/>
                  <a:gd name="connsiteX305" fmla="*/ 4020296 w 4572002"/>
                  <a:gd name="connsiteY305" fmla="*/ 2094578 h 6858002"/>
                  <a:gd name="connsiteX306" fmla="*/ 4005437 w 4572002"/>
                  <a:gd name="connsiteY306" fmla="*/ 2016469 h 6858002"/>
                  <a:gd name="connsiteX307" fmla="*/ 3958954 w 4572002"/>
                  <a:gd name="connsiteY307" fmla="*/ 1953413 h 6858002"/>
                  <a:gd name="connsiteX308" fmla="*/ 3934949 w 4572002"/>
                  <a:gd name="connsiteY308" fmla="*/ 1933219 h 6858002"/>
                  <a:gd name="connsiteX309" fmla="*/ 3919519 w 4572002"/>
                  <a:gd name="connsiteY309" fmla="*/ 1916454 h 6858002"/>
                  <a:gd name="connsiteX310" fmla="*/ 3829028 w 4572002"/>
                  <a:gd name="connsiteY310" fmla="*/ 1842158 h 6858002"/>
                  <a:gd name="connsiteX311" fmla="*/ 3821407 w 4572002"/>
                  <a:gd name="connsiteY311" fmla="*/ 1833775 h 6858002"/>
                  <a:gd name="connsiteX312" fmla="*/ 3779686 w 4572002"/>
                  <a:gd name="connsiteY312" fmla="*/ 1733188 h 6858002"/>
                  <a:gd name="connsiteX313" fmla="*/ 3757018 w 4572002"/>
                  <a:gd name="connsiteY313" fmla="*/ 1697753 h 6858002"/>
                  <a:gd name="connsiteX314" fmla="*/ 3700436 w 4572002"/>
                  <a:gd name="connsiteY314" fmla="*/ 1624980 h 6858002"/>
                  <a:gd name="connsiteX315" fmla="*/ 3698532 w 4572002"/>
                  <a:gd name="connsiteY315" fmla="*/ 1596213 h 6858002"/>
                  <a:gd name="connsiteX316" fmla="*/ 3745230 w 4572002"/>
                  <a:gd name="connsiteY316" fmla="*/ 1459073 h 6858002"/>
                  <a:gd name="connsiteX317" fmla="*/ 3745229 w 4572002"/>
                  <a:gd name="connsiteY317" fmla="*/ 1459074 h 6858002"/>
                  <a:gd name="connsiteX318" fmla="*/ 3736012 w 4572002"/>
                  <a:gd name="connsiteY318" fmla="*/ 1481572 h 6858002"/>
                  <a:gd name="connsiteX319" fmla="*/ 3764423 w 4572002"/>
                  <a:gd name="connsiteY319" fmla="*/ 1268758 h 6858002"/>
                  <a:gd name="connsiteX320" fmla="*/ 3769590 w 4572002"/>
                  <a:gd name="connsiteY320" fmla="*/ 1286070 h 6858002"/>
                  <a:gd name="connsiteX321" fmla="*/ 3791927 w 4572002"/>
                  <a:gd name="connsiteY321" fmla="*/ 1350628 h 6858002"/>
                  <a:gd name="connsiteX322" fmla="*/ 3786333 w 4572002"/>
                  <a:gd name="connsiteY322" fmla="*/ 1413840 h 6858002"/>
                  <a:gd name="connsiteX323" fmla="*/ 3791928 w 4572002"/>
                  <a:gd name="connsiteY323" fmla="*/ 1350627 h 6858002"/>
                  <a:gd name="connsiteX324" fmla="*/ 3769590 w 4572002"/>
                  <a:gd name="connsiteY324" fmla="*/ 1286069 h 6858002"/>
                  <a:gd name="connsiteX325" fmla="*/ 3706152 w 4572002"/>
                  <a:gd name="connsiteY325" fmla="*/ 773035 h 6858002"/>
                  <a:gd name="connsiteX326" fmla="*/ 3706152 w 4572002"/>
                  <a:gd name="connsiteY326" fmla="*/ 773036 h 6858002"/>
                  <a:gd name="connsiteX327" fmla="*/ 3714152 w 4572002"/>
                  <a:gd name="connsiteY327" fmla="*/ 854380 h 6858002"/>
                  <a:gd name="connsiteX328" fmla="*/ 3745205 w 4572002"/>
                  <a:gd name="connsiteY328" fmla="*/ 915344 h 6858002"/>
                  <a:gd name="connsiteX329" fmla="*/ 3755683 w 4572002"/>
                  <a:gd name="connsiteY329" fmla="*/ 927156 h 6858002"/>
                  <a:gd name="connsiteX330" fmla="*/ 3752063 w 4572002"/>
                  <a:gd name="connsiteY330" fmla="*/ 1097088 h 6858002"/>
                  <a:gd name="connsiteX331" fmla="*/ 3747681 w 4572002"/>
                  <a:gd name="connsiteY331" fmla="*/ 1123186 h 6858002"/>
                  <a:gd name="connsiteX332" fmla="*/ 3772400 w 4572002"/>
                  <a:gd name="connsiteY332" fmla="*/ 1184029 h 6858002"/>
                  <a:gd name="connsiteX333" fmla="*/ 3747682 w 4572002"/>
                  <a:gd name="connsiteY333" fmla="*/ 1123185 h 6858002"/>
                  <a:gd name="connsiteX334" fmla="*/ 3752064 w 4572002"/>
                  <a:gd name="connsiteY334" fmla="*/ 1097087 h 6858002"/>
                  <a:gd name="connsiteX335" fmla="*/ 3755684 w 4572002"/>
                  <a:gd name="connsiteY335" fmla="*/ 927155 h 6858002"/>
                  <a:gd name="connsiteX336" fmla="*/ 3745206 w 4572002"/>
                  <a:gd name="connsiteY336" fmla="*/ 915343 h 6858002"/>
                  <a:gd name="connsiteX337" fmla="*/ 3714152 w 4572002"/>
                  <a:gd name="connsiteY337" fmla="*/ 854379 h 6858002"/>
                  <a:gd name="connsiteX338" fmla="*/ 3761553 w 4572002"/>
                  <a:gd name="connsiteY338" fmla="*/ 517851 h 6858002"/>
                  <a:gd name="connsiteX339" fmla="*/ 3752635 w 4572002"/>
                  <a:gd name="connsiteY339" fmla="*/ 556048 h 6858002"/>
                  <a:gd name="connsiteX340" fmla="*/ 3746157 w 4572002"/>
                  <a:gd name="connsiteY340" fmla="*/ 580051 h 6858002"/>
                  <a:gd name="connsiteX341" fmla="*/ 3742776 w 4572002"/>
                  <a:gd name="connsiteY341" fmla="*/ 642538 h 6858002"/>
                  <a:gd name="connsiteX342" fmla="*/ 3730253 w 4572002"/>
                  <a:gd name="connsiteY342" fmla="*/ 694928 h 6858002"/>
                  <a:gd name="connsiteX343" fmla="*/ 3742777 w 4572002"/>
                  <a:gd name="connsiteY343" fmla="*/ 642537 h 6858002"/>
                  <a:gd name="connsiteX344" fmla="*/ 3746158 w 4572002"/>
                  <a:gd name="connsiteY344" fmla="*/ 580050 h 6858002"/>
                  <a:gd name="connsiteX345" fmla="*/ 3752636 w 4572002"/>
                  <a:gd name="connsiteY345" fmla="*/ 556047 h 6858002"/>
                  <a:gd name="connsiteX346" fmla="*/ 3774848 w 4572002"/>
                  <a:gd name="connsiteY346" fmla="*/ 298169 h 6858002"/>
                  <a:gd name="connsiteX347" fmla="*/ 3760065 w 4572002"/>
                  <a:gd name="connsiteY347" fmla="*/ 313534 h 6858002"/>
                  <a:gd name="connsiteX348" fmla="*/ 3759493 w 4572002"/>
                  <a:gd name="connsiteY348" fmla="*/ 338871 h 6858002"/>
                  <a:gd name="connsiteX349" fmla="*/ 3759500 w 4572002"/>
                  <a:gd name="connsiteY349" fmla="*/ 338900 h 6858002"/>
                  <a:gd name="connsiteX350" fmla="*/ 3769400 w 4572002"/>
                  <a:gd name="connsiteY350" fmla="*/ 395640 h 6858002"/>
                  <a:gd name="connsiteX351" fmla="*/ 3765590 w 4572002"/>
                  <a:gd name="connsiteY351" fmla="*/ 367328 h 6858002"/>
                  <a:gd name="connsiteX352" fmla="*/ 3759500 w 4572002"/>
                  <a:gd name="connsiteY352" fmla="*/ 338900 h 6858002"/>
                  <a:gd name="connsiteX353" fmla="*/ 3759494 w 4572002"/>
                  <a:gd name="connsiteY353" fmla="*/ 338870 h 6858002"/>
                  <a:gd name="connsiteX354" fmla="*/ 3760066 w 4572002"/>
                  <a:gd name="connsiteY354" fmla="*/ 313533 h 6858002"/>
                  <a:gd name="connsiteX355" fmla="*/ 3782393 w 4572002"/>
                  <a:gd name="connsiteY355" fmla="*/ 281568 h 6858002"/>
                  <a:gd name="connsiteX356" fmla="*/ 3777498 w 4572002"/>
                  <a:gd name="connsiteY356" fmla="*/ 295415 h 6858002"/>
                  <a:gd name="connsiteX357" fmla="*/ 3777499 w 4572002"/>
                  <a:gd name="connsiteY357" fmla="*/ 295415 h 6858002"/>
                  <a:gd name="connsiteX358" fmla="*/ 3769073 w 4572002"/>
                  <a:gd name="connsiteY358" fmla="*/ 24486 h 6858002"/>
                  <a:gd name="connsiteX359" fmla="*/ 3766810 w 4572002"/>
                  <a:gd name="connsiteY359" fmla="*/ 74129 h 6858002"/>
                  <a:gd name="connsiteX360" fmla="*/ 3772734 w 4572002"/>
                  <a:gd name="connsiteY360" fmla="*/ 125861 h 6858002"/>
                  <a:gd name="connsiteX361" fmla="*/ 3777129 w 4572002"/>
                  <a:gd name="connsiteY361" fmla="*/ 153387 h 6858002"/>
                  <a:gd name="connsiteX362" fmla="*/ 3785402 w 4572002"/>
                  <a:gd name="connsiteY362" fmla="*/ 228944 h 6858002"/>
                  <a:gd name="connsiteX363" fmla="*/ 3780943 w 4572002"/>
                  <a:gd name="connsiteY363" fmla="*/ 177271 h 6858002"/>
                  <a:gd name="connsiteX364" fmla="*/ 3777129 w 4572002"/>
                  <a:gd name="connsiteY364" fmla="*/ 153387 h 6858002"/>
                  <a:gd name="connsiteX365" fmla="*/ 3776930 w 4572002"/>
                  <a:gd name="connsiteY365" fmla="*/ 151569 h 6858002"/>
                  <a:gd name="connsiteX366" fmla="*/ 3766811 w 4572002"/>
                  <a:gd name="connsiteY366" fmla="*/ 74129 h 6858002"/>
                  <a:gd name="connsiteX367" fmla="*/ 3766492 w 4572002"/>
                  <a:gd name="connsiteY367" fmla="*/ 0 h 6858002"/>
                  <a:gd name="connsiteX368" fmla="*/ 4230600 w 4572002"/>
                  <a:gd name="connsiteY368" fmla="*/ 0 h 6858002"/>
                  <a:gd name="connsiteX369" fmla="*/ 4229473 w 4572002"/>
                  <a:gd name="connsiteY369" fmla="*/ 2817 h 6858002"/>
                  <a:gd name="connsiteX370" fmla="*/ 4215375 w 4572002"/>
                  <a:gd name="connsiteY370" fmla="*/ 63587 h 6858002"/>
                  <a:gd name="connsiteX371" fmla="*/ 4201468 w 4572002"/>
                  <a:gd name="connsiteY371" fmla="*/ 176939 h 6858002"/>
                  <a:gd name="connsiteX372" fmla="*/ 4193466 w 4572002"/>
                  <a:gd name="connsiteY372" fmla="*/ 200182 h 6858002"/>
                  <a:gd name="connsiteX373" fmla="*/ 4155554 w 4572002"/>
                  <a:gd name="connsiteY373" fmla="*/ 340774 h 6858002"/>
                  <a:gd name="connsiteX374" fmla="*/ 4156319 w 4572002"/>
                  <a:gd name="connsiteY374" fmla="*/ 453364 h 6858002"/>
                  <a:gd name="connsiteX375" fmla="*/ 4158033 w 4572002"/>
                  <a:gd name="connsiteY375" fmla="*/ 462126 h 6858002"/>
                  <a:gd name="connsiteX376" fmla="*/ 4170605 w 4572002"/>
                  <a:gd name="connsiteY376" fmla="*/ 505182 h 6858002"/>
                  <a:gd name="connsiteX377" fmla="*/ 4167177 w 4572002"/>
                  <a:gd name="connsiteY377" fmla="*/ 571860 h 6858002"/>
                  <a:gd name="connsiteX378" fmla="*/ 4149840 w 4572002"/>
                  <a:gd name="connsiteY378" fmla="*/ 617772 h 6858002"/>
                  <a:gd name="connsiteX379" fmla="*/ 4149078 w 4572002"/>
                  <a:gd name="connsiteY379" fmla="*/ 674923 h 6858002"/>
                  <a:gd name="connsiteX380" fmla="*/ 4159937 w 4572002"/>
                  <a:gd name="connsiteY380" fmla="*/ 740268 h 6858002"/>
                  <a:gd name="connsiteX381" fmla="*/ 4162223 w 4572002"/>
                  <a:gd name="connsiteY381" fmla="*/ 769605 h 6858002"/>
                  <a:gd name="connsiteX382" fmla="*/ 4184703 w 4572002"/>
                  <a:gd name="connsiteY382" fmla="*/ 850189 h 6858002"/>
                  <a:gd name="connsiteX383" fmla="*/ 4179179 w 4572002"/>
                  <a:gd name="connsiteY383" fmla="*/ 898198 h 6858002"/>
                  <a:gd name="connsiteX384" fmla="*/ 4164319 w 4572002"/>
                  <a:gd name="connsiteY384" fmla="*/ 945444 h 6858002"/>
                  <a:gd name="connsiteX385" fmla="*/ 4150030 w 4572002"/>
                  <a:gd name="connsiteY385" fmla="*/ 975733 h 6858002"/>
                  <a:gd name="connsiteX386" fmla="*/ 4139934 w 4572002"/>
                  <a:gd name="connsiteY386" fmla="*/ 1036887 h 6858002"/>
                  <a:gd name="connsiteX387" fmla="*/ 4141458 w 4572002"/>
                  <a:gd name="connsiteY387" fmla="*/ 1048125 h 6858002"/>
                  <a:gd name="connsiteX388" fmla="*/ 4154032 w 4572002"/>
                  <a:gd name="connsiteY388" fmla="*/ 1230633 h 6858002"/>
                  <a:gd name="connsiteX389" fmla="*/ 4174225 w 4572002"/>
                  <a:gd name="connsiteY389" fmla="*/ 1303024 h 6858002"/>
                  <a:gd name="connsiteX390" fmla="*/ 4176701 w 4572002"/>
                  <a:gd name="connsiteY390" fmla="*/ 1318456 h 6858002"/>
                  <a:gd name="connsiteX391" fmla="*/ 4199372 w 4572002"/>
                  <a:gd name="connsiteY391" fmla="*/ 1472575 h 6858002"/>
                  <a:gd name="connsiteX392" fmla="*/ 4200325 w 4572002"/>
                  <a:gd name="connsiteY392" fmla="*/ 1489720 h 6858002"/>
                  <a:gd name="connsiteX393" fmla="*/ 4196324 w 4572002"/>
                  <a:gd name="connsiteY393" fmla="*/ 1537537 h 6858002"/>
                  <a:gd name="connsiteX394" fmla="*/ 4237474 w 4572002"/>
                  <a:gd name="connsiteY394" fmla="*/ 1650317 h 6858002"/>
                  <a:gd name="connsiteX395" fmla="*/ 4251572 w 4572002"/>
                  <a:gd name="connsiteY395" fmla="*/ 1763287 h 6858002"/>
                  <a:gd name="connsiteX396" fmla="*/ 4251380 w 4572002"/>
                  <a:gd name="connsiteY396" fmla="*/ 1825393 h 6858002"/>
                  <a:gd name="connsiteX397" fmla="*/ 4261478 w 4572002"/>
                  <a:gd name="connsiteY397" fmla="*/ 1869780 h 6858002"/>
                  <a:gd name="connsiteX398" fmla="*/ 4292149 w 4572002"/>
                  <a:gd name="connsiteY398" fmla="*/ 1978940 h 6858002"/>
                  <a:gd name="connsiteX399" fmla="*/ 4296911 w 4572002"/>
                  <a:gd name="connsiteY399" fmla="*/ 2030378 h 6858002"/>
                  <a:gd name="connsiteX400" fmla="*/ 4307201 w 4572002"/>
                  <a:gd name="connsiteY400" fmla="*/ 2085054 h 6858002"/>
                  <a:gd name="connsiteX401" fmla="*/ 4353302 w 4572002"/>
                  <a:gd name="connsiteY401" fmla="*/ 2220312 h 6858002"/>
                  <a:gd name="connsiteX402" fmla="*/ 4350636 w 4572002"/>
                  <a:gd name="connsiteY402" fmla="*/ 2330806 h 6858002"/>
                  <a:gd name="connsiteX403" fmla="*/ 4351206 w 4572002"/>
                  <a:gd name="connsiteY403" fmla="*/ 2401292 h 6858002"/>
                  <a:gd name="connsiteX404" fmla="*/ 4366446 w 4572002"/>
                  <a:gd name="connsiteY404" fmla="*/ 2485307 h 6858002"/>
                  <a:gd name="connsiteX405" fmla="*/ 4388736 w 4572002"/>
                  <a:gd name="connsiteY405" fmla="*/ 2554079 h 6858002"/>
                  <a:gd name="connsiteX406" fmla="*/ 4406453 w 4572002"/>
                  <a:gd name="connsiteY406" fmla="*/ 2649143 h 6858002"/>
                  <a:gd name="connsiteX407" fmla="*/ 4440554 w 4572002"/>
                  <a:gd name="connsiteY407" fmla="*/ 2743826 h 6858002"/>
                  <a:gd name="connsiteX408" fmla="*/ 4466653 w 4572002"/>
                  <a:gd name="connsiteY408" fmla="*/ 2809930 h 6858002"/>
                  <a:gd name="connsiteX409" fmla="*/ 4489705 w 4572002"/>
                  <a:gd name="connsiteY409" fmla="*/ 2901943 h 6858002"/>
                  <a:gd name="connsiteX410" fmla="*/ 4505897 w 4572002"/>
                  <a:gd name="connsiteY410" fmla="*/ 3042728 h 6858002"/>
                  <a:gd name="connsiteX411" fmla="*/ 4507613 w 4572002"/>
                  <a:gd name="connsiteY411" fmla="*/ 3107500 h 6858002"/>
                  <a:gd name="connsiteX412" fmla="*/ 4545521 w 4572002"/>
                  <a:gd name="connsiteY412" fmla="*/ 3209993 h 6858002"/>
                  <a:gd name="connsiteX413" fmla="*/ 4563811 w 4572002"/>
                  <a:gd name="connsiteY413" fmla="*/ 3253809 h 6858002"/>
                  <a:gd name="connsiteX414" fmla="*/ 4548570 w 4572002"/>
                  <a:gd name="connsiteY414" fmla="*/ 3293244 h 6858002"/>
                  <a:gd name="connsiteX415" fmla="*/ 4531043 w 4572002"/>
                  <a:gd name="connsiteY415" fmla="*/ 3318771 h 6858002"/>
                  <a:gd name="connsiteX416" fmla="*/ 4545904 w 4572002"/>
                  <a:gd name="connsiteY416" fmla="*/ 3399546 h 6858002"/>
                  <a:gd name="connsiteX417" fmla="*/ 4561524 w 4572002"/>
                  <a:gd name="connsiteY417" fmla="*/ 3485275 h 6858002"/>
                  <a:gd name="connsiteX418" fmla="*/ 4572002 w 4572002"/>
                  <a:gd name="connsiteY418" fmla="*/ 3546617 h 6858002"/>
                  <a:gd name="connsiteX419" fmla="*/ 4563620 w 4572002"/>
                  <a:gd name="connsiteY419" fmla="*/ 3623201 h 6858002"/>
                  <a:gd name="connsiteX420" fmla="*/ 4560192 w 4572002"/>
                  <a:gd name="connsiteY420" fmla="*/ 3683591 h 6858002"/>
                  <a:gd name="connsiteX421" fmla="*/ 4550476 w 4572002"/>
                  <a:gd name="connsiteY421" fmla="*/ 3732361 h 6858002"/>
                  <a:gd name="connsiteX422" fmla="*/ 4544759 w 4572002"/>
                  <a:gd name="connsiteY422" fmla="*/ 3749506 h 6858002"/>
                  <a:gd name="connsiteX423" fmla="*/ 4500182 w 4572002"/>
                  <a:gd name="connsiteY423" fmla="*/ 3885338 h 6858002"/>
                  <a:gd name="connsiteX424" fmla="*/ 4464557 w 4572002"/>
                  <a:gd name="connsiteY424" fmla="*/ 4030503 h 6858002"/>
                  <a:gd name="connsiteX425" fmla="*/ 4487039 w 4572002"/>
                  <a:gd name="connsiteY425" fmla="*/ 4124614 h 6858002"/>
                  <a:gd name="connsiteX426" fmla="*/ 4486656 w 4572002"/>
                  <a:gd name="connsiteY426" fmla="*/ 4159667 h 6858002"/>
                  <a:gd name="connsiteX427" fmla="*/ 4491801 w 4572002"/>
                  <a:gd name="connsiteY427" fmla="*/ 4320837 h 6858002"/>
                  <a:gd name="connsiteX428" fmla="*/ 4497325 w 4572002"/>
                  <a:gd name="connsiteY428" fmla="*/ 4349222 h 6858002"/>
                  <a:gd name="connsiteX429" fmla="*/ 4474653 w 4572002"/>
                  <a:gd name="connsiteY429" fmla="*/ 4502579 h 6858002"/>
                  <a:gd name="connsiteX430" fmla="*/ 4470844 w 4572002"/>
                  <a:gd name="connsiteY430" fmla="*/ 4558207 h 6858002"/>
                  <a:gd name="connsiteX431" fmla="*/ 4464557 w 4572002"/>
                  <a:gd name="connsiteY431" fmla="*/ 4609452 h 6858002"/>
                  <a:gd name="connsiteX432" fmla="*/ 4463033 w 4572002"/>
                  <a:gd name="connsiteY432" fmla="*/ 4681083 h 6858002"/>
                  <a:gd name="connsiteX433" fmla="*/ 4465891 w 4572002"/>
                  <a:gd name="connsiteY433" fmla="*/ 4755381 h 6858002"/>
                  <a:gd name="connsiteX434" fmla="*/ 4465319 w 4572002"/>
                  <a:gd name="connsiteY434" fmla="*/ 4838250 h 6858002"/>
                  <a:gd name="connsiteX435" fmla="*/ 4460367 w 4572002"/>
                  <a:gd name="connsiteY435" fmla="*/ 4871019 h 6858002"/>
                  <a:gd name="connsiteX436" fmla="*/ 4463795 w 4572002"/>
                  <a:gd name="connsiteY436" fmla="*/ 4959602 h 6858002"/>
                  <a:gd name="connsiteX437" fmla="*/ 4458082 w 4572002"/>
                  <a:gd name="connsiteY437" fmla="*/ 5006086 h 6858002"/>
                  <a:gd name="connsiteX438" fmla="*/ 4456937 w 4572002"/>
                  <a:gd name="connsiteY438" fmla="*/ 5082670 h 6858002"/>
                  <a:gd name="connsiteX439" fmla="*/ 4455603 w 4572002"/>
                  <a:gd name="connsiteY439" fmla="*/ 5107627 h 6858002"/>
                  <a:gd name="connsiteX440" fmla="*/ 4454840 w 4572002"/>
                  <a:gd name="connsiteY440" fmla="*/ 5129916 h 6858002"/>
                  <a:gd name="connsiteX441" fmla="*/ 4470464 w 4572002"/>
                  <a:gd name="connsiteY441" fmla="*/ 5206308 h 6858002"/>
                  <a:gd name="connsiteX442" fmla="*/ 4471415 w 4572002"/>
                  <a:gd name="connsiteY442" fmla="*/ 5274129 h 6858002"/>
                  <a:gd name="connsiteX443" fmla="*/ 4483990 w 4572002"/>
                  <a:gd name="connsiteY443" fmla="*/ 5393005 h 6858002"/>
                  <a:gd name="connsiteX444" fmla="*/ 4479607 w 4572002"/>
                  <a:gd name="connsiteY444" fmla="*/ 5419295 h 6858002"/>
                  <a:gd name="connsiteX445" fmla="*/ 4477894 w 4572002"/>
                  <a:gd name="connsiteY445" fmla="*/ 5501594 h 6858002"/>
                  <a:gd name="connsiteX446" fmla="*/ 4476560 w 4572002"/>
                  <a:gd name="connsiteY446" fmla="*/ 5548460 h 6858002"/>
                  <a:gd name="connsiteX447" fmla="*/ 4485703 w 4572002"/>
                  <a:gd name="connsiteY447" fmla="*/ 5606372 h 6858002"/>
                  <a:gd name="connsiteX448" fmla="*/ 4505134 w 4572002"/>
                  <a:gd name="connsiteY448" fmla="*/ 5706959 h 6858002"/>
                  <a:gd name="connsiteX449" fmla="*/ 4508183 w 4572002"/>
                  <a:gd name="connsiteY449" fmla="*/ 5733440 h 6858002"/>
                  <a:gd name="connsiteX450" fmla="*/ 4517519 w 4572002"/>
                  <a:gd name="connsiteY450" fmla="*/ 5781830 h 6858002"/>
                  <a:gd name="connsiteX451" fmla="*/ 4519234 w 4572002"/>
                  <a:gd name="connsiteY451" fmla="*/ 5790592 h 6858002"/>
                  <a:gd name="connsiteX452" fmla="*/ 4542855 w 4572002"/>
                  <a:gd name="connsiteY452" fmla="*/ 5864318 h 6858002"/>
                  <a:gd name="connsiteX453" fmla="*/ 4544759 w 4572002"/>
                  <a:gd name="connsiteY453" fmla="*/ 5902610 h 6858002"/>
                  <a:gd name="connsiteX454" fmla="*/ 4544951 w 4572002"/>
                  <a:gd name="connsiteY454" fmla="*/ 6012723 h 6858002"/>
                  <a:gd name="connsiteX455" fmla="*/ 4541332 w 4572002"/>
                  <a:gd name="connsiteY455" fmla="*/ 6059397 h 6858002"/>
                  <a:gd name="connsiteX456" fmla="*/ 4527426 w 4572002"/>
                  <a:gd name="connsiteY456" fmla="*/ 6171605 h 6858002"/>
                  <a:gd name="connsiteX457" fmla="*/ 4520568 w 4572002"/>
                  <a:gd name="connsiteY457" fmla="*/ 6242093 h 6858002"/>
                  <a:gd name="connsiteX458" fmla="*/ 4509706 w 4572002"/>
                  <a:gd name="connsiteY458" fmla="*/ 6323058 h 6858002"/>
                  <a:gd name="connsiteX459" fmla="*/ 4502848 w 4572002"/>
                  <a:gd name="connsiteY459" fmla="*/ 6415833 h 6858002"/>
                  <a:gd name="connsiteX460" fmla="*/ 4482084 w 4572002"/>
                  <a:gd name="connsiteY460" fmla="*/ 6584812 h 6858002"/>
                  <a:gd name="connsiteX461" fmla="*/ 4460557 w 4572002"/>
                  <a:gd name="connsiteY461" fmla="*/ 6748458 h 6858002"/>
                  <a:gd name="connsiteX462" fmla="*/ 4441507 w 4572002"/>
                  <a:gd name="connsiteY462" fmla="*/ 6815516 h 6858002"/>
                  <a:gd name="connsiteX463" fmla="*/ 4431806 w 4572002"/>
                  <a:gd name="connsiteY463" fmla="*/ 6858001 h 6858002"/>
                  <a:gd name="connsiteX464" fmla="*/ 4259554 w 4572002"/>
                  <a:gd name="connsiteY464" fmla="*/ 6858001 h 6858002"/>
                  <a:gd name="connsiteX465" fmla="*/ 4259554 w 4572002"/>
                  <a:gd name="connsiteY465" fmla="*/ 6858002 h 6858002"/>
                  <a:gd name="connsiteX466" fmla="*/ 0 w 4572002"/>
                  <a:gd name="connsiteY466" fmla="*/ 6858002 h 6858002"/>
                  <a:gd name="connsiteX467" fmla="*/ 0 w 4572002"/>
                  <a:gd name="connsiteY467" fmla="*/ 2 h 6858002"/>
                  <a:gd name="connsiteX468" fmla="*/ 3766492 w 4572002"/>
                  <a:gd name="connsiteY468" fmla="*/ 1 h 6858002"/>
                  <a:gd name="connsiteX469" fmla="*/ 3769210 w 4572002"/>
                  <a:gd name="connsiteY469" fmla="*/ 21486 h 6858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</a:cxnLst>
                <a:rect l="l" t="t" r="r" b="b"/>
                <a:pathLst>
                  <a:path w="4572002" h="6858002">
                    <a:moveTo>
                      <a:pt x="4214994" y="6564620"/>
                    </a:moveTo>
                    <a:lnTo>
                      <a:pt x="4214994" y="6564621"/>
                    </a:lnTo>
                    <a:cubicBezTo>
                      <a:pt x="4225281" y="6575479"/>
                      <a:pt x="4231378" y="6582147"/>
                      <a:pt x="4237474" y="6588626"/>
                    </a:cubicBezTo>
                    <a:lnTo>
                      <a:pt x="4254096" y="6625225"/>
                    </a:lnTo>
                    <a:lnTo>
                      <a:pt x="4247001" y="6662540"/>
                    </a:lnTo>
                    <a:lnTo>
                      <a:pt x="4247000" y="6662541"/>
                    </a:lnTo>
                    <a:lnTo>
                      <a:pt x="4246999" y="6662544"/>
                    </a:lnTo>
                    <a:lnTo>
                      <a:pt x="4235550" y="6683027"/>
                    </a:lnTo>
                    <a:lnTo>
                      <a:pt x="4232403" y="6702976"/>
                    </a:lnTo>
                    <a:lnTo>
                      <a:pt x="4232403" y="6702977"/>
                    </a:lnTo>
                    <a:cubicBezTo>
                      <a:pt x="4232808" y="6716169"/>
                      <a:pt x="4237951" y="6729219"/>
                      <a:pt x="4246238" y="6742553"/>
                    </a:cubicBezTo>
                    <a:lnTo>
                      <a:pt x="4246239" y="6742555"/>
                    </a:lnTo>
                    <a:lnTo>
                      <a:pt x="4265716" y="6812062"/>
                    </a:lnTo>
                    <a:lnTo>
                      <a:pt x="4265717" y="6812064"/>
                    </a:lnTo>
                    <a:lnTo>
                      <a:pt x="4265717" y="6812063"/>
                    </a:lnTo>
                    <a:lnTo>
                      <a:pt x="4265716" y="6812062"/>
                    </a:lnTo>
                    <a:lnTo>
                      <a:pt x="4260942" y="6776800"/>
                    </a:lnTo>
                    <a:lnTo>
                      <a:pt x="4246239" y="6742555"/>
                    </a:lnTo>
                    <a:lnTo>
                      <a:pt x="4246238" y="6742552"/>
                    </a:lnTo>
                    <a:lnTo>
                      <a:pt x="4232403" y="6702976"/>
                    </a:lnTo>
                    <a:lnTo>
                      <a:pt x="4246999" y="6662544"/>
                    </a:lnTo>
                    <a:lnTo>
                      <a:pt x="4247000" y="6662542"/>
                    </a:lnTo>
                    <a:lnTo>
                      <a:pt x="4247001" y="6662540"/>
                    </a:lnTo>
                    <a:lnTo>
                      <a:pt x="4254084" y="6645552"/>
                    </a:lnTo>
                    <a:lnTo>
                      <a:pt x="4254096" y="6625225"/>
                    </a:lnTo>
                    <a:lnTo>
                      <a:pt x="4254096" y="6625224"/>
                    </a:lnTo>
                    <a:cubicBezTo>
                      <a:pt x="4252000" y="6611341"/>
                      <a:pt x="4245951" y="6597578"/>
                      <a:pt x="4237474" y="6588625"/>
                    </a:cubicBezTo>
                    <a:close/>
                    <a:moveTo>
                      <a:pt x="4295315" y="6438981"/>
                    </a:moveTo>
                    <a:lnTo>
                      <a:pt x="4275385" y="6463840"/>
                    </a:lnTo>
                    <a:lnTo>
                      <a:pt x="4275382" y="6463849"/>
                    </a:lnTo>
                    <a:lnTo>
                      <a:pt x="4261587" y="6513012"/>
                    </a:lnTo>
                    <a:lnTo>
                      <a:pt x="4242781" y="6546194"/>
                    </a:lnTo>
                    <a:lnTo>
                      <a:pt x="4242781" y="6546195"/>
                    </a:lnTo>
                    <a:lnTo>
                      <a:pt x="4259120" y="6521804"/>
                    </a:lnTo>
                    <a:lnTo>
                      <a:pt x="4261587" y="6513012"/>
                    </a:lnTo>
                    <a:lnTo>
                      <a:pt x="4264398" y="6508052"/>
                    </a:lnTo>
                    <a:lnTo>
                      <a:pt x="4275382" y="6463849"/>
                    </a:lnTo>
                    <a:lnTo>
                      <a:pt x="4275385" y="6463841"/>
                    </a:lnTo>
                    <a:cubicBezTo>
                      <a:pt x="4278336" y="6451650"/>
                      <a:pt x="4285813" y="6444077"/>
                      <a:pt x="4295315" y="6438981"/>
                    </a:cubicBezTo>
                    <a:close/>
                    <a:moveTo>
                      <a:pt x="4381289" y="6365204"/>
                    </a:moveTo>
                    <a:lnTo>
                      <a:pt x="4380008" y="6387910"/>
                    </a:lnTo>
                    <a:lnTo>
                      <a:pt x="4378243" y="6391549"/>
                    </a:lnTo>
                    <a:lnTo>
                      <a:pt x="4370589" y="6407332"/>
                    </a:lnTo>
                    <a:lnTo>
                      <a:pt x="4370589" y="6407333"/>
                    </a:lnTo>
                    <a:lnTo>
                      <a:pt x="4378243" y="6391549"/>
                    </a:lnTo>
                    <a:lnTo>
                      <a:pt x="4380008" y="6387910"/>
                    </a:lnTo>
                    <a:close/>
                    <a:moveTo>
                      <a:pt x="4142220" y="4221391"/>
                    </a:moveTo>
                    <a:lnTo>
                      <a:pt x="4142220" y="4221392"/>
                    </a:lnTo>
                    <a:cubicBezTo>
                      <a:pt x="4142982" y="4232061"/>
                      <a:pt x="4143172" y="4243873"/>
                      <a:pt x="4147936" y="4253015"/>
                    </a:cubicBezTo>
                    <a:cubicBezTo>
                      <a:pt x="4160129" y="4277402"/>
                      <a:pt x="4175749" y="4300071"/>
                      <a:pt x="4187752" y="4324646"/>
                    </a:cubicBezTo>
                    <a:lnTo>
                      <a:pt x="4196706" y="4363891"/>
                    </a:lnTo>
                    <a:lnTo>
                      <a:pt x="4195944" y="4482004"/>
                    </a:lnTo>
                    <a:cubicBezTo>
                      <a:pt x="4193276" y="4546776"/>
                      <a:pt x="4192704" y="4612500"/>
                      <a:pt x="4135934" y="4659174"/>
                    </a:cubicBezTo>
                    <a:cubicBezTo>
                      <a:pt x="4131362" y="4662986"/>
                      <a:pt x="4128694" y="4671176"/>
                      <a:pt x="4127932" y="4677655"/>
                    </a:cubicBezTo>
                    <a:cubicBezTo>
                      <a:pt x="4124313" y="4707564"/>
                      <a:pt x="4123931" y="4738235"/>
                      <a:pt x="4118025" y="4767764"/>
                    </a:cubicBezTo>
                    <a:cubicBezTo>
                      <a:pt x="4115644" y="4779575"/>
                      <a:pt x="4114835" y="4790387"/>
                      <a:pt x="4116716" y="4800483"/>
                    </a:cubicBezTo>
                    <a:lnTo>
                      <a:pt x="4116716" y="4800484"/>
                    </a:lnTo>
                    <a:cubicBezTo>
                      <a:pt x="4118597" y="4810581"/>
                      <a:pt x="4123170" y="4819964"/>
                      <a:pt x="4131552" y="4828917"/>
                    </a:cubicBezTo>
                    <a:lnTo>
                      <a:pt x="4153733" y="4863343"/>
                    </a:lnTo>
                    <a:lnTo>
                      <a:pt x="4161262" y="4889275"/>
                    </a:lnTo>
                    <a:lnTo>
                      <a:pt x="4159557" y="4912168"/>
                    </a:lnTo>
                    <a:cubicBezTo>
                      <a:pt x="4157842" y="4919978"/>
                      <a:pt x="4157485" y="4927122"/>
                      <a:pt x="4158155" y="4933804"/>
                    </a:cubicBezTo>
                    <a:lnTo>
                      <a:pt x="4158155" y="4933805"/>
                    </a:lnTo>
                    <a:lnTo>
                      <a:pt x="4162914" y="4952673"/>
                    </a:lnTo>
                    <a:lnTo>
                      <a:pt x="4165707" y="4957454"/>
                    </a:lnTo>
                    <a:lnTo>
                      <a:pt x="4166985" y="4961456"/>
                    </a:lnTo>
                    <a:cubicBezTo>
                      <a:pt x="4171496" y="4970097"/>
                      <a:pt x="4177202" y="4978394"/>
                      <a:pt x="4182989" y="4987038"/>
                    </a:cubicBezTo>
                    <a:cubicBezTo>
                      <a:pt x="4194228" y="5003802"/>
                      <a:pt x="4208326" y="5022853"/>
                      <a:pt x="4209468" y="5041522"/>
                    </a:cubicBezTo>
                    <a:cubicBezTo>
                      <a:pt x="4210087" y="5052096"/>
                      <a:pt x="4213005" y="5062300"/>
                      <a:pt x="4216684" y="5072376"/>
                    </a:cubicBezTo>
                    <a:lnTo>
                      <a:pt x="4222587" y="5087441"/>
                    </a:lnTo>
                    <a:lnTo>
                      <a:pt x="4235615" y="5133220"/>
                    </a:lnTo>
                    <a:lnTo>
                      <a:pt x="4235616" y="5133225"/>
                    </a:lnTo>
                    <a:lnTo>
                      <a:pt x="4228901" y="5166113"/>
                    </a:lnTo>
                    <a:lnTo>
                      <a:pt x="4228901" y="5166114"/>
                    </a:lnTo>
                    <a:cubicBezTo>
                      <a:pt x="4228139" y="5167638"/>
                      <a:pt x="4228712" y="5169781"/>
                      <a:pt x="4229593" y="5172091"/>
                    </a:cubicBezTo>
                    <a:lnTo>
                      <a:pt x="4232139" y="5179068"/>
                    </a:lnTo>
                    <a:cubicBezTo>
                      <a:pt x="4235759" y="5196595"/>
                      <a:pt x="4235807" y="5213598"/>
                      <a:pt x="4231973" y="5229434"/>
                    </a:cubicBezTo>
                    <a:lnTo>
                      <a:pt x="4225669" y="5241089"/>
                    </a:lnTo>
                    <a:lnTo>
                      <a:pt x="4208517" y="5272796"/>
                    </a:lnTo>
                    <a:cubicBezTo>
                      <a:pt x="4196871" y="5285441"/>
                      <a:pt x="4189165" y="5298595"/>
                      <a:pt x="4184613" y="5312288"/>
                    </a:cubicBezTo>
                    <a:lnTo>
                      <a:pt x="4183557" y="5321350"/>
                    </a:lnTo>
                    <a:lnTo>
                      <a:pt x="4181083" y="5326163"/>
                    </a:lnTo>
                    <a:lnTo>
                      <a:pt x="4179637" y="5355014"/>
                    </a:lnTo>
                    <a:lnTo>
                      <a:pt x="4179637" y="5355015"/>
                    </a:lnTo>
                    <a:cubicBezTo>
                      <a:pt x="4180286" y="5364883"/>
                      <a:pt x="4181989" y="5375003"/>
                      <a:pt x="4184513" y="5385385"/>
                    </a:cubicBezTo>
                    <a:cubicBezTo>
                      <a:pt x="4187752" y="5398722"/>
                      <a:pt x="4190038" y="5412058"/>
                      <a:pt x="4192704" y="5425583"/>
                    </a:cubicBezTo>
                    <a:cubicBezTo>
                      <a:pt x="4196514" y="5443871"/>
                      <a:pt x="4200516" y="5462352"/>
                      <a:pt x="4204327" y="5480638"/>
                    </a:cubicBezTo>
                    <a:lnTo>
                      <a:pt x="4208850" y="5507668"/>
                    </a:lnTo>
                    <a:lnTo>
                      <a:pt x="4198232" y="5531692"/>
                    </a:lnTo>
                    <a:lnTo>
                      <a:pt x="4198231" y="5531693"/>
                    </a:lnTo>
                    <a:cubicBezTo>
                      <a:pt x="4191181" y="5537600"/>
                      <a:pt x="4187989" y="5542649"/>
                      <a:pt x="4188085" y="5547578"/>
                    </a:cubicBezTo>
                    <a:lnTo>
                      <a:pt x="4188085" y="5547579"/>
                    </a:lnTo>
                    <a:cubicBezTo>
                      <a:pt x="4188180" y="5552508"/>
                      <a:pt x="4191562" y="5557318"/>
                      <a:pt x="4197659" y="5562747"/>
                    </a:cubicBezTo>
                    <a:cubicBezTo>
                      <a:pt x="4240332" y="5600468"/>
                      <a:pt x="4267003" y="5646190"/>
                      <a:pt x="4268907" y="5704484"/>
                    </a:cubicBezTo>
                    <a:cubicBezTo>
                      <a:pt x="4269289" y="5716486"/>
                      <a:pt x="4271954" y="5728679"/>
                      <a:pt x="4274812" y="5740489"/>
                    </a:cubicBezTo>
                    <a:cubicBezTo>
                      <a:pt x="4276527" y="5747729"/>
                      <a:pt x="4278433" y="5756494"/>
                      <a:pt x="4283578" y="5760874"/>
                    </a:cubicBezTo>
                    <a:cubicBezTo>
                      <a:pt x="4322821" y="5794975"/>
                      <a:pt x="4350063" y="5837458"/>
                      <a:pt x="4371973" y="5883752"/>
                    </a:cubicBezTo>
                    <a:lnTo>
                      <a:pt x="4371974" y="5883757"/>
                    </a:lnTo>
                    <a:lnTo>
                      <a:pt x="4389877" y="5935946"/>
                    </a:lnTo>
                    <a:lnTo>
                      <a:pt x="4389878" y="5935950"/>
                    </a:lnTo>
                    <a:lnTo>
                      <a:pt x="4386259" y="5993290"/>
                    </a:lnTo>
                    <a:lnTo>
                      <a:pt x="4386259" y="5993291"/>
                    </a:lnTo>
                    <a:cubicBezTo>
                      <a:pt x="4385116" y="6004531"/>
                      <a:pt x="4385306" y="6017485"/>
                      <a:pt x="4379782" y="6026440"/>
                    </a:cubicBezTo>
                    <a:cubicBezTo>
                      <a:pt x="4362445" y="6054825"/>
                      <a:pt x="4343778" y="6082258"/>
                      <a:pt x="4323583" y="6108738"/>
                    </a:cubicBezTo>
                    <a:cubicBezTo>
                      <a:pt x="4314914" y="6120074"/>
                      <a:pt x="4309961" y="6126884"/>
                      <a:pt x="4309890" y="6133314"/>
                    </a:cubicBezTo>
                    <a:lnTo>
                      <a:pt x="4309890" y="6133315"/>
                    </a:lnTo>
                    <a:lnTo>
                      <a:pt x="4313591" y="6143190"/>
                    </a:lnTo>
                    <a:lnTo>
                      <a:pt x="4325486" y="6155600"/>
                    </a:lnTo>
                    <a:lnTo>
                      <a:pt x="4325488" y="6155603"/>
                    </a:lnTo>
                    <a:cubicBezTo>
                      <a:pt x="4347778" y="6175798"/>
                      <a:pt x="4359398" y="6200945"/>
                      <a:pt x="4364160" y="6228757"/>
                    </a:cubicBezTo>
                    <a:lnTo>
                      <a:pt x="4381497" y="6361540"/>
                    </a:lnTo>
                    <a:lnTo>
                      <a:pt x="4381497" y="6361539"/>
                    </a:lnTo>
                    <a:cubicBezTo>
                      <a:pt x="4377877" y="6317151"/>
                      <a:pt x="4371590" y="6272764"/>
                      <a:pt x="4364160" y="6228756"/>
                    </a:cubicBezTo>
                    <a:cubicBezTo>
                      <a:pt x="4359398" y="6200944"/>
                      <a:pt x="4347778" y="6175797"/>
                      <a:pt x="4325488" y="6155602"/>
                    </a:cubicBezTo>
                    <a:lnTo>
                      <a:pt x="4325486" y="6155600"/>
                    </a:lnTo>
                    <a:lnTo>
                      <a:pt x="4309890" y="6133315"/>
                    </a:lnTo>
                    <a:lnTo>
                      <a:pt x="4323583" y="6108739"/>
                    </a:lnTo>
                    <a:cubicBezTo>
                      <a:pt x="4343778" y="6082259"/>
                      <a:pt x="4362445" y="6054826"/>
                      <a:pt x="4379782" y="6026441"/>
                    </a:cubicBezTo>
                    <a:cubicBezTo>
                      <a:pt x="4385306" y="6017486"/>
                      <a:pt x="4385116" y="6004532"/>
                      <a:pt x="4386259" y="5993292"/>
                    </a:cubicBezTo>
                    <a:lnTo>
                      <a:pt x="4386259" y="5993290"/>
                    </a:lnTo>
                    <a:lnTo>
                      <a:pt x="4389712" y="5964477"/>
                    </a:lnTo>
                    <a:lnTo>
                      <a:pt x="4389878" y="5935950"/>
                    </a:lnTo>
                    <a:lnTo>
                      <a:pt x="4389878" y="5935949"/>
                    </a:lnTo>
                    <a:lnTo>
                      <a:pt x="4389877" y="5935946"/>
                    </a:lnTo>
                    <a:lnTo>
                      <a:pt x="4382997" y="5909351"/>
                    </a:lnTo>
                    <a:lnTo>
                      <a:pt x="4371974" y="5883757"/>
                    </a:lnTo>
                    <a:lnTo>
                      <a:pt x="4371973" y="5883751"/>
                    </a:lnTo>
                    <a:cubicBezTo>
                      <a:pt x="4350063" y="5837457"/>
                      <a:pt x="4322821" y="5794974"/>
                      <a:pt x="4283578" y="5760873"/>
                    </a:cubicBezTo>
                    <a:cubicBezTo>
                      <a:pt x="4278433" y="5756493"/>
                      <a:pt x="4276527" y="5747728"/>
                      <a:pt x="4274812" y="5740488"/>
                    </a:cubicBezTo>
                    <a:cubicBezTo>
                      <a:pt x="4271954" y="5728678"/>
                      <a:pt x="4269289" y="5716485"/>
                      <a:pt x="4268907" y="5704483"/>
                    </a:cubicBezTo>
                    <a:cubicBezTo>
                      <a:pt x="4267003" y="5646189"/>
                      <a:pt x="4240332" y="5600467"/>
                      <a:pt x="4197659" y="5562746"/>
                    </a:cubicBezTo>
                    <a:lnTo>
                      <a:pt x="4188085" y="5547578"/>
                    </a:lnTo>
                    <a:lnTo>
                      <a:pt x="4198231" y="5531694"/>
                    </a:lnTo>
                    <a:lnTo>
                      <a:pt x="4198232" y="5531692"/>
                    </a:lnTo>
                    <a:lnTo>
                      <a:pt x="4206630" y="5520422"/>
                    </a:lnTo>
                    <a:lnTo>
                      <a:pt x="4208850" y="5507668"/>
                    </a:lnTo>
                    <a:lnTo>
                      <a:pt x="4208850" y="5507667"/>
                    </a:lnTo>
                    <a:cubicBezTo>
                      <a:pt x="4208803" y="5498832"/>
                      <a:pt x="4206231" y="5489497"/>
                      <a:pt x="4204327" y="5480637"/>
                    </a:cubicBezTo>
                    <a:cubicBezTo>
                      <a:pt x="4200516" y="5462351"/>
                      <a:pt x="4196514" y="5443870"/>
                      <a:pt x="4192704" y="5425582"/>
                    </a:cubicBezTo>
                    <a:cubicBezTo>
                      <a:pt x="4190038" y="5412057"/>
                      <a:pt x="4187752" y="5398721"/>
                      <a:pt x="4184513" y="5385384"/>
                    </a:cubicBezTo>
                    <a:lnTo>
                      <a:pt x="4179637" y="5355014"/>
                    </a:lnTo>
                    <a:lnTo>
                      <a:pt x="4183557" y="5321350"/>
                    </a:lnTo>
                    <a:lnTo>
                      <a:pt x="4208517" y="5272797"/>
                    </a:lnTo>
                    <a:lnTo>
                      <a:pt x="4225669" y="5241089"/>
                    </a:lnTo>
                    <a:lnTo>
                      <a:pt x="4231973" y="5229433"/>
                    </a:lnTo>
                    <a:lnTo>
                      <a:pt x="4232139" y="5179068"/>
                    </a:lnTo>
                    <a:lnTo>
                      <a:pt x="4232139" y="5179067"/>
                    </a:lnTo>
                    <a:cubicBezTo>
                      <a:pt x="4231663" y="5176876"/>
                      <a:pt x="4230473" y="5174400"/>
                      <a:pt x="4229593" y="5172090"/>
                    </a:cubicBezTo>
                    <a:lnTo>
                      <a:pt x="4228901" y="5166114"/>
                    </a:lnTo>
                    <a:lnTo>
                      <a:pt x="4235616" y="5133225"/>
                    </a:lnTo>
                    <a:lnTo>
                      <a:pt x="4235616" y="5133224"/>
                    </a:lnTo>
                    <a:lnTo>
                      <a:pt x="4235615" y="5133220"/>
                    </a:lnTo>
                    <a:lnTo>
                      <a:pt x="4228473" y="5102461"/>
                    </a:lnTo>
                    <a:lnTo>
                      <a:pt x="4222587" y="5087441"/>
                    </a:lnTo>
                    <a:lnTo>
                      <a:pt x="4222582" y="5087423"/>
                    </a:lnTo>
                    <a:cubicBezTo>
                      <a:pt x="4216496" y="5072411"/>
                      <a:pt x="4210397" y="5057381"/>
                      <a:pt x="4209468" y="5041521"/>
                    </a:cubicBezTo>
                    <a:cubicBezTo>
                      <a:pt x="4208326" y="5022852"/>
                      <a:pt x="4194228" y="5003801"/>
                      <a:pt x="4182989" y="4987037"/>
                    </a:cubicBezTo>
                    <a:lnTo>
                      <a:pt x="4165707" y="4957454"/>
                    </a:lnTo>
                    <a:lnTo>
                      <a:pt x="4158155" y="4933805"/>
                    </a:lnTo>
                    <a:lnTo>
                      <a:pt x="4159557" y="4912169"/>
                    </a:lnTo>
                    <a:cubicBezTo>
                      <a:pt x="4161319" y="4904358"/>
                      <a:pt x="4161831" y="4896714"/>
                      <a:pt x="4161262" y="4889276"/>
                    </a:cubicBezTo>
                    <a:lnTo>
                      <a:pt x="4161262" y="4889275"/>
                    </a:lnTo>
                    <a:lnTo>
                      <a:pt x="4156484" y="4867614"/>
                    </a:lnTo>
                    <a:lnTo>
                      <a:pt x="4153733" y="4863343"/>
                    </a:lnTo>
                    <a:lnTo>
                      <a:pt x="4151983" y="4857317"/>
                    </a:lnTo>
                    <a:cubicBezTo>
                      <a:pt x="4146840" y="4847214"/>
                      <a:pt x="4139839" y="4837703"/>
                      <a:pt x="4131552" y="4828916"/>
                    </a:cubicBezTo>
                    <a:lnTo>
                      <a:pt x="4116716" y="4800483"/>
                    </a:lnTo>
                    <a:lnTo>
                      <a:pt x="4118025" y="4767765"/>
                    </a:lnTo>
                    <a:cubicBezTo>
                      <a:pt x="4123931" y="4738236"/>
                      <a:pt x="4124313" y="4707565"/>
                      <a:pt x="4127932" y="4677656"/>
                    </a:cubicBezTo>
                    <a:cubicBezTo>
                      <a:pt x="4128694" y="4671177"/>
                      <a:pt x="4131362" y="4662987"/>
                      <a:pt x="4135934" y="4659175"/>
                    </a:cubicBezTo>
                    <a:cubicBezTo>
                      <a:pt x="4192704" y="4612501"/>
                      <a:pt x="4193276" y="4546777"/>
                      <a:pt x="4195944" y="4482005"/>
                    </a:cubicBezTo>
                    <a:cubicBezTo>
                      <a:pt x="4197659" y="4442762"/>
                      <a:pt x="4197659" y="4403326"/>
                      <a:pt x="4196706" y="4363891"/>
                    </a:cubicBezTo>
                    <a:lnTo>
                      <a:pt x="4196706" y="4363890"/>
                    </a:lnTo>
                    <a:cubicBezTo>
                      <a:pt x="4196514" y="4350554"/>
                      <a:pt x="4193466" y="4336457"/>
                      <a:pt x="4187752" y="4324645"/>
                    </a:cubicBezTo>
                    <a:cubicBezTo>
                      <a:pt x="4175749" y="4300070"/>
                      <a:pt x="4160129" y="4277401"/>
                      <a:pt x="4147936" y="4253014"/>
                    </a:cubicBezTo>
                    <a:close/>
                    <a:moveTo>
                      <a:pt x="4211111" y="2836172"/>
                    </a:moveTo>
                    <a:lnTo>
                      <a:pt x="4202421" y="2848793"/>
                    </a:lnTo>
                    <a:cubicBezTo>
                      <a:pt x="4197421" y="2865010"/>
                      <a:pt x="4191562" y="2881307"/>
                      <a:pt x="4186816" y="2897785"/>
                    </a:cubicBezTo>
                    <a:lnTo>
                      <a:pt x="4185787" y="2903551"/>
                    </a:lnTo>
                    <a:lnTo>
                      <a:pt x="4182513" y="2914328"/>
                    </a:lnTo>
                    <a:lnTo>
                      <a:pt x="4177882" y="2947858"/>
                    </a:lnTo>
                    <a:lnTo>
                      <a:pt x="4177881" y="2947862"/>
                    </a:lnTo>
                    <a:lnTo>
                      <a:pt x="4177881" y="2947863"/>
                    </a:lnTo>
                    <a:cubicBezTo>
                      <a:pt x="4177512" y="2959157"/>
                      <a:pt x="4178512" y="2970576"/>
                      <a:pt x="4181465" y="2982149"/>
                    </a:cubicBezTo>
                    <a:lnTo>
                      <a:pt x="4193158" y="3077402"/>
                    </a:lnTo>
                    <a:lnTo>
                      <a:pt x="4180703" y="3172654"/>
                    </a:lnTo>
                    <a:cubicBezTo>
                      <a:pt x="4154794" y="3276480"/>
                      <a:pt x="4127362" y="3380305"/>
                      <a:pt x="4133076" y="3489467"/>
                    </a:cubicBezTo>
                    <a:cubicBezTo>
                      <a:pt x="4134028" y="3507563"/>
                      <a:pt x="4122407" y="3529090"/>
                      <a:pt x="4110977" y="3544713"/>
                    </a:cubicBezTo>
                    <a:cubicBezTo>
                      <a:pt x="4100119" y="3559668"/>
                      <a:pt x="4094260" y="3566812"/>
                      <a:pt x="4093355" y="3574408"/>
                    </a:cubicBezTo>
                    <a:lnTo>
                      <a:pt x="4093355" y="3574409"/>
                    </a:lnTo>
                    <a:cubicBezTo>
                      <a:pt x="4092450" y="3582005"/>
                      <a:pt x="4096499" y="3590054"/>
                      <a:pt x="4105453" y="3606818"/>
                    </a:cubicBezTo>
                    <a:cubicBezTo>
                      <a:pt x="4109835" y="3614820"/>
                      <a:pt x="4112501" y="3624726"/>
                      <a:pt x="4118979" y="3630633"/>
                    </a:cubicBezTo>
                    <a:lnTo>
                      <a:pt x="4136708" y="3654416"/>
                    </a:lnTo>
                    <a:lnTo>
                      <a:pt x="4140382" y="3668940"/>
                    </a:lnTo>
                    <a:lnTo>
                      <a:pt x="4143220" y="3680164"/>
                    </a:lnTo>
                    <a:lnTo>
                      <a:pt x="4139172" y="3734837"/>
                    </a:lnTo>
                    <a:lnTo>
                      <a:pt x="4139172" y="3734838"/>
                    </a:lnTo>
                    <a:cubicBezTo>
                      <a:pt x="4138220" y="3741316"/>
                      <a:pt x="4136886" y="3749126"/>
                      <a:pt x="4139554" y="3754653"/>
                    </a:cubicBezTo>
                    <a:lnTo>
                      <a:pt x="4145911" y="3789776"/>
                    </a:lnTo>
                    <a:lnTo>
                      <a:pt x="4130980" y="3822472"/>
                    </a:lnTo>
                    <a:cubicBezTo>
                      <a:pt x="4123932" y="3831902"/>
                      <a:pt x="4118312" y="3842046"/>
                      <a:pt x="4116645" y="3852619"/>
                    </a:cubicBezTo>
                    <a:lnTo>
                      <a:pt x="4116645" y="3852620"/>
                    </a:lnTo>
                    <a:lnTo>
                      <a:pt x="4117425" y="3868764"/>
                    </a:lnTo>
                    <a:lnTo>
                      <a:pt x="4126028" y="3885337"/>
                    </a:lnTo>
                    <a:lnTo>
                      <a:pt x="4126028" y="3885339"/>
                    </a:lnTo>
                    <a:cubicBezTo>
                      <a:pt x="4135744" y="3897722"/>
                      <a:pt x="4143150" y="3910319"/>
                      <a:pt x="4148409" y="3923125"/>
                    </a:cubicBezTo>
                    <a:lnTo>
                      <a:pt x="4157913" y="3962160"/>
                    </a:lnTo>
                    <a:lnTo>
                      <a:pt x="4142221" y="4043838"/>
                    </a:lnTo>
                    <a:lnTo>
                      <a:pt x="4142220" y="4043839"/>
                    </a:lnTo>
                    <a:cubicBezTo>
                      <a:pt x="4133457" y="4063842"/>
                      <a:pt x="4128075" y="4083702"/>
                      <a:pt x="4127099" y="4103825"/>
                    </a:cubicBezTo>
                    <a:lnTo>
                      <a:pt x="4127099" y="4103826"/>
                    </a:lnTo>
                    <a:lnTo>
                      <a:pt x="4129066" y="4134256"/>
                    </a:lnTo>
                    <a:lnTo>
                      <a:pt x="4138410" y="4165382"/>
                    </a:lnTo>
                    <a:lnTo>
                      <a:pt x="4138410" y="4165384"/>
                    </a:lnTo>
                    <a:lnTo>
                      <a:pt x="4142315" y="4192388"/>
                    </a:lnTo>
                    <a:lnTo>
                      <a:pt x="4142315" y="4192387"/>
                    </a:lnTo>
                    <a:cubicBezTo>
                      <a:pt x="4142411" y="4182767"/>
                      <a:pt x="4141839" y="4173480"/>
                      <a:pt x="4138410" y="4165383"/>
                    </a:cubicBezTo>
                    <a:lnTo>
                      <a:pt x="4138410" y="4165382"/>
                    </a:lnTo>
                    <a:lnTo>
                      <a:pt x="4127099" y="4103826"/>
                    </a:lnTo>
                    <a:lnTo>
                      <a:pt x="4142220" y="4043840"/>
                    </a:lnTo>
                    <a:lnTo>
                      <a:pt x="4142221" y="4043838"/>
                    </a:lnTo>
                    <a:lnTo>
                      <a:pt x="4155523" y="4002410"/>
                    </a:lnTo>
                    <a:lnTo>
                      <a:pt x="4157913" y="3962160"/>
                    </a:lnTo>
                    <a:lnTo>
                      <a:pt x="4157913" y="3962159"/>
                    </a:lnTo>
                    <a:cubicBezTo>
                      <a:pt x="4155651" y="3935727"/>
                      <a:pt x="4145460" y="3910104"/>
                      <a:pt x="4126028" y="3885338"/>
                    </a:cubicBezTo>
                    <a:lnTo>
                      <a:pt x="4126028" y="3885337"/>
                    </a:lnTo>
                    <a:lnTo>
                      <a:pt x="4116645" y="3852620"/>
                    </a:lnTo>
                    <a:lnTo>
                      <a:pt x="4130980" y="3822473"/>
                    </a:lnTo>
                    <a:cubicBezTo>
                      <a:pt x="4139172" y="3811614"/>
                      <a:pt x="4144316" y="3800897"/>
                      <a:pt x="4145911" y="3789777"/>
                    </a:cubicBezTo>
                    <a:lnTo>
                      <a:pt x="4145911" y="3789776"/>
                    </a:lnTo>
                    <a:cubicBezTo>
                      <a:pt x="4147507" y="3778655"/>
                      <a:pt x="4145554" y="3767130"/>
                      <a:pt x="4139554" y="3754652"/>
                    </a:cubicBezTo>
                    <a:lnTo>
                      <a:pt x="4139172" y="3734838"/>
                    </a:lnTo>
                    <a:lnTo>
                      <a:pt x="4143220" y="3680164"/>
                    </a:lnTo>
                    <a:lnTo>
                      <a:pt x="4143220" y="3680163"/>
                    </a:lnTo>
                    <a:lnTo>
                      <a:pt x="4140382" y="3668940"/>
                    </a:lnTo>
                    <a:lnTo>
                      <a:pt x="4136708" y="3654416"/>
                    </a:lnTo>
                    <a:lnTo>
                      <a:pt x="4136708" y="3654416"/>
                    </a:lnTo>
                    <a:lnTo>
                      <a:pt x="4136708" y="3654415"/>
                    </a:lnTo>
                    <a:cubicBezTo>
                      <a:pt x="4132898" y="3646123"/>
                      <a:pt x="4127219" y="3638157"/>
                      <a:pt x="4118979" y="3630632"/>
                    </a:cubicBezTo>
                    <a:cubicBezTo>
                      <a:pt x="4112501" y="3624725"/>
                      <a:pt x="4109835" y="3614819"/>
                      <a:pt x="4105453" y="3606817"/>
                    </a:cubicBezTo>
                    <a:cubicBezTo>
                      <a:pt x="4100976" y="3598435"/>
                      <a:pt x="4097725" y="3592232"/>
                      <a:pt x="4095707" y="3587174"/>
                    </a:cubicBezTo>
                    <a:lnTo>
                      <a:pt x="4093355" y="3574408"/>
                    </a:lnTo>
                    <a:lnTo>
                      <a:pt x="4098434" y="3562321"/>
                    </a:lnTo>
                    <a:cubicBezTo>
                      <a:pt x="4101369" y="3557716"/>
                      <a:pt x="4105548" y="3552191"/>
                      <a:pt x="4110977" y="3544714"/>
                    </a:cubicBezTo>
                    <a:cubicBezTo>
                      <a:pt x="4122407" y="3529091"/>
                      <a:pt x="4134028" y="3507564"/>
                      <a:pt x="4133076" y="3489468"/>
                    </a:cubicBezTo>
                    <a:cubicBezTo>
                      <a:pt x="4127362" y="3380306"/>
                      <a:pt x="4154794" y="3276481"/>
                      <a:pt x="4180703" y="3172655"/>
                    </a:cubicBezTo>
                    <a:cubicBezTo>
                      <a:pt x="4188705" y="3140650"/>
                      <a:pt x="4192943" y="3109026"/>
                      <a:pt x="4193158" y="3077402"/>
                    </a:cubicBezTo>
                    <a:lnTo>
                      <a:pt x="4193158" y="3077401"/>
                    </a:lnTo>
                    <a:cubicBezTo>
                      <a:pt x="4193372" y="3045777"/>
                      <a:pt x="4189562" y="3014153"/>
                      <a:pt x="4181465" y="2982148"/>
                    </a:cubicBezTo>
                    <a:lnTo>
                      <a:pt x="4177881" y="2947863"/>
                    </a:lnTo>
                    <a:lnTo>
                      <a:pt x="4177882" y="2947858"/>
                    </a:lnTo>
                    <a:lnTo>
                      <a:pt x="4185787" y="2903551"/>
                    </a:lnTo>
                    <a:lnTo>
                      <a:pt x="4202421" y="2848794"/>
                    </a:lnTo>
                    <a:cubicBezTo>
                      <a:pt x="4203754" y="2844317"/>
                      <a:pt x="4207040" y="2839983"/>
                      <a:pt x="4211111" y="2836173"/>
                    </a:cubicBezTo>
                    <a:close/>
                    <a:moveTo>
                      <a:pt x="3726625" y="1508458"/>
                    </a:moveTo>
                    <a:lnTo>
                      <a:pt x="3698531" y="1596214"/>
                    </a:lnTo>
                    <a:cubicBezTo>
                      <a:pt x="3696054" y="1604979"/>
                      <a:pt x="3697579" y="1615837"/>
                      <a:pt x="3700436" y="1624981"/>
                    </a:cubicBezTo>
                    <a:cubicBezTo>
                      <a:pt x="3710152" y="1656224"/>
                      <a:pt x="3734537" y="1676037"/>
                      <a:pt x="3757017" y="1697754"/>
                    </a:cubicBezTo>
                    <a:cubicBezTo>
                      <a:pt x="3766924" y="1707280"/>
                      <a:pt x="3773972" y="1720424"/>
                      <a:pt x="3779686" y="1733189"/>
                    </a:cubicBezTo>
                    <a:cubicBezTo>
                      <a:pt x="3794357" y="1766336"/>
                      <a:pt x="3807501" y="1800247"/>
                      <a:pt x="3821407" y="1833776"/>
                    </a:cubicBezTo>
                    <a:cubicBezTo>
                      <a:pt x="3822741" y="1837014"/>
                      <a:pt x="3826170" y="1839680"/>
                      <a:pt x="3829028" y="1842159"/>
                    </a:cubicBezTo>
                    <a:cubicBezTo>
                      <a:pt x="3859129" y="1866923"/>
                      <a:pt x="3889418" y="1891498"/>
                      <a:pt x="3919519" y="1916455"/>
                    </a:cubicBezTo>
                    <a:cubicBezTo>
                      <a:pt x="3925233" y="1921217"/>
                      <a:pt x="3929425" y="1928077"/>
                      <a:pt x="3934949" y="1933220"/>
                    </a:cubicBezTo>
                    <a:cubicBezTo>
                      <a:pt x="3942569" y="1940460"/>
                      <a:pt x="3949810" y="1949604"/>
                      <a:pt x="3958954" y="1953414"/>
                    </a:cubicBezTo>
                    <a:cubicBezTo>
                      <a:pt x="3987719" y="1965225"/>
                      <a:pt x="4000103" y="1987895"/>
                      <a:pt x="4005437" y="2016470"/>
                    </a:cubicBezTo>
                    <a:cubicBezTo>
                      <a:pt x="4010390" y="2042571"/>
                      <a:pt x="4014582" y="2068670"/>
                      <a:pt x="4020296" y="2094579"/>
                    </a:cubicBezTo>
                    <a:cubicBezTo>
                      <a:pt x="4027154" y="2126202"/>
                      <a:pt x="4034584" y="2157637"/>
                      <a:pt x="4042967" y="2188880"/>
                    </a:cubicBezTo>
                    <a:cubicBezTo>
                      <a:pt x="4046587" y="2202405"/>
                      <a:pt x="4050777" y="2216693"/>
                      <a:pt x="4058207" y="2228315"/>
                    </a:cubicBezTo>
                    <a:cubicBezTo>
                      <a:pt x="4078782" y="2260891"/>
                      <a:pt x="4092688" y="2295754"/>
                      <a:pt x="4087164" y="2334045"/>
                    </a:cubicBezTo>
                    <a:cubicBezTo>
                      <a:pt x="4082782" y="2364716"/>
                      <a:pt x="4094022" y="2390435"/>
                      <a:pt x="4111549" y="2409486"/>
                    </a:cubicBezTo>
                    <a:cubicBezTo>
                      <a:pt x="4119503" y="2418155"/>
                      <a:pt x="4125016" y="2426977"/>
                      <a:pt x="4128650" y="2435913"/>
                    </a:cubicBezTo>
                    <a:lnTo>
                      <a:pt x="4134481" y="2463018"/>
                    </a:lnTo>
                    <a:lnTo>
                      <a:pt x="4125839" y="2518262"/>
                    </a:lnTo>
                    <a:lnTo>
                      <a:pt x="4125838" y="2518264"/>
                    </a:lnTo>
                    <a:cubicBezTo>
                      <a:pt x="4123171" y="2527790"/>
                      <a:pt x="4122027" y="2536457"/>
                      <a:pt x="4122194" y="2545006"/>
                    </a:cubicBezTo>
                    <a:lnTo>
                      <a:pt x="4122194" y="2545007"/>
                    </a:lnTo>
                    <a:cubicBezTo>
                      <a:pt x="4122360" y="2553556"/>
                      <a:pt x="4123837" y="2561986"/>
                      <a:pt x="4126408" y="2571035"/>
                    </a:cubicBezTo>
                    <a:cubicBezTo>
                      <a:pt x="4138410" y="2612946"/>
                      <a:pt x="4170987" y="2640951"/>
                      <a:pt x="4199563" y="2668002"/>
                    </a:cubicBezTo>
                    <a:cubicBezTo>
                      <a:pt x="4223947" y="2691055"/>
                      <a:pt x="4237663" y="2716964"/>
                      <a:pt x="4247953" y="2745349"/>
                    </a:cubicBezTo>
                    <a:lnTo>
                      <a:pt x="4247954" y="2745352"/>
                    </a:lnTo>
                    <a:lnTo>
                      <a:pt x="4253873" y="2778006"/>
                    </a:lnTo>
                    <a:lnTo>
                      <a:pt x="4253453" y="2785440"/>
                    </a:lnTo>
                    <a:lnTo>
                      <a:pt x="4243374" y="2811780"/>
                    </a:lnTo>
                    <a:lnTo>
                      <a:pt x="4243371" y="2811787"/>
                    </a:lnTo>
                    <a:lnTo>
                      <a:pt x="4243372" y="2811787"/>
                    </a:lnTo>
                    <a:lnTo>
                      <a:pt x="4243374" y="2811780"/>
                    </a:lnTo>
                    <a:lnTo>
                      <a:pt x="4253025" y="2793023"/>
                    </a:lnTo>
                    <a:lnTo>
                      <a:pt x="4253453" y="2785440"/>
                    </a:lnTo>
                    <a:lnTo>
                      <a:pt x="4254654" y="2782305"/>
                    </a:lnTo>
                    <a:lnTo>
                      <a:pt x="4253873" y="2778006"/>
                    </a:lnTo>
                    <a:lnTo>
                      <a:pt x="4254284" y="2770758"/>
                    </a:lnTo>
                    <a:lnTo>
                      <a:pt x="4247954" y="2745352"/>
                    </a:lnTo>
                    <a:lnTo>
                      <a:pt x="4247953" y="2745348"/>
                    </a:lnTo>
                    <a:cubicBezTo>
                      <a:pt x="4237663" y="2716963"/>
                      <a:pt x="4223947" y="2691054"/>
                      <a:pt x="4199563" y="2668001"/>
                    </a:cubicBezTo>
                    <a:cubicBezTo>
                      <a:pt x="4170987" y="2640950"/>
                      <a:pt x="4138410" y="2612945"/>
                      <a:pt x="4126408" y="2571034"/>
                    </a:cubicBezTo>
                    <a:lnTo>
                      <a:pt x="4122194" y="2545007"/>
                    </a:lnTo>
                    <a:lnTo>
                      <a:pt x="4125838" y="2518265"/>
                    </a:lnTo>
                    <a:lnTo>
                      <a:pt x="4125839" y="2518262"/>
                    </a:lnTo>
                    <a:lnTo>
                      <a:pt x="4132419" y="2490551"/>
                    </a:lnTo>
                    <a:lnTo>
                      <a:pt x="4134481" y="2463018"/>
                    </a:lnTo>
                    <a:lnTo>
                      <a:pt x="4134481" y="2463017"/>
                    </a:lnTo>
                    <a:cubicBezTo>
                      <a:pt x="4133600" y="2444777"/>
                      <a:pt x="4127457" y="2426822"/>
                      <a:pt x="4111549" y="2409485"/>
                    </a:cubicBezTo>
                    <a:cubicBezTo>
                      <a:pt x="4094022" y="2390434"/>
                      <a:pt x="4082782" y="2364715"/>
                      <a:pt x="4087164" y="2334044"/>
                    </a:cubicBezTo>
                    <a:cubicBezTo>
                      <a:pt x="4092688" y="2295753"/>
                      <a:pt x="4078782" y="2260890"/>
                      <a:pt x="4058207" y="2228314"/>
                    </a:cubicBezTo>
                    <a:cubicBezTo>
                      <a:pt x="4050777" y="2216692"/>
                      <a:pt x="4046587" y="2202404"/>
                      <a:pt x="4042967" y="2188879"/>
                    </a:cubicBezTo>
                    <a:cubicBezTo>
                      <a:pt x="4034584" y="2157636"/>
                      <a:pt x="4027154" y="2126201"/>
                      <a:pt x="4020296" y="2094578"/>
                    </a:cubicBezTo>
                    <a:cubicBezTo>
                      <a:pt x="4014582" y="2068669"/>
                      <a:pt x="4010390" y="2042570"/>
                      <a:pt x="4005437" y="2016469"/>
                    </a:cubicBezTo>
                    <a:cubicBezTo>
                      <a:pt x="4000103" y="1987894"/>
                      <a:pt x="3987719" y="1965224"/>
                      <a:pt x="3958954" y="1953413"/>
                    </a:cubicBezTo>
                    <a:cubicBezTo>
                      <a:pt x="3949810" y="1949603"/>
                      <a:pt x="3942569" y="1940459"/>
                      <a:pt x="3934949" y="1933219"/>
                    </a:cubicBezTo>
                    <a:cubicBezTo>
                      <a:pt x="3929425" y="1928076"/>
                      <a:pt x="3925233" y="1921216"/>
                      <a:pt x="3919519" y="1916454"/>
                    </a:cubicBezTo>
                    <a:cubicBezTo>
                      <a:pt x="3889418" y="1891497"/>
                      <a:pt x="3859129" y="1866922"/>
                      <a:pt x="3829028" y="1842158"/>
                    </a:cubicBezTo>
                    <a:cubicBezTo>
                      <a:pt x="3826170" y="1839679"/>
                      <a:pt x="3822741" y="1837013"/>
                      <a:pt x="3821407" y="1833775"/>
                    </a:cubicBezTo>
                    <a:cubicBezTo>
                      <a:pt x="3807501" y="1800246"/>
                      <a:pt x="3794358" y="1766335"/>
                      <a:pt x="3779686" y="1733188"/>
                    </a:cubicBezTo>
                    <a:cubicBezTo>
                      <a:pt x="3773972" y="1720423"/>
                      <a:pt x="3766924" y="1707279"/>
                      <a:pt x="3757018" y="1697753"/>
                    </a:cubicBezTo>
                    <a:cubicBezTo>
                      <a:pt x="3734538" y="1676036"/>
                      <a:pt x="3710152" y="1656223"/>
                      <a:pt x="3700436" y="1624980"/>
                    </a:cubicBezTo>
                    <a:cubicBezTo>
                      <a:pt x="3697580" y="1615836"/>
                      <a:pt x="3696055" y="1604978"/>
                      <a:pt x="3698532" y="1596213"/>
                    </a:cubicBezTo>
                    <a:close/>
                    <a:moveTo>
                      <a:pt x="3745230" y="1459073"/>
                    </a:moveTo>
                    <a:lnTo>
                      <a:pt x="3745229" y="1459074"/>
                    </a:lnTo>
                    <a:lnTo>
                      <a:pt x="3736012" y="1481572"/>
                    </a:lnTo>
                    <a:close/>
                    <a:moveTo>
                      <a:pt x="3764423" y="1268758"/>
                    </a:moveTo>
                    <a:cubicBezTo>
                      <a:pt x="3764875" y="1275402"/>
                      <a:pt x="3766447" y="1281689"/>
                      <a:pt x="3769590" y="1286070"/>
                    </a:cubicBezTo>
                    <a:cubicBezTo>
                      <a:pt x="3784163" y="1306930"/>
                      <a:pt x="3790403" y="1328553"/>
                      <a:pt x="3791927" y="1350628"/>
                    </a:cubicBezTo>
                    <a:lnTo>
                      <a:pt x="3786333" y="1413840"/>
                    </a:lnTo>
                    <a:lnTo>
                      <a:pt x="3791928" y="1350627"/>
                    </a:lnTo>
                    <a:cubicBezTo>
                      <a:pt x="3790403" y="1328552"/>
                      <a:pt x="3784164" y="1306930"/>
                      <a:pt x="3769590" y="1286069"/>
                    </a:cubicBezTo>
                    <a:close/>
                    <a:moveTo>
                      <a:pt x="3706152" y="773035"/>
                    </a:moveTo>
                    <a:lnTo>
                      <a:pt x="3706152" y="773036"/>
                    </a:lnTo>
                    <a:cubicBezTo>
                      <a:pt x="3708438" y="800277"/>
                      <a:pt x="3711676" y="827330"/>
                      <a:pt x="3714152" y="854380"/>
                    </a:cubicBezTo>
                    <a:cubicBezTo>
                      <a:pt x="3716438" y="878957"/>
                      <a:pt x="3717200" y="903723"/>
                      <a:pt x="3745205" y="915344"/>
                    </a:cubicBezTo>
                    <a:cubicBezTo>
                      <a:pt x="3749587" y="917060"/>
                      <a:pt x="3752825" y="922774"/>
                      <a:pt x="3755683" y="927156"/>
                    </a:cubicBezTo>
                    <a:cubicBezTo>
                      <a:pt x="3799691" y="994786"/>
                      <a:pt x="3798547" y="1030981"/>
                      <a:pt x="3752063" y="1097088"/>
                    </a:cubicBezTo>
                    <a:cubicBezTo>
                      <a:pt x="3747301" y="1103946"/>
                      <a:pt x="3743871" y="1118614"/>
                      <a:pt x="3747681" y="1123186"/>
                    </a:cubicBezTo>
                    <a:cubicBezTo>
                      <a:pt x="3763493" y="1142618"/>
                      <a:pt x="3770542" y="1162954"/>
                      <a:pt x="3772400" y="1184029"/>
                    </a:cubicBezTo>
                    <a:cubicBezTo>
                      <a:pt x="3770542" y="1162954"/>
                      <a:pt x="3763494" y="1142617"/>
                      <a:pt x="3747682" y="1123185"/>
                    </a:cubicBezTo>
                    <a:cubicBezTo>
                      <a:pt x="3743872" y="1118613"/>
                      <a:pt x="3747302" y="1103945"/>
                      <a:pt x="3752064" y="1097087"/>
                    </a:cubicBezTo>
                    <a:cubicBezTo>
                      <a:pt x="3798548" y="1030980"/>
                      <a:pt x="3799692" y="994785"/>
                      <a:pt x="3755684" y="927155"/>
                    </a:cubicBezTo>
                    <a:cubicBezTo>
                      <a:pt x="3752826" y="922773"/>
                      <a:pt x="3749588" y="917059"/>
                      <a:pt x="3745206" y="915343"/>
                    </a:cubicBezTo>
                    <a:cubicBezTo>
                      <a:pt x="3717200" y="903722"/>
                      <a:pt x="3716438" y="878956"/>
                      <a:pt x="3714152" y="854379"/>
                    </a:cubicBezTo>
                    <a:close/>
                    <a:moveTo>
                      <a:pt x="3761553" y="517851"/>
                    </a:moveTo>
                    <a:lnTo>
                      <a:pt x="3752635" y="556048"/>
                    </a:lnTo>
                    <a:cubicBezTo>
                      <a:pt x="3750539" y="564049"/>
                      <a:pt x="3745015" y="572623"/>
                      <a:pt x="3746157" y="580051"/>
                    </a:cubicBezTo>
                    <a:cubicBezTo>
                      <a:pt x="3749491" y="601579"/>
                      <a:pt x="3747062" y="622201"/>
                      <a:pt x="3742776" y="642538"/>
                    </a:cubicBezTo>
                    <a:lnTo>
                      <a:pt x="3730253" y="694928"/>
                    </a:lnTo>
                    <a:lnTo>
                      <a:pt x="3742777" y="642537"/>
                    </a:lnTo>
                    <a:cubicBezTo>
                      <a:pt x="3747063" y="622201"/>
                      <a:pt x="3749492" y="601578"/>
                      <a:pt x="3746158" y="580050"/>
                    </a:cubicBezTo>
                    <a:cubicBezTo>
                      <a:pt x="3745016" y="572622"/>
                      <a:pt x="3750540" y="564048"/>
                      <a:pt x="3752636" y="556047"/>
                    </a:cubicBezTo>
                    <a:close/>
                    <a:moveTo>
                      <a:pt x="3774848" y="298169"/>
                    </a:moveTo>
                    <a:lnTo>
                      <a:pt x="3760065" y="313534"/>
                    </a:lnTo>
                    <a:cubicBezTo>
                      <a:pt x="3755873" y="316390"/>
                      <a:pt x="3758159" y="330299"/>
                      <a:pt x="3759493" y="338871"/>
                    </a:cubicBezTo>
                    <a:lnTo>
                      <a:pt x="3759500" y="338900"/>
                    </a:lnTo>
                    <a:lnTo>
                      <a:pt x="3769400" y="395640"/>
                    </a:lnTo>
                    <a:lnTo>
                      <a:pt x="3765590" y="367328"/>
                    </a:lnTo>
                    <a:lnTo>
                      <a:pt x="3759500" y="338900"/>
                    </a:lnTo>
                    <a:lnTo>
                      <a:pt x="3759494" y="338870"/>
                    </a:lnTo>
                    <a:cubicBezTo>
                      <a:pt x="3758160" y="330298"/>
                      <a:pt x="3755874" y="316389"/>
                      <a:pt x="3760066" y="313533"/>
                    </a:cubicBezTo>
                    <a:close/>
                    <a:moveTo>
                      <a:pt x="3782393" y="281568"/>
                    </a:moveTo>
                    <a:lnTo>
                      <a:pt x="3777498" y="295415"/>
                    </a:lnTo>
                    <a:lnTo>
                      <a:pt x="3777499" y="295415"/>
                    </a:lnTo>
                    <a:close/>
                    <a:moveTo>
                      <a:pt x="3769073" y="24486"/>
                    </a:moveTo>
                    <a:lnTo>
                      <a:pt x="3766810" y="74129"/>
                    </a:lnTo>
                    <a:cubicBezTo>
                      <a:pt x="3767733" y="91492"/>
                      <a:pt x="3770043" y="108703"/>
                      <a:pt x="3772734" y="125861"/>
                    </a:cubicBezTo>
                    <a:lnTo>
                      <a:pt x="3777129" y="153387"/>
                    </a:lnTo>
                    <a:lnTo>
                      <a:pt x="3785402" y="228944"/>
                    </a:lnTo>
                    <a:lnTo>
                      <a:pt x="3780943" y="177271"/>
                    </a:lnTo>
                    <a:lnTo>
                      <a:pt x="3777129" y="153387"/>
                    </a:lnTo>
                    <a:lnTo>
                      <a:pt x="3776930" y="151569"/>
                    </a:lnTo>
                    <a:cubicBezTo>
                      <a:pt x="3772700" y="125876"/>
                      <a:pt x="3768195" y="100174"/>
                      <a:pt x="3766811" y="74129"/>
                    </a:cubicBezTo>
                    <a:close/>
                    <a:moveTo>
                      <a:pt x="3766492" y="0"/>
                    </a:moveTo>
                    <a:lnTo>
                      <a:pt x="4230600" y="0"/>
                    </a:lnTo>
                    <a:lnTo>
                      <a:pt x="4229473" y="2817"/>
                    </a:lnTo>
                    <a:cubicBezTo>
                      <a:pt x="4221092" y="21486"/>
                      <a:pt x="4218423" y="43012"/>
                      <a:pt x="4215375" y="63587"/>
                    </a:cubicBezTo>
                    <a:cubicBezTo>
                      <a:pt x="4209851" y="101308"/>
                      <a:pt x="4206421" y="139219"/>
                      <a:pt x="4201468" y="176939"/>
                    </a:cubicBezTo>
                    <a:cubicBezTo>
                      <a:pt x="4200325" y="184941"/>
                      <a:pt x="4198231" y="194085"/>
                      <a:pt x="4193466" y="200182"/>
                    </a:cubicBezTo>
                    <a:cubicBezTo>
                      <a:pt x="4161461" y="241901"/>
                      <a:pt x="4152508" y="292579"/>
                      <a:pt x="4155554" y="340774"/>
                    </a:cubicBezTo>
                    <a:cubicBezTo>
                      <a:pt x="4157843" y="378686"/>
                      <a:pt x="4159557" y="415835"/>
                      <a:pt x="4156319" y="453364"/>
                    </a:cubicBezTo>
                    <a:cubicBezTo>
                      <a:pt x="4156127" y="456222"/>
                      <a:pt x="4156509" y="460032"/>
                      <a:pt x="4158033" y="462126"/>
                    </a:cubicBezTo>
                    <a:cubicBezTo>
                      <a:pt x="4168129" y="475081"/>
                      <a:pt x="4168891" y="488607"/>
                      <a:pt x="4170605" y="505182"/>
                    </a:cubicBezTo>
                    <a:cubicBezTo>
                      <a:pt x="4173083" y="528615"/>
                      <a:pt x="4171367" y="550141"/>
                      <a:pt x="4167177" y="571860"/>
                    </a:cubicBezTo>
                    <a:cubicBezTo>
                      <a:pt x="4164129" y="587672"/>
                      <a:pt x="4157843" y="603673"/>
                      <a:pt x="4149840" y="617772"/>
                    </a:cubicBezTo>
                    <a:cubicBezTo>
                      <a:pt x="4138600" y="637392"/>
                      <a:pt x="4134220" y="656255"/>
                      <a:pt x="4149078" y="674923"/>
                    </a:cubicBezTo>
                    <a:cubicBezTo>
                      <a:pt x="4164891" y="695116"/>
                      <a:pt x="4159367" y="717977"/>
                      <a:pt x="4159937" y="740268"/>
                    </a:cubicBezTo>
                    <a:cubicBezTo>
                      <a:pt x="4160129" y="749982"/>
                      <a:pt x="4159747" y="760270"/>
                      <a:pt x="4162223" y="769605"/>
                    </a:cubicBezTo>
                    <a:cubicBezTo>
                      <a:pt x="4169273" y="796655"/>
                      <a:pt x="4179941" y="822756"/>
                      <a:pt x="4184703" y="850189"/>
                    </a:cubicBezTo>
                    <a:cubicBezTo>
                      <a:pt x="4187370" y="865430"/>
                      <a:pt x="4182607" y="882384"/>
                      <a:pt x="4179179" y="898198"/>
                    </a:cubicBezTo>
                    <a:cubicBezTo>
                      <a:pt x="4175559" y="914200"/>
                      <a:pt x="4170035" y="930011"/>
                      <a:pt x="4164319" y="945444"/>
                    </a:cubicBezTo>
                    <a:cubicBezTo>
                      <a:pt x="4160509" y="955920"/>
                      <a:pt x="4156889" y="967350"/>
                      <a:pt x="4150030" y="975733"/>
                    </a:cubicBezTo>
                    <a:cubicBezTo>
                      <a:pt x="4134410" y="994785"/>
                      <a:pt x="4131742" y="1014406"/>
                      <a:pt x="4139934" y="1036887"/>
                    </a:cubicBezTo>
                    <a:cubicBezTo>
                      <a:pt x="4141268" y="1040315"/>
                      <a:pt x="4141268" y="1044315"/>
                      <a:pt x="4141458" y="1048125"/>
                    </a:cubicBezTo>
                    <a:cubicBezTo>
                      <a:pt x="4145458" y="1109091"/>
                      <a:pt x="4147936" y="1170051"/>
                      <a:pt x="4154032" y="1230633"/>
                    </a:cubicBezTo>
                    <a:cubicBezTo>
                      <a:pt x="4156509" y="1255206"/>
                      <a:pt x="4167367" y="1278829"/>
                      <a:pt x="4174225" y="1303024"/>
                    </a:cubicBezTo>
                    <a:cubicBezTo>
                      <a:pt x="4175559" y="1307978"/>
                      <a:pt x="4177655" y="1313504"/>
                      <a:pt x="4176701" y="1318456"/>
                    </a:cubicBezTo>
                    <a:cubicBezTo>
                      <a:pt x="4167177" y="1372368"/>
                      <a:pt x="4181083" y="1422854"/>
                      <a:pt x="4199372" y="1472575"/>
                    </a:cubicBezTo>
                    <a:cubicBezTo>
                      <a:pt x="4201278" y="1477717"/>
                      <a:pt x="4200706" y="1484004"/>
                      <a:pt x="4200325" y="1489720"/>
                    </a:cubicBezTo>
                    <a:cubicBezTo>
                      <a:pt x="4198993" y="1505724"/>
                      <a:pt x="4192324" y="1523059"/>
                      <a:pt x="4196324" y="1537537"/>
                    </a:cubicBezTo>
                    <a:cubicBezTo>
                      <a:pt x="4207374" y="1576019"/>
                      <a:pt x="4220709" y="1614120"/>
                      <a:pt x="4237474" y="1650317"/>
                    </a:cubicBezTo>
                    <a:cubicBezTo>
                      <a:pt x="4254428" y="1687086"/>
                      <a:pt x="4268716" y="1721185"/>
                      <a:pt x="4251572" y="1763287"/>
                    </a:cubicBezTo>
                    <a:cubicBezTo>
                      <a:pt x="4244332" y="1781194"/>
                      <a:pt x="4249476" y="1804816"/>
                      <a:pt x="4251380" y="1825393"/>
                    </a:cubicBezTo>
                    <a:cubicBezTo>
                      <a:pt x="4252904" y="1840441"/>
                      <a:pt x="4261478" y="1854920"/>
                      <a:pt x="4261478" y="1869780"/>
                    </a:cubicBezTo>
                    <a:cubicBezTo>
                      <a:pt x="4261478" y="1909408"/>
                      <a:pt x="4271574" y="1944649"/>
                      <a:pt x="4292149" y="1978940"/>
                    </a:cubicBezTo>
                    <a:cubicBezTo>
                      <a:pt x="4300150" y="1992279"/>
                      <a:pt x="4294815" y="2013043"/>
                      <a:pt x="4296911" y="2030378"/>
                    </a:cubicBezTo>
                    <a:cubicBezTo>
                      <a:pt x="4299388" y="2048668"/>
                      <a:pt x="4301673" y="2067525"/>
                      <a:pt x="4307201" y="2085054"/>
                    </a:cubicBezTo>
                    <a:cubicBezTo>
                      <a:pt x="4321679" y="2130393"/>
                      <a:pt x="4338062" y="2175163"/>
                      <a:pt x="4353302" y="2220312"/>
                    </a:cubicBezTo>
                    <a:cubicBezTo>
                      <a:pt x="4365877" y="2257459"/>
                      <a:pt x="4355970" y="2294039"/>
                      <a:pt x="4350636" y="2330806"/>
                    </a:cubicBezTo>
                    <a:cubicBezTo>
                      <a:pt x="4347205" y="2353859"/>
                      <a:pt x="4339013" y="2375383"/>
                      <a:pt x="4351206" y="2401292"/>
                    </a:cubicBezTo>
                    <a:cubicBezTo>
                      <a:pt x="4362828" y="2426059"/>
                      <a:pt x="4360160" y="2457492"/>
                      <a:pt x="4366446" y="2485307"/>
                    </a:cubicBezTo>
                    <a:cubicBezTo>
                      <a:pt x="4371781" y="2508742"/>
                      <a:pt x="4380354" y="2531409"/>
                      <a:pt x="4388736" y="2554079"/>
                    </a:cubicBezTo>
                    <a:cubicBezTo>
                      <a:pt x="4400168" y="2584942"/>
                      <a:pt x="4412167" y="2615421"/>
                      <a:pt x="4406453" y="2649143"/>
                    </a:cubicBezTo>
                    <a:cubicBezTo>
                      <a:pt x="4399976" y="2687436"/>
                      <a:pt x="4424359" y="2713723"/>
                      <a:pt x="4440554" y="2743826"/>
                    </a:cubicBezTo>
                    <a:cubicBezTo>
                      <a:pt x="4451603" y="2764590"/>
                      <a:pt x="4459795" y="2787259"/>
                      <a:pt x="4466653" y="2809930"/>
                    </a:cubicBezTo>
                    <a:cubicBezTo>
                      <a:pt x="4475607" y="2840219"/>
                      <a:pt x="4480941" y="2871462"/>
                      <a:pt x="4489705" y="2901943"/>
                    </a:cubicBezTo>
                    <a:cubicBezTo>
                      <a:pt x="4502848" y="2948047"/>
                      <a:pt x="4513137" y="2994722"/>
                      <a:pt x="4505897" y="3042728"/>
                    </a:cubicBezTo>
                    <a:cubicBezTo>
                      <a:pt x="4502659" y="3064827"/>
                      <a:pt x="4502848" y="3085403"/>
                      <a:pt x="4507613" y="3107500"/>
                    </a:cubicBezTo>
                    <a:cubicBezTo>
                      <a:pt x="4515422" y="3143695"/>
                      <a:pt x="4516376" y="3180844"/>
                      <a:pt x="4545521" y="3209993"/>
                    </a:cubicBezTo>
                    <a:cubicBezTo>
                      <a:pt x="4555811" y="3220280"/>
                      <a:pt x="4558477" y="3238758"/>
                      <a:pt x="4563811" y="3253809"/>
                    </a:cubicBezTo>
                    <a:cubicBezTo>
                      <a:pt x="4570099" y="3271145"/>
                      <a:pt x="4566858" y="3283908"/>
                      <a:pt x="4548570" y="3293244"/>
                    </a:cubicBezTo>
                    <a:cubicBezTo>
                      <a:pt x="4540379" y="3297434"/>
                      <a:pt x="4532378" y="3309437"/>
                      <a:pt x="4531043" y="3318771"/>
                    </a:cubicBezTo>
                    <a:cubicBezTo>
                      <a:pt x="4527043" y="3346776"/>
                      <a:pt x="4532950" y="3372495"/>
                      <a:pt x="4545904" y="3399546"/>
                    </a:cubicBezTo>
                    <a:cubicBezTo>
                      <a:pt x="4558096" y="3424883"/>
                      <a:pt x="4556762" y="3456508"/>
                      <a:pt x="4561524" y="3485275"/>
                    </a:cubicBezTo>
                    <a:cubicBezTo>
                      <a:pt x="4564954" y="3505657"/>
                      <a:pt x="4572002" y="3526042"/>
                      <a:pt x="4572002" y="3546617"/>
                    </a:cubicBezTo>
                    <a:cubicBezTo>
                      <a:pt x="4572002" y="3572146"/>
                      <a:pt x="4565907" y="3597482"/>
                      <a:pt x="4563620" y="3623201"/>
                    </a:cubicBezTo>
                    <a:cubicBezTo>
                      <a:pt x="4561716" y="3643204"/>
                      <a:pt x="4562478" y="3663589"/>
                      <a:pt x="4560192" y="3683591"/>
                    </a:cubicBezTo>
                    <a:cubicBezTo>
                      <a:pt x="4558477" y="3699976"/>
                      <a:pt x="4554096" y="3716168"/>
                      <a:pt x="4550476" y="3732361"/>
                    </a:cubicBezTo>
                    <a:cubicBezTo>
                      <a:pt x="4549142" y="3738267"/>
                      <a:pt x="4543998" y="3744173"/>
                      <a:pt x="4544759" y="3749506"/>
                    </a:cubicBezTo>
                    <a:cubicBezTo>
                      <a:pt x="4552953" y="3802467"/>
                      <a:pt x="4516376" y="3840569"/>
                      <a:pt x="4500182" y="3885338"/>
                    </a:cubicBezTo>
                    <a:cubicBezTo>
                      <a:pt x="4483035" y="3932394"/>
                      <a:pt x="4456748" y="3977925"/>
                      <a:pt x="4464557" y="4030503"/>
                    </a:cubicBezTo>
                    <a:cubicBezTo>
                      <a:pt x="4469319" y="4062318"/>
                      <a:pt x="4480369" y="4092989"/>
                      <a:pt x="4487039" y="4124614"/>
                    </a:cubicBezTo>
                    <a:cubicBezTo>
                      <a:pt x="4489324" y="4135854"/>
                      <a:pt x="4488943" y="4148427"/>
                      <a:pt x="4486656" y="4159667"/>
                    </a:cubicBezTo>
                    <a:cubicBezTo>
                      <a:pt x="4476177" y="4213961"/>
                      <a:pt x="4474653" y="4267493"/>
                      <a:pt x="4491801" y="4320837"/>
                    </a:cubicBezTo>
                    <a:cubicBezTo>
                      <a:pt x="4494659" y="4329979"/>
                      <a:pt x="4497325" y="4339695"/>
                      <a:pt x="4497325" y="4349222"/>
                    </a:cubicBezTo>
                    <a:cubicBezTo>
                      <a:pt x="4497325" y="4401419"/>
                      <a:pt x="4493324" y="4452665"/>
                      <a:pt x="4474653" y="4502579"/>
                    </a:cubicBezTo>
                    <a:cubicBezTo>
                      <a:pt x="4468368" y="4519343"/>
                      <a:pt x="4472368" y="4539728"/>
                      <a:pt x="4470844" y="4558207"/>
                    </a:cubicBezTo>
                    <a:cubicBezTo>
                      <a:pt x="4469511" y="4575351"/>
                      <a:pt x="4468940" y="4592878"/>
                      <a:pt x="4464557" y="4609452"/>
                    </a:cubicBezTo>
                    <a:cubicBezTo>
                      <a:pt x="4458082" y="4633647"/>
                      <a:pt x="4457320" y="4656126"/>
                      <a:pt x="4463033" y="4681083"/>
                    </a:cubicBezTo>
                    <a:cubicBezTo>
                      <a:pt x="4468368" y="4704895"/>
                      <a:pt x="4465702" y="4730614"/>
                      <a:pt x="4465891" y="4755381"/>
                    </a:cubicBezTo>
                    <a:cubicBezTo>
                      <a:pt x="4466082" y="4783004"/>
                      <a:pt x="4466272" y="4810627"/>
                      <a:pt x="4465319" y="4838250"/>
                    </a:cubicBezTo>
                    <a:cubicBezTo>
                      <a:pt x="4464940" y="4849300"/>
                      <a:pt x="4457320" y="4861873"/>
                      <a:pt x="4460367" y="4871019"/>
                    </a:cubicBezTo>
                    <a:cubicBezTo>
                      <a:pt x="4470653" y="4900546"/>
                      <a:pt x="4458271" y="4930075"/>
                      <a:pt x="4463795" y="4959602"/>
                    </a:cubicBezTo>
                    <a:cubicBezTo>
                      <a:pt x="4466653" y="4974082"/>
                      <a:pt x="4458844" y="4990465"/>
                      <a:pt x="4458082" y="5006086"/>
                    </a:cubicBezTo>
                    <a:cubicBezTo>
                      <a:pt x="4456748" y="5031614"/>
                      <a:pt x="4457320" y="5057141"/>
                      <a:pt x="4456937" y="5082670"/>
                    </a:cubicBezTo>
                    <a:cubicBezTo>
                      <a:pt x="4456748" y="5091052"/>
                      <a:pt x="4455986" y="5099245"/>
                      <a:pt x="4455603" y="5107627"/>
                    </a:cubicBezTo>
                    <a:cubicBezTo>
                      <a:pt x="4455223" y="5115057"/>
                      <a:pt x="4453508" y="5122867"/>
                      <a:pt x="4454840" y="5129916"/>
                    </a:cubicBezTo>
                    <a:cubicBezTo>
                      <a:pt x="4459605" y="5155445"/>
                      <a:pt x="4467415" y="5180591"/>
                      <a:pt x="4470464" y="5206308"/>
                    </a:cubicBezTo>
                    <a:cubicBezTo>
                      <a:pt x="4473130" y="5228597"/>
                      <a:pt x="4469511" y="5251650"/>
                      <a:pt x="4471415" y="5274129"/>
                    </a:cubicBezTo>
                    <a:cubicBezTo>
                      <a:pt x="4474653" y="5313754"/>
                      <a:pt x="4480369" y="5353379"/>
                      <a:pt x="4483990" y="5393005"/>
                    </a:cubicBezTo>
                    <a:cubicBezTo>
                      <a:pt x="4484752" y="5401579"/>
                      <a:pt x="4479988" y="5410531"/>
                      <a:pt x="4479607" y="5419295"/>
                    </a:cubicBezTo>
                    <a:cubicBezTo>
                      <a:pt x="4478656" y="5446728"/>
                      <a:pt x="4478464" y="5474161"/>
                      <a:pt x="4477894" y="5501594"/>
                    </a:cubicBezTo>
                    <a:cubicBezTo>
                      <a:pt x="4477702" y="5517215"/>
                      <a:pt x="4478273" y="5533027"/>
                      <a:pt x="4476560" y="5548460"/>
                    </a:cubicBezTo>
                    <a:cubicBezTo>
                      <a:pt x="4474273" y="5568842"/>
                      <a:pt x="4470844" y="5587321"/>
                      <a:pt x="4485703" y="5606372"/>
                    </a:cubicBezTo>
                    <a:cubicBezTo>
                      <a:pt x="4508755" y="5635711"/>
                      <a:pt x="4499801" y="5673050"/>
                      <a:pt x="4505134" y="5706959"/>
                    </a:cubicBezTo>
                    <a:cubicBezTo>
                      <a:pt x="4506468" y="5715723"/>
                      <a:pt x="4506659" y="5724678"/>
                      <a:pt x="4508183" y="5733440"/>
                    </a:cubicBezTo>
                    <a:cubicBezTo>
                      <a:pt x="4511041" y="5749634"/>
                      <a:pt x="4514279" y="5765635"/>
                      <a:pt x="4517519" y="5781830"/>
                    </a:cubicBezTo>
                    <a:cubicBezTo>
                      <a:pt x="4518089" y="5784686"/>
                      <a:pt x="4518281" y="5787924"/>
                      <a:pt x="4519234" y="5790592"/>
                    </a:cubicBezTo>
                    <a:cubicBezTo>
                      <a:pt x="4527233" y="5815169"/>
                      <a:pt x="4536378" y="5839361"/>
                      <a:pt x="4542855" y="5864318"/>
                    </a:cubicBezTo>
                    <a:cubicBezTo>
                      <a:pt x="4546095" y="5876511"/>
                      <a:pt x="4546476" y="5890037"/>
                      <a:pt x="4544759" y="5902610"/>
                    </a:cubicBezTo>
                    <a:cubicBezTo>
                      <a:pt x="4539808" y="5939377"/>
                      <a:pt x="4537712" y="5975764"/>
                      <a:pt x="4544951" y="6012723"/>
                    </a:cubicBezTo>
                    <a:cubicBezTo>
                      <a:pt x="4547808" y="6027392"/>
                      <a:pt x="4543045" y="6043776"/>
                      <a:pt x="4541332" y="6059397"/>
                    </a:cubicBezTo>
                    <a:cubicBezTo>
                      <a:pt x="4536759" y="6096736"/>
                      <a:pt x="4531805" y="6134075"/>
                      <a:pt x="4527426" y="6171605"/>
                    </a:cubicBezTo>
                    <a:cubicBezTo>
                      <a:pt x="4524758" y="6195037"/>
                      <a:pt x="4523234" y="6218660"/>
                      <a:pt x="4520568" y="6242093"/>
                    </a:cubicBezTo>
                    <a:cubicBezTo>
                      <a:pt x="4517327" y="6269144"/>
                      <a:pt x="4512375" y="6296005"/>
                      <a:pt x="4509706" y="6323058"/>
                    </a:cubicBezTo>
                    <a:cubicBezTo>
                      <a:pt x="4506659" y="6353919"/>
                      <a:pt x="4506089" y="6384972"/>
                      <a:pt x="4502848" y="6415833"/>
                    </a:cubicBezTo>
                    <a:cubicBezTo>
                      <a:pt x="4496563" y="6472225"/>
                      <a:pt x="4489132" y="6528424"/>
                      <a:pt x="4482084" y="6584812"/>
                    </a:cubicBezTo>
                    <a:cubicBezTo>
                      <a:pt x="4475226" y="6639488"/>
                      <a:pt x="4469129" y="6694164"/>
                      <a:pt x="4460557" y="6748458"/>
                    </a:cubicBezTo>
                    <a:cubicBezTo>
                      <a:pt x="4456937" y="6771319"/>
                      <a:pt x="4447030" y="6793035"/>
                      <a:pt x="4441507" y="6815516"/>
                    </a:cubicBezTo>
                    <a:lnTo>
                      <a:pt x="4431806" y="6858001"/>
                    </a:lnTo>
                    <a:lnTo>
                      <a:pt x="4259554" y="6858001"/>
                    </a:lnTo>
                    <a:lnTo>
                      <a:pt x="4259554" y="6858002"/>
                    </a:lnTo>
                    <a:lnTo>
                      <a:pt x="0" y="6858002"/>
                    </a:lnTo>
                    <a:lnTo>
                      <a:pt x="0" y="2"/>
                    </a:lnTo>
                    <a:lnTo>
                      <a:pt x="3766492" y="1"/>
                    </a:lnTo>
                    <a:lnTo>
                      <a:pt x="3769210" y="21486"/>
                    </a:lnTo>
                    <a:close/>
                  </a:path>
                </a:pathLst>
              </a:custGeom>
              <a:solidFill>
                <a:schemeClr val="tx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D56F11D0-7966-41FE-AAB9-EC0C54F11F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-2" y="-1"/>
                <a:ext cx="4572002" cy="6858002"/>
              </a:xfrm>
              <a:custGeom>
                <a:avLst/>
                <a:gdLst>
                  <a:gd name="connsiteX0" fmla="*/ 4214994 w 4572002"/>
                  <a:gd name="connsiteY0" fmla="*/ 6564620 h 6858002"/>
                  <a:gd name="connsiteX1" fmla="*/ 4214994 w 4572002"/>
                  <a:gd name="connsiteY1" fmla="*/ 6564621 h 6858002"/>
                  <a:gd name="connsiteX2" fmla="*/ 4237474 w 4572002"/>
                  <a:gd name="connsiteY2" fmla="*/ 6588626 h 6858002"/>
                  <a:gd name="connsiteX3" fmla="*/ 4254096 w 4572002"/>
                  <a:gd name="connsiteY3" fmla="*/ 6625225 h 6858002"/>
                  <a:gd name="connsiteX4" fmla="*/ 4247001 w 4572002"/>
                  <a:gd name="connsiteY4" fmla="*/ 6662540 h 6858002"/>
                  <a:gd name="connsiteX5" fmla="*/ 4247000 w 4572002"/>
                  <a:gd name="connsiteY5" fmla="*/ 6662541 h 6858002"/>
                  <a:gd name="connsiteX6" fmla="*/ 4246999 w 4572002"/>
                  <a:gd name="connsiteY6" fmla="*/ 6662544 h 6858002"/>
                  <a:gd name="connsiteX7" fmla="*/ 4235550 w 4572002"/>
                  <a:gd name="connsiteY7" fmla="*/ 6683027 h 6858002"/>
                  <a:gd name="connsiteX8" fmla="*/ 4232403 w 4572002"/>
                  <a:gd name="connsiteY8" fmla="*/ 6702976 h 6858002"/>
                  <a:gd name="connsiteX9" fmla="*/ 4232403 w 4572002"/>
                  <a:gd name="connsiteY9" fmla="*/ 6702977 h 6858002"/>
                  <a:gd name="connsiteX10" fmla="*/ 4246238 w 4572002"/>
                  <a:gd name="connsiteY10" fmla="*/ 6742553 h 6858002"/>
                  <a:gd name="connsiteX11" fmla="*/ 4246239 w 4572002"/>
                  <a:gd name="connsiteY11" fmla="*/ 6742555 h 6858002"/>
                  <a:gd name="connsiteX12" fmla="*/ 4265716 w 4572002"/>
                  <a:gd name="connsiteY12" fmla="*/ 6812062 h 6858002"/>
                  <a:gd name="connsiteX13" fmla="*/ 4265717 w 4572002"/>
                  <a:gd name="connsiteY13" fmla="*/ 6812064 h 6858002"/>
                  <a:gd name="connsiteX14" fmla="*/ 4265717 w 4572002"/>
                  <a:gd name="connsiteY14" fmla="*/ 6812063 h 6858002"/>
                  <a:gd name="connsiteX15" fmla="*/ 4265716 w 4572002"/>
                  <a:gd name="connsiteY15" fmla="*/ 6812062 h 6858002"/>
                  <a:gd name="connsiteX16" fmla="*/ 4260942 w 4572002"/>
                  <a:gd name="connsiteY16" fmla="*/ 6776800 h 6858002"/>
                  <a:gd name="connsiteX17" fmla="*/ 4246239 w 4572002"/>
                  <a:gd name="connsiteY17" fmla="*/ 6742555 h 6858002"/>
                  <a:gd name="connsiteX18" fmla="*/ 4246238 w 4572002"/>
                  <a:gd name="connsiteY18" fmla="*/ 6742552 h 6858002"/>
                  <a:gd name="connsiteX19" fmla="*/ 4232403 w 4572002"/>
                  <a:gd name="connsiteY19" fmla="*/ 6702976 h 6858002"/>
                  <a:gd name="connsiteX20" fmla="*/ 4246999 w 4572002"/>
                  <a:gd name="connsiteY20" fmla="*/ 6662544 h 6858002"/>
                  <a:gd name="connsiteX21" fmla="*/ 4247000 w 4572002"/>
                  <a:gd name="connsiteY21" fmla="*/ 6662542 h 6858002"/>
                  <a:gd name="connsiteX22" fmla="*/ 4247001 w 4572002"/>
                  <a:gd name="connsiteY22" fmla="*/ 6662540 h 6858002"/>
                  <a:gd name="connsiteX23" fmla="*/ 4254084 w 4572002"/>
                  <a:gd name="connsiteY23" fmla="*/ 6645552 h 6858002"/>
                  <a:gd name="connsiteX24" fmla="*/ 4254096 w 4572002"/>
                  <a:gd name="connsiteY24" fmla="*/ 6625225 h 6858002"/>
                  <a:gd name="connsiteX25" fmla="*/ 4254096 w 4572002"/>
                  <a:gd name="connsiteY25" fmla="*/ 6625224 h 6858002"/>
                  <a:gd name="connsiteX26" fmla="*/ 4237474 w 4572002"/>
                  <a:gd name="connsiteY26" fmla="*/ 6588625 h 6858002"/>
                  <a:gd name="connsiteX27" fmla="*/ 4295315 w 4572002"/>
                  <a:gd name="connsiteY27" fmla="*/ 6438981 h 6858002"/>
                  <a:gd name="connsiteX28" fmla="*/ 4275385 w 4572002"/>
                  <a:gd name="connsiteY28" fmla="*/ 6463840 h 6858002"/>
                  <a:gd name="connsiteX29" fmla="*/ 4275382 w 4572002"/>
                  <a:gd name="connsiteY29" fmla="*/ 6463849 h 6858002"/>
                  <a:gd name="connsiteX30" fmla="*/ 4261587 w 4572002"/>
                  <a:gd name="connsiteY30" fmla="*/ 6513012 h 6858002"/>
                  <a:gd name="connsiteX31" fmla="*/ 4242781 w 4572002"/>
                  <a:gd name="connsiteY31" fmla="*/ 6546194 h 6858002"/>
                  <a:gd name="connsiteX32" fmla="*/ 4242781 w 4572002"/>
                  <a:gd name="connsiteY32" fmla="*/ 6546195 h 6858002"/>
                  <a:gd name="connsiteX33" fmla="*/ 4259120 w 4572002"/>
                  <a:gd name="connsiteY33" fmla="*/ 6521804 h 6858002"/>
                  <a:gd name="connsiteX34" fmla="*/ 4261587 w 4572002"/>
                  <a:gd name="connsiteY34" fmla="*/ 6513012 h 6858002"/>
                  <a:gd name="connsiteX35" fmla="*/ 4264398 w 4572002"/>
                  <a:gd name="connsiteY35" fmla="*/ 6508052 h 6858002"/>
                  <a:gd name="connsiteX36" fmla="*/ 4275382 w 4572002"/>
                  <a:gd name="connsiteY36" fmla="*/ 6463849 h 6858002"/>
                  <a:gd name="connsiteX37" fmla="*/ 4275385 w 4572002"/>
                  <a:gd name="connsiteY37" fmla="*/ 6463841 h 6858002"/>
                  <a:gd name="connsiteX38" fmla="*/ 4295315 w 4572002"/>
                  <a:gd name="connsiteY38" fmla="*/ 6438981 h 6858002"/>
                  <a:gd name="connsiteX39" fmla="*/ 4381289 w 4572002"/>
                  <a:gd name="connsiteY39" fmla="*/ 6365204 h 6858002"/>
                  <a:gd name="connsiteX40" fmla="*/ 4380008 w 4572002"/>
                  <a:gd name="connsiteY40" fmla="*/ 6387910 h 6858002"/>
                  <a:gd name="connsiteX41" fmla="*/ 4378243 w 4572002"/>
                  <a:gd name="connsiteY41" fmla="*/ 6391549 h 6858002"/>
                  <a:gd name="connsiteX42" fmla="*/ 4370589 w 4572002"/>
                  <a:gd name="connsiteY42" fmla="*/ 6407332 h 6858002"/>
                  <a:gd name="connsiteX43" fmla="*/ 4370589 w 4572002"/>
                  <a:gd name="connsiteY43" fmla="*/ 6407333 h 6858002"/>
                  <a:gd name="connsiteX44" fmla="*/ 4378243 w 4572002"/>
                  <a:gd name="connsiteY44" fmla="*/ 6391549 h 6858002"/>
                  <a:gd name="connsiteX45" fmla="*/ 4380008 w 4572002"/>
                  <a:gd name="connsiteY45" fmla="*/ 6387910 h 6858002"/>
                  <a:gd name="connsiteX46" fmla="*/ 4142220 w 4572002"/>
                  <a:gd name="connsiteY46" fmla="*/ 4221391 h 6858002"/>
                  <a:gd name="connsiteX47" fmla="*/ 4142220 w 4572002"/>
                  <a:gd name="connsiteY47" fmla="*/ 4221392 h 6858002"/>
                  <a:gd name="connsiteX48" fmla="*/ 4147936 w 4572002"/>
                  <a:gd name="connsiteY48" fmla="*/ 4253015 h 6858002"/>
                  <a:gd name="connsiteX49" fmla="*/ 4187752 w 4572002"/>
                  <a:gd name="connsiteY49" fmla="*/ 4324646 h 6858002"/>
                  <a:gd name="connsiteX50" fmla="*/ 4196706 w 4572002"/>
                  <a:gd name="connsiteY50" fmla="*/ 4363891 h 6858002"/>
                  <a:gd name="connsiteX51" fmla="*/ 4195944 w 4572002"/>
                  <a:gd name="connsiteY51" fmla="*/ 4482004 h 6858002"/>
                  <a:gd name="connsiteX52" fmla="*/ 4135934 w 4572002"/>
                  <a:gd name="connsiteY52" fmla="*/ 4659174 h 6858002"/>
                  <a:gd name="connsiteX53" fmla="*/ 4127932 w 4572002"/>
                  <a:gd name="connsiteY53" fmla="*/ 4677655 h 6858002"/>
                  <a:gd name="connsiteX54" fmla="*/ 4118025 w 4572002"/>
                  <a:gd name="connsiteY54" fmla="*/ 4767764 h 6858002"/>
                  <a:gd name="connsiteX55" fmla="*/ 4116716 w 4572002"/>
                  <a:gd name="connsiteY55" fmla="*/ 4800483 h 6858002"/>
                  <a:gd name="connsiteX56" fmla="*/ 4116716 w 4572002"/>
                  <a:gd name="connsiteY56" fmla="*/ 4800484 h 6858002"/>
                  <a:gd name="connsiteX57" fmla="*/ 4131552 w 4572002"/>
                  <a:gd name="connsiteY57" fmla="*/ 4828917 h 6858002"/>
                  <a:gd name="connsiteX58" fmla="*/ 4153733 w 4572002"/>
                  <a:gd name="connsiteY58" fmla="*/ 4863343 h 6858002"/>
                  <a:gd name="connsiteX59" fmla="*/ 4161262 w 4572002"/>
                  <a:gd name="connsiteY59" fmla="*/ 4889275 h 6858002"/>
                  <a:gd name="connsiteX60" fmla="*/ 4159557 w 4572002"/>
                  <a:gd name="connsiteY60" fmla="*/ 4912168 h 6858002"/>
                  <a:gd name="connsiteX61" fmla="*/ 4158155 w 4572002"/>
                  <a:gd name="connsiteY61" fmla="*/ 4933804 h 6858002"/>
                  <a:gd name="connsiteX62" fmla="*/ 4158155 w 4572002"/>
                  <a:gd name="connsiteY62" fmla="*/ 4933805 h 6858002"/>
                  <a:gd name="connsiteX63" fmla="*/ 4162914 w 4572002"/>
                  <a:gd name="connsiteY63" fmla="*/ 4952673 h 6858002"/>
                  <a:gd name="connsiteX64" fmla="*/ 4165707 w 4572002"/>
                  <a:gd name="connsiteY64" fmla="*/ 4957454 h 6858002"/>
                  <a:gd name="connsiteX65" fmla="*/ 4166985 w 4572002"/>
                  <a:gd name="connsiteY65" fmla="*/ 4961456 h 6858002"/>
                  <a:gd name="connsiteX66" fmla="*/ 4182989 w 4572002"/>
                  <a:gd name="connsiteY66" fmla="*/ 4987038 h 6858002"/>
                  <a:gd name="connsiteX67" fmla="*/ 4209468 w 4572002"/>
                  <a:gd name="connsiteY67" fmla="*/ 5041522 h 6858002"/>
                  <a:gd name="connsiteX68" fmla="*/ 4216684 w 4572002"/>
                  <a:gd name="connsiteY68" fmla="*/ 5072376 h 6858002"/>
                  <a:gd name="connsiteX69" fmla="*/ 4222587 w 4572002"/>
                  <a:gd name="connsiteY69" fmla="*/ 5087441 h 6858002"/>
                  <a:gd name="connsiteX70" fmla="*/ 4235615 w 4572002"/>
                  <a:gd name="connsiteY70" fmla="*/ 5133220 h 6858002"/>
                  <a:gd name="connsiteX71" fmla="*/ 4235616 w 4572002"/>
                  <a:gd name="connsiteY71" fmla="*/ 5133225 h 6858002"/>
                  <a:gd name="connsiteX72" fmla="*/ 4228901 w 4572002"/>
                  <a:gd name="connsiteY72" fmla="*/ 5166113 h 6858002"/>
                  <a:gd name="connsiteX73" fmla="*/ 4228901 w 4572002"/>
                  <a:gd name="connsiteY73" fmla="*/ 5166114 h 6858002"/>
                  <a:gd name="connsiteX74" fmla="*/ 4229593 w 4572002"/>
                  <a:gd name="connsiteY74" fmla="*/ 5172091 h 6858002"/>
                  <a:gd name="connsiteX75" fmla="*/ 4232139 w 4572002"/>
                  <a:gd name="connsiteY75" fmla="*/ 5179068 h 6858002"/>
                  <a:gd name="connsiteX76" fmla="*/ 4231973 w 4572002"/>
                  <a:gd name="connsiteY76" fmla="*/ 5229434 h 6858002"/>
                  <a:gd name="connsiteX77" fmla="*/ 4225669 w 4572002"/>
                  <a:gd name="connsiteY77" fmla="*/ 5241089 h 6858002"/>
                  <a:gd name="connsiteX78" fmla="*/ 4208517 w 4572002"/>
                  <a:gd name="connsiteY78" fmla="*/ 5272796 h 6858002"/>
                  <a:gd name="connsiteX79" fmla="*/ 4184613 w 4572002"/>
                  <a:gd name="connsiteY79" fmla="*/ 5312288 h 6858002"/>
                  <a:gd name="connsiteX80" fmla="*/ 4183557 w 4572002"/>
                  <a:gd name="connsiteY80" fmla="*/ 5321350 h 6858002"/>
                  <a:gd name="connsiteX81" fmla="*/ 4181083 w 4572002"/>
                  <a:gd name="connsiteY81" fmla="*/ 5326163 h 6858002"/>
                  <a:gd name="connsiteX82" fmla="*/ 4179637 w 4572002"/>
                  <a:gd name="connsiteY82" fmla="*/ 5355014 h 6858002"/>
                  <a:gd name="connsiteX83" fmla="*/ 4179637 w 4572002"/>
                  <a:gd name="connsiteY83" fmla="*/ 5355015 h 6858002"/>
                  <a:gd name="connsiteX84" fmla="*/ 4184513 w 4572002"/>
                  <a:gd name="connsiteY84" fmla="*/ 5385385 h 6858002"/>
                  <a:gd name="connsiteX85" fmla="*/ 4192704 w 4572002"/>
                  <a:gd name="connsiteY85" fmla="*/ 5425583 h 6858002"/>
                  <a:gd name="connsiteX86" fmla="*/ 4204327 w 4572002"/>
                  <a:gd name="connsiteY86" fmla="*/ 5480638 h 6858002"/>
                  <a:gd name="connsiteX87" fmla="*/ 4208850 w 4572002"/>
                  <a:gd name="connsiteY87" fmla="*/ 5507668 h 6858002"/>
                  <a:gd name="connsiteX88" fmla="*/ 4198232 w 4572002"/>
                  <a:gd name="connsiteY88" fmla="*/ 5531692 h 6858002"/>
                  <a:gd name="connsiteX89" fmla="*/ 4198231 w 4572002"/>
                  <a:gd name="connsiteY89" fmla="*/ 5531693 h 6858002"/>
                  <a:gd name="connsiteX90" fmla="*/ 4188085 w 4572002"/>
                  <a:gd name="connsiteY90" fmla="*/ 5547578 h 6858002"/>
                  <a:gd name="connsiteX91" fmla="*/ 4188085 w 4572002"/>
                  <a:gd name="connsiteY91" fmla="*/ 5547579 h 6858002"/>
                  <a:gd name="connsiteX92" fmla="*/ 4197659 w 4572002"/>
                  <a:gd name="connsiteY92" fmla="*/ 5562747 h 6858002"/>
                  <a:gd name="connsiteX93" fmla="*/ 4268907 w 4572002"/>
                  <a:gd name="connsiteY93" fmla="*/ 5704484 h 6858002"/>
                  <a:gd name="connsiteX94" fmla="*/ 4274812 w 4572002"/>
                  <a:gd name="connsiteY94" fmla="*/ 5740489 h 6858002"/>
                  <a:gd name="connsiteX95" fmla="*/ 4283578 w 4572002"/>
                  <a:gd name="connsiteY95" fmla="*/ 5760874 h 6858002"/>
                  <a:gd name="connsiteX96" fmla="*/ 4371973 w 4572002"/>
                  <a:gd name="connsiteY96" fmla="*/ 5883752 h 6858002"/>
                  <a:gd name="connsiteX97" fmla="*/ 4371974 w 4572002"/>
                  <a:gd name="connsiteY97" fmla="*/ 5883757 h 6858002"/>
                  <a:gd name="connsiteX98" fmla="*/ 4389877 w 4572002"/>
                  <a:gd name="connsiteY98" fmla="*/ 5935946 h 6858002"/>
                  <a:gd name="connsiteX99" fmla="*/ 4389878 w 4572002"/>
                  <a:gd name="connsiteY99" fmla="*/ 5935950 h 6858002"/>
                  <a:gd name="connsiteX100" fmla="*/ 4386259 w 4572002"/>
                  <a:gd name="connsiteY100" fmla="*/ 5993290 h 6858002"/>
                  <a:gd name="connsiteX101" fmla="*/ 4386259 w 4572002"/>
                  <a:gd name="connsiteY101" fmla="*/ 5993291 h 6858002"/>
                  <a:gd name="connsiteX102" fmla="*/ 4379782 w 4572002"/>
                  <a:gd name="connsiteY102" fmla="*/ 6026440 h 6858002"/>
                  <a:gd name="connsiteX103" fmla="*/ 4323583 w 4572002"/>
                  <a:gd name="connsiteY103" fmla="*/ 6108738 h 6858002"/>
                  <a:gd name="connsiteX104" fmla="*/ 4309890 w 4572002"/>
                  <a:gd name="connsiteY104" fmla="*/ 6133314 h 6858002"/>
                  <a:gd name="connsiteX105" fmla="*/ 4309890 w 4572002"/>
                  <a:gd name="connsiteY105" fmla="*/ 6133315 h 6858002"/>
                  <a:gd name="connsiteX106" fmla="*/ 4313591 w 4572002"/>
                  <a:gd name="connsiteY106" fmla="*/ 6143190 h 6858002"/>
                  <a:gd name="connsiteX107" fmla="*/ 4325486 w 4572002"/>
                  <a:gd name="connsiteY107" fmla="*/ 6155600 h 6858002"/>
                  <a:gd name="connsiteX108" fmla="*/ 4325488 w 4572002"/>
                  <a:gd name="connsiteY108" fmla="*/ 6155603 h 6858002"/>
                  <a:gd name="connsiteX109" fmla="*/ 4364160 w 4572002"/>
                  <a:gd name="connsiteY109" fmla="*/ 6228757 h 6858002"/>
                  <a:gd name="connsiteX110" fmla="*/ 4381497 w 4572002"/>
                  <a:gd name="connsiteY110" fmla="*/ 6361540 h 6858002"/>
                  <a:gd name="connsiteX111" fmla="*/ 4381497 w 4572002"/>
                  <a:gd name="connsiteY111" fmla="*/ 6361539 h 6858002"/>
                  <a:gd name="connsiteX112" fmla="*/ 4364160 w 4572002"/>
                  <a:gd name="connsiteY112" fmla="*/ 6228756 h 6858002"/>
                  <a:gd name="connsiteX113" fmla="*/ 4325488 w 4572002"/>
                  <a:gd name="connsiteY113" fmla="*/ 6155602 h 6858002"/>
                  <a:gd name="connsiteX114" fmla="*/ 4325486 w 4572002"/>
                  <a:gd name="connsiteY114" fmla="*/ 6155600 h 6858002"/>
                  <a:gd name="connsiteX115" fmla="*/ 4309890 w 4572002"/>
                  <a:gd name="connsiteY115" fmla="*/ 6133315 h 6858002"/>
                  <a:gd name="connsiteX116" fmla="*/ 4323583 w 4572002"/>
                  <a:gd name="connsiteY116" fmla="*/ 6108739 h 6858002"/>
                  <a:gd name="connsiteX117" fmla="*/ 4379782 w 4572002"/>
                  <a:gd name="connsiteY117" fmla="*/ 6026441 h 6858002"/>
                  <a:gd name="connsiteX118" fmla="*/ 4386259 w 4572002"/>
                  <a:gd name="connsiteY118" fmla="*/ 5993292 h 6858002"/>
                  <a:gd name="connsiteX119" fmla="*/ 4386259 w 4572002"/>
                  <a:gd name="connsiteY119" fmla="*/ 5993290 h 6858002"/>
                  <a:gd name="connsiteX120" fmla="*/ 4389712 w 4572002"/>
                  <a:gd name="connsiteY120" fmla="*/ 5964477 h 6858002"/>
                  <a:gd name="connsiteX121" fmla="*/ 4389878 w 4572002"/>
                  <a:gd name="connsiteY121" fmla="*/ 5935950 h 6858002"/>
                  <a:gd name="connsiteX122" fmla="*/ 4389878 w 4572002"/>
                  <a:gd name="connsiteY122" fmla="*/ 5935949 h 6858002"/>
                  <a:gd name="connsiteX123" fmla="*/ 4389877 w 4572002"/>
                  <a:gd name="connsiteY123" fmla="*/ 5935946 h 6858002"/>
                  <a:gd name="connsiteX124" fmla="*/ 4382997 w 4572002"/>
                  <a:gd name="connsiteY124" fmla="*/ 5909351 h 6858002"/>
                  <a:gd name="connsiteX125" fmla="*/ 4371974 w 4572002"/>
                  <a:gd name="connsiteY125" fmla="*/ 5883757 h 6858002"/>
                  <a:gd name="connsiteX126" fmla="*/ 4371973 w 4572002"/>
                  <a:gd name="connsiteY126" fmla="*/ 5883751 h 6858002"/>
                  <a:gd name="connsiteX127" fmla="*/ 4283578 w 4572002"/>
                  <a:gd name="connsiteY127" fmla="*/ 5760873 h 6858002"/>
                  <a:gd name="connsiteX128" fmla="*/ 4274812 w 4572002"/>
                  <a:gd name="connsiteY128" fmla="*/ 5740488 h 6858002"/>
                  <a:gd name="connsiteX129" fmla="*/ 4268907 w 4572002"/>
                  <a:gd name="connsiteY129" fmla="*/ 5704483 h 6858002"/>
                  <a:gd name="connsiteX130" fmla="*/ 4197659 w 4572002"/>
                  <a:gd name="connsiteY130" fmla="*/ 5562746 h 6858002"/>
                  <a:gd name="connsiteX131" fmla="*/ 4188085 w 4572002"/>
                  <a:gd name="connsiteY131" fmla="*/ 5547578 h 6858002"/>
                  <a:gd name="connsiteX132" fmla="*/ 4198231 w 4572002"/>
                  <a:gd name="connsiteY132" fmla="*/ 5531694 h 6858002"/>
                  <a:gd name="connsiteX133" fmla="*/ 4198232 w 4572002"/>
                  <a:gd name="connsiteY133" fmla="*/ 5531692 h 6858002"/>
                  <a:gd name="connsiteX134" fmla="*/ 4206630 w 4572002"/>
                  <a:gd name="connsiteY134" fmla="*/ 5520422 h 6858002"/>
                  <a:gd name="connsiteX135" fmla="*/ 4208850 w 4572002"/>
                  <a:gd name="connsiteY135" fmla="*/ 5507668 h 6858002"/>
                  <a:gd name="connsiteX136" fmla="*/ 4208850 w 4572002"/>
                  <a:gd name="connsiteY136" fmla="*/ 5507667 h 6858002"/>
                  <a:gd name="connsiteX137" fmla="*/ 4204327 w 4572002"/>
                  <a:gd name="connsiteY137" fmla="*/ 5480637 h 6858002"/>
                  <a:gd name="connsiteX138" fmla="*/ 4192704 w 4572002"/>
                  <a:gd name="connsiteY138" fmla="*/ 5425582 h 6858002"/>
                  <a:gd name="connsiteX139" fmla="*/ 4184513 w 4572002"/>
                  <a:gd name="connsiteY139" fmla="*/ 5385384 h 6858002"/>
                  <a:gd name="connsiteX140" fmla="*/ 4179637 w 4572002"/>
                  <a:gd name="connsiteY140" fmla="*/ 5355014 h 6858002"/>
                  <a:gd name="connsiteX141" fmla="*/ 4183557 w 4572002"/>
                  <a:gd name="connsiteY141" fmla="*/ 5321350 h 6858002"/>
                  <a:gd name="connsiteX142" fmla="*/ 4208517 w 4572002"/>
                  <a:gd name="connsiteY142" fmla="*/ 5272797 h 6858002"/>
                  <a:gd name="connsiteX143" fmla="*/ 4225669 w 4572002"/>
                  <a:gd name="connsiteY143" fmla="*/ 5241089 h 6858002"/>
                  <a:gd name="connsiteX144" fmla="*/ 4231973 w 4572002"/>
                  <a:gd name="connsiteY144" fmla="*/ 5229433 h 6858002"/>
                  <a:gd name="connsiteX145" fmla="*/ 4232139 w 4572002"/>
                  <a:gd name="connsiteY145" fmla="*/ 5179068 h 6858002"/>
                  <a:gd name="connsiteX146" fmla="*/ 4232139 w 4572002"/>
                  <a:gd name="connsiteY146" fmla="*/ 5179067 h 6858002"/>
                  <a:gd name="connsiteX147" fmla="*/ 4229593 w 4572002"/>
                  <a:gd name="connsiteY147" fmla="*/ 5172090 h 6858002"/>
                  <a:gd name="connsiteX148" fmla="*/ 4228901 w 4572002"/>
                  <a:gd name="connsiteY148" fmla="*/ 5166114 h 6858002"/>
                  <a:gd name="connsiteX149" fmla="*/ 4235616 w 4572002"/>
                  <a:gd name="connsiteY149" fmla="*/ 5133225 h 6858002"/>
                  <a:gd name="connsiteX150" fmla="*/ 4235616 w 4572002"/>
                  <a:gd name="connsiteY150" fmla="*/ 5133224 h 6858002"/>
                  <a:gd name="connsiteX151" fmla="*/ 4235615 w 4572002"/>
                  <a:gd name="connsiteY151" fmla="*/ 5133220 h 6858002"/>
                  <a:gd name="connsiteX152" fmla="*/ 4228473 w 4572002"/>
                  <a:gd name="connsiteY152" fmla="*/ 5102461 h 6858002"/>
                  <a:gd name="connsiteX153" fmla="*/ 4222587 w 4572002"/>
                  <a:gd name="connsiteY153" fmla="*/ 5087441 h 6858002"/>
                  <a:gd name="connsiteX154" fmla="*/ 4222582 w 4572002"/>
                  <a:gd name="connsiteY154" fmla="*/ 5087423 h 6858002"/>
                  <a:gd name="connsiteX155" fmla="*/ 4209468 w 4572002"/>
                  <a:gd name="connsiteY155" fmla="*/ 5041521 h 6858002"/>
                  <a:gd name="connsiteX156" fmla="*/ 4182989 w 4572002"/>
                  <a:gd name="connsiteY156" fmla="*/ 4987037 h 6858002"/>
                  <a:gd name="connsiteX157" fmla="*/ 4165707 w 4572002"/>
                  <a:gd name="connsiteY157" fmla="*/ 4957454 h 6858002"/>
                  <a:gd name="connsiteX158" fmla="*/ 4158155 w 4572002"/>
                  <a:gd name="connsiteY158" fmla="*/ 4933805 h 6858002"/>
                  <a:gd name="connsiteX159" fmla="*/ 4159557 w 4572002"/>
                  <a:gd name="connsiteY159" fmla="*/ 4912169 h 6858002"/>
                  <a:gd name="connsiteX160" fmla="*/ 4161262 w 4572002"/>
                  <a:gd name="connsiteY160" fmla="*/ 4889276 h 6858002"/>
                  <a:gd name="connsiteX161" fmla="*/ 4161262 w 4572002"/>
                  <a:gd name="connsiteY161" fmla="*/ 4889275 h 6858002"/>
                  <a:gd name="connsiteX162" fmla="*/ 4156484 w 4572002"/>
                  <a:gd name="connsiteY162" fmla="*/ 4867614 h 6858002"/>
                  <a:gd name="connsiteX163" fmla="*/ 4153733 w 4572002"/>
                  <a:gd name="connsiteY163" fmla="*/ 4863343 h 6858002"/>
                  <a:gd name="connsiteX164" fmla="*/ 4151983 w 4572002"/>
                  <a:gd name="connsiteY164" fmla="*/ 4857317 h 6858002"/>
                  <a:gd name="connsiteX165" fmla="*/ 4131552 w 4572002"/>
                  <a:gd name="connsiteY165" fmla="*/ 4828916 h 6858002"/>
                  <a:gd name="connsiteX166" fmla="*/ 4116716 w 4572002"/>
                  <a:gd name="connsiteY166" fmla="*/ 4800483 h 6858002"/>
                  <a:gd name="connsiteX167" fmla="*/ 4118025 w 4572002"/>
                  <a:gd name="connsiteY167" fmla="*/ 4767765 h 6858002"/>
                  <a:gd name="connsiteX168" fmla="*/ 4127932 w 4572002"/>
                  <a:gd name="connsiteY168" fmla="*/ 4677656 h 6858002"/>
                  <a:gd name="connsiteX169" fmla="*/ 4135934 w 4572002"/>
                  <a:gd name="connsiteY169" fmla="*/ 4659175 h 6858002"/>
                  <a:gd name="connsiteX170" fmla="*/ 4195944 w 4572002"/>
                  <a:gd name="connsiteY170" fmla="*/ 4482005 h 6858002"/>
                  <a:gd name="connsiteX171" fmla="*/ 4196706 w 4572002"/>
                  <a:gd name="connsiteY171" fmla="*/ 4363891 h 6858002"/>
                  <a:gd name="connsiteX172" fmla="*/ 4196706 w 4572002"/>
                  <a:gd name="connsiteY172" fmla="*/ 4363890 h 6858002"/>
                  <a:gd name="connsiteX173" fmla="*/ 4187752 w 4572002"/>
                  <a:gd name="connsiteY173" fmla="*/ 4324645 h 6858002"/>
                  <a:gd name="connsiteX174" fmla="*/ 4147936 w 4572002"/>
                  <a:gd name="connsiteY174" fmla="*/ 4253014 h 6858002"/>
                  <a:gd name="connsiteX175" fmla="*/ 4211111 w 4572002"/>
                  <a:gd name="connsiteY175" fmla="*/ 2836172 h 6858002"/>
                  <a:gd name="connsiteX176" fmla="*/ 4202421 w 4572002"/>
                  <a:gd name="connsiteY176" fmla="*/ 2848793 h 6858002"/>
                  <a:gd name="connsiteX177" fmla="*/ 4186816 w 4572002"/>
                  <a:gd name="connsiteY177" fmla="*/ 2897785 h 6858002"/>
                  <a:gd name="connsiteX178" fmla="*/ 4185787 w 4572002"/>
                  <a:gd name="connsiteY178" fmla="*/ 2903551 h 6858002"/>
                  <a:gd name="connsiteX179" fmla="*/ 4182513 w 4572002"/>
                  <a:gd name="connsiteY179" fmla="*/ 2914328 h 6858002"/>
                  <a:gd name="connsiteX180" fmla="*/ 4177882 w 4572002"/>
                  <a:gd name="connsiteY180" fmla="*/ 2947858 h 6858002"/>
                  <a:gd name="connsiteX181" fmla="*/ 4177881 w 4572002"/>
                  <a:gd name="connsiteY181" fmla="*/ 2947862 h 6858002"/>
                  <a:gd name="connsiteX182" fmla="*/ 4177881 w 4572002"/>
                  <a:gd name="connsiteY182" fmla="*/ 2947863 h 6858002"/>
                  <a:gd name="connsiteX183" fmla="*/ 4181465 w 4572002"/>
                  <a:gd name="connsiteY183" fmla="*/ 2982149 h 6858002"/>
                  <a:gd name="connsiteX184" fmla="*/ 4193158 w 4572002"/>
                  <a:gd name="connsiteY184" fmla="*/ 3077402 h 6858002"/>
                  <a:gd name="connsiteX185" fmla="*/ 4180703 w 4572002"/>
                  <a:gd name="connsiteY185" fmla="*/ 3172654 h 6858002"/>
                  <a:gd name="connsiteX186" fmla="*/ 4133076 w 4572002"/>
                  <a:gd name="connsiteY186" fmla="*/ 3489467 h 6858002"/>
                  <a:gd name="connsiteX187" fmla="*/ 4110977 w 4572002"/>
                  <a:gd name="connsiteY187" fmla="*/ 3544713 h 6858002"/>
                  <a:gd name="connsiteX188" fmla="*/ 4093355 w 4572002"/>
                  <a:gd name="connsiteY188" fmla="*/ 3574408 h 6858002"/>
                  <a:gd name="connsiteX189" fmla="*/ 4093355 w 4572002"/>
                  <a:gd name="connsiteY189" fmla="*/ 3574409 h 6858002"/>
                  <a:gd name="connsiteX190" fmla="*/ 4105453 w 4572002"/>
                  <a:gd name="connsiteY190" fmla="*/ 3606818 h 6858002"/>
                  <a:gd name="connsiteX191" fmla="*/ 4118979 w 4572002"/>
                  <a:gd name="connsiteY191" fmla="*/ 3630633 h 6858002"/>
                  <a:gd name="connsiteX192" fmla="*/ 4136708 w 4572002"/>
                  <a:gd name="connsiteY192" fmla="*/ 3654416 h 6858002"/>
                  <a:gd name="connsiteX193" fmla="*/ 4140382 w 4572002"/>
                  <a:gd name="connsiteY193" fmla="*/ 3668940 h 6858002"/>
                  <a:gd name="connsiteX194" fmla="*/ 4143220 w 4572002"/>
                  <a:gd name="connsiteY194" fmla="*/ 3680164 h 6858002"/>
                  <a:gd name="connsiteX195" fmla="*/ 4139172 w 4572002"/>
                  <a:gd name="connsiteY195" fmla="*/ 3734837 h 6858002"/>
                  <a:gd name="connsiteX196" fmla="*/ 4139172 w 4572002"/>
                  <a:gd name="connsiteY196" fmla="*/ 3734838 h 6858002"/>
                  <a:gd name="connsiteX197" fmla="*/ 4139554 w 4572002"/>
                  <a:gd name="connsiteY197" fmla="*/ 3754653 h 6858002"/>
                  <a:gd name="connsiteX198" fmla="*/ 4145911 w 4572002"/>
                  <a:gd name="connsiteY198" fmla="*/ 3789776 h 6858002"/>
                  <a:gd name="connsiteX199" fmla="*/ 4130980 w 4572002"/>
                  <a:gd name="connsiteY199" fmla="*/ 3822472 h 6858002"/>
                  <a:gd name="connsiteX200" fmla="*/ 4116645 w 4572002"/>
                  <a:gd name="connsiteY200" fmla="*/ 3852619 h 6858002"/>
                  <a:gd name="connsiteX201" fmla="*/ 4116645 w 4572002"/>
                  <a:gd name="connsiteY201" fmla="*/ 3852620 h 6858002"/>
                  <a:gd name="connsiteX202" fmla="*/ 4117425 w 4572002"/>
                  <a:gd name="connsiteY202" fmla="*/ 3868764 h 6858002"/>
                  <a:gd name="connsiteX203" fmla="*/ 4126028 w 4572002"/>
                  <a:gd name="connsiteY203" fmla="*/ 3885337 h 6858002"/>
                  <a:gd name="connsiteX204" fmla="*/ 4126028 w 4572002"/>
                  <a:gd name="connsiteY204" fmla="*/ 3885339 h 6858002"/>
                  <a:gd name="connsiteX205" fmla="*/ 4148409 w 4572002"/>
                  <a:gd name="connsiteY205" fmla="*/ 3923125 h 6858002"/>
                  <a:gd name="connsiteX206" fmla="*/ 4157913 w 4572002"/>
                  <a:gd name="connsiteY206" fmla="*/ 3962160 h 6858002"/>
                  <a:gd name="connsiteX207" fmla="*/ 4142221 w 4572002"/>
                  <a:gd name="connsiteY207" fmla="*/ 4043838 h 6858002"/>
                  <a:gd name="connsiteX208" fmla="*/ 4142220 w 4572002"/>
                  <a:gd name="connsiteY208" fmla="*/ 4043839 h 6858002"/>
                  <a:gd name="connsiteX209" fmla="*/ 4127099 w 4572002"/>
                  <a:gd name="connsiteY209" fmla="*/ 4103825 h 6858002"/>
                  <a:gd name="connsiteX210" fmla="*/ 4127099 w 4572002"/>
                  <a:gd name="connsiteY210" fmla="*/ 4103826 h 6858002"/>
                  <a:gd name="connsiteX211" fmla="*/ 4129066 w 4572002"/>
                  <a:gd name="connsiteY211" fmla="*/ 4134256 h 6858002"/>
                  <a:gd name="connsiteX212" fmla="*/ 4138410 w 4572002"/>
                  <a:gd name="connsiteY212" fmla="*/ 4165382 h 6858002"/>
                  <a:gd name="connsiteX213" fmla="*/ 4138410 w 4572002"/>
                  <a:gd name="connsiteY213" fmla="*/ 4165384 h 6858002"/>
                  <a:gd name="connsiteX214" fmla="*/ 4142315 w 4572002"/>
                  <a:gd name="connsiteY214" fmla="*/ 4192388 h 6858002"/>
                  <a:gd name="connsiteX215" fmla="*/ 4142315 w 4572002"/>
                  <a:gd name="connsiteY215" fmla="*/ 4192387 h 6858002"/>
                  <a:gd name="connsiteX216" fmla="*/ 4138410 w 4572002"/>
                  <a:gd name="connsiteY216" fmla="*/ 4165383 h 6858002"/>
                  <a:gd name="connsiteX217" fmla="*/ 4138410 w 4572002"/>
                  <a:gd name="connsiteY217" fmla="*/ 4165382 h 6858002"/>
                  <a:gd name="connsiteX218" fmla="*/ 4127099 w 4572002"/>
                  <a:gd name="connsiteY218" fmla="*/ 4103826 h 6858002"/>
                  <a:gd name="connsiteX219" fmla="*/ 4142220 w 4572002"/>
                  <a:gd name="connsiteY219" fmla="*/ 4043840 h 6858002"/>
                  <a:gd name="connsiteX220" fmla="*/ 4142221 w 4572002"/>
                  <a:gd name="connsiteY220" fmla="*/ 4043838 h 6858002"/>
                  <a:gd name="connsiteX221" fmla="*/ 4155523 w 4572002"/>
                  <a:gd name="connsiteY221" fmla="*/ 4002410 h 6858002"/>
                  <a:gd name="connsiteX222" fmla="*/ 4157913 w 4572002"/>
                  <a:gd name="connsiteY222" fmla="*/ 3962160 h 6858002"/>
                  <a:gd name="connsiteX223" fmla="*/ 4157913 w 4572002"/>
                  <a:gd name="connsiteY223" fmla="*/ 3962159 h 6858002"/>
                  <a:gd name="connsiteX224" fmla="*/ 4126028 w 4572002"/>
                  <a:gd name="connsiteY224" fmla="*/ 3885338 h 6858002"/>
                  <a:gd name="connsiteX225" fmla="*/ 4126028 w 4572002"/>
                  <a:gd name="connsiteY225" fmla="*/ 3885337 h 6858002"/>
                  <a:gd name="connsiteX226" fmla="*/ 4116645 w 4572002"/>
                  <a:gd name="connsiteY226" fmla="*/ 3852620 h 6858002"/>
                  <a:gd name="connsiteX227" fmla="*/ 4130980 w 4572002"/>
                  <a:gd name="connsiteY227" fmla="*/ 3822473 h 6858002"/>
                  <a:gd name="connsiteX228" fmla="*/ 4145911 w 4572002"/>
                  <a:gd name="connsiteY228" fmla="*/ 3789777 h 6858002"/>
                  <a:gd name="connsiteX229" fmla="*/ 4145911 w 4572002"/>
                  <a:gd name="connsiteY229" fmla="*/ 3789776 h 6858002"/>
                  <a:gd name="connsiteX230" fmla="*/ 4139554 w 4572002"/>
                  <a:gd name="connsiteY230" fmla="*/ 3754652 h 6858002"/>
                  <a:gd name="connsiteX231" fmla="*/ 4139172 w 4572002"/>
                  <a:gd name="connsiteY231" fmla="*/ 3734838 h 6858002"/>
                  <a:gd name="connsiteX232" fmla="*/ 4143220 w 4572002"/>
                  <a:gd name="connsiteY232" fmla="*/ 3680164 h 6858002"/>
                  <a:gd name="connsiteX233" fmla="*/ 4143220 w 4572002"/>
                  <a:gd name="connsiteY233" fmla="*/ 3680163 h 6858002"/>
                  <a:gd name="connsiteX234" fmla="*/ 4140382 w 4572002"/>
                  <a:gd name="connsiteY234" fmla="*/ 3668940 h 6858002"/>
                  <a:gd name="connsiteX235" fmla="*/ 4136708 w 4572002"/>
                  <a:gd name="connsiteY235" fmla="*/ 3654416 h 6858002"/>
                  <a:gd name="connsiteX236" fmla="*/ 4136708 w 4572002"/>
                  <a:gd name="connsiteY236" fmla="*/ 3654416 h 6858002"/>
                  <a:gd name="connsiteX237" fmla="*/ 4136708 w 4572002"/>
                  <a:gd name="connsiteY237" fmla="*/ 3654415 h 6858002"/>
                  <a:gd name="connsiteX238" fmla="*/ 4118979 w 4572002"/>
                  <a:gd name="connsiteY238" fmla="*/ 3630632 h 6858002"/>
                  <a:gd name="connsiteX239" fmla="*/ 4105453 w 4572002"/>
                  <a:gd name="connsiteY239" fmla="*/ 3606817 h 6858002"/>
                  <a:gd name="connsiteX240" fmla="*/ 4095707 w 4572002"/>
                  <a:gd name="connsiteY240" fmla="*/ 3587174 h 6858002"/>
                  <a:gd name="connsiteX241" fmla="*/ 4093355 w 4572002"/>
                  <a:gd name="connsiteY241" fmla="*/ 3574408 h 6858002"/>
                  <a:gd name="connsiteX242" fmla="*/ 4098434 w 4572002"/>
                  <a:gd name="connsiteY242" fmla="*/ 3562321 h 6858002"/>
                  <a:gd name="connsiteX243" fmla="*/ 4110977 w 4572002"/>
                  <a:gd name="connsiteY243" fmla="*/ 3544714 h 6858002"/>
                  <a:gd name="connsiteX244" fmla="*/ 4133076 w 4572002"/>
                  <a:gd name="connsiteY244" fmla="*/ 3489468 h 6858002"/>
                  <a:gd name="connsiteX245" fmla="*/ 4180703 w 4572002"/>
                  <a:gd name="connsiteY245" fmla="*/ 3172655 h 6858002"/>
                  <a:gd name="connsiteX246" fmla="*/ 4193158 w 4572002"/>
                  <a:gd name="connsiteY246" fmla="*/ 3077402 h 6858002"/>
                  <a:gd name="connsiteX247" fmla="*/ 4193158 w 4572002"/>
                  <a:gd name="connsiteY247" fmla="*/ 3077401 h 6858002"/>
                  <a:gd name="connsiteX248" fmla="*/ 4181465 w 4572002"/>
                  <a:gd name="connsiteY248" fmla="*/ 2982148 h 6858002"/>
                  <a:gd name="connsiteX249" fmla="*/ 4177881 w 4572002"/>
                  <a:gd name="connsiteY249" fmla="*/ 2947863 h 6858002"/>
                  <a:gd name="connsiteX250" fmla="*/ 4177882 w 4572002"/>
                  <a:gd name="connsiteY250" fmla="*/ 2947858 h 6858002"/>
                  <a:gd name="connsiteX251" fmla="*/ 4185787 w 4572002"/>
                  <a:gd name="connsiteY251" fmla="*/ 2903551 h 6858002"/>
                  <a:gd name="connsiteX252" fmla="*/ 4202421 w 4572002"/>
                  <a:gd name="connsiteY252" fmla="*/ 2848794 h 6858002"/>
                  <a:gd name="connsiteX253" fmla="*/ 4211111 w 4572002"/>
                  <a:gd name="connsiteY253" fmla="*/ 2836173 h 6858002"/>
                  <a:gd name="connsiteX254" fmla="*/ 3726625 w 4572002"/>
                  <a:gd name="connsiteY254" fmla="*/ 1508458 h 6858002"/>
                  <a:gd name="connsiteX255" fmla="*/ 3698531 w 4572002"/>
                  <a:gd name="connsiteY255" fmla="*/ 1596214 h 6858002"/>
                  <a:gd name="connsiteX256" fmla="*/ 3700436 w 4572002"/>
                  <a:gd name="connsiteY256" fmla="*/ 1624981 h 6858002"/>
                  <a:gd name="connsiteX257" fmla="*/ 3757017 w 4572002"/>
                  <a:gd name="connsiteY257" fmla="*/ 1697754 h 6858002"/>
                  <a:gd name="connsiteX258" fmla="*/ 3779686 w 4572002"/>
                  <a:gd name="connsiteY258" fmla="*/ 1733189 h 6858002"/>
                  <a:gd name="connsiteX259" fmla="*/ 3821407 w 4572002"/>
                  <a:gd name="connsiteY259" fmla="*/ 1833776 h 6858002"/>
                  <a:gd name="connsiteX260" fmla="*/ 3829028 w 4572002"/>
                  <a:gd name="connsiteY260" fmla="*/ 1842159 h 6858002"/>
                  <a:gd name="connsiteX261" fmla="*/ 3919519 w 4572002"/>
                  <a:gd name="connsiteY261" fmla="*/ 1916455 h 6858002"/>
                  <a:gd name="connsiteX262" fmla="*/ 3934949 w 4572002"/>
                  <a:gd name="connsiteY262" fmla="*/ 1933220 h 6858002"/>
                  <a:gd name="connsiteX263" fmla="*/ 3958954 w 4572002"/>
                  <a:gd name="connsiteY263" fmla="*/ 1953414 h 6858002"/>
                  <a:gd name="connsiteX264" fmla="*/ 4005437 w 4572002"/>
                  <a:gd name="connsiteY264" fmla="*/ 2016470 h 6858002"/>
                  <a:gd name="connsiteX265" fmla="*/ 4020296 w 4572002"/>
                  <a:gd name="connsiteY265" fmla="*/ 2094579 h 6858002"/>
                  <a:gd name="connsiteX266" fmla="*/ 4042967 w 4572002"/>
                  <a:gd name="connsiteY266" fmla="*/ 2188880 h 6858002"/>
                  <a:gd name="connsiteX267" fmla="*/ 4058207 w 4572002"/>
                  <a:gd name="connsiteY267" fmla="*/ 2228315 h 6858002"/>
                  <a:gd name="connsiteX268" fmla="*/ 4087164 w 4572002"/>
                  <a:gd name="connsiteY268" fmla="*/ 2334045 h 6858002"/>
                  <a:gd name="connsiteX269" fmla="*/ 4111549 w 4572002"/>
                  <a:gd name="connsiteY269" fmla="*/ 2409486 h 6858002"/>
                  <a:gd name="connsiteX270" fmla="*/ 4128650 w 4572002"/>
                  <a:gd name="connsiteY270" fmla="*/ 2435913 h 6858002"/>
                  <a:gd name="connsiteX271" fmla="*/ 4134481 w 4572002"/>
                  <a:gd name="connsiteY271" fmla="*/ 2463018 h 6858002"/>
                  <a:gd name="connsiteX272" fmla="*/ 4125839 w 4572002"/>
                  <a:gd name="connsiteY272" fmla="*/ 2518262 h 6858002"/>
                  <a:gd name="connsiteX273" fmla="*/ 4125838 w 4572002"/>
                  <a:gd name="connsiteY273" fmla="*/ 2518264 h 6858002"/>
                  <a:gd name="connsiteX274" fmla="*/ 4122194 w 4572002"/>
                  <a:gd name="connsiteY274" fmla="*/ 2545006 h 6858002"/>
                  <a:gd name="connsiteX275" fmla="*/ 4122194 w 4572002"/>
                  <a:gd name="connsiteY275" fmla="*/ 2545007 h 6858002"/>
                  <a:gd name="connsiteX276" fmla="*/ 4126408 w 4572002"/>
                  <a:gd name="connsiteY276" fmla="*/ 2571035 h 6858002"/>
                  <a:gd name="connsiteX277" fmla="*/ 4199563 w 4572002"/>
                  <a:gd name="connsiteY277" fmla="*/ 2668002 h 6858002"/>
                  <a:gd name="connsiteX278" fmla="*/ 4247953 w 4572002"/>
                  <a:gd name="connsiteY278" fmla="*/ 2745349 h 6858002"/>
                  <a:gd name="connsiteX279" fmla="*/ 4247954 w 4572002"/>
                  <a:gd name="connsiteY279" fmla="*/ 2745352 h 6858002"/>
                  <a:gd name="connsiteX280" fmla="*/ 4253873 w 4572002"/>
                  <a:gd name="connsiteY280" fmla="*/ 2778006 h 6858002"/>
                  <a:gd name="connsiteX281" fmla="*/ 4253453 w 4572002"/>
                  <a:gd name="connsiteY281" fmla="*/ 2785440 h 6858002"/>
                  <a:gd name="connsiteX282" fmla="*/ 4243374 w 4572002"/>
                  <a:gd name="connsiteY282" fmla="*/ 2811780 h 6858002"/>
                  <a:gd name="connsiteX283" fmla="*/ 4243371 w 4572002"/>
                  <a:gd name="connsiteY283" fmla="*/ 2811787 h 6858002"/>
                  <a:gd name="connsiteX284" fmla="*/ 4243372 w 4572002"/>
                  <a:gd name="connsiteY284" fmla="*/ 2811787 h 6858002"/>
                  <a:gd name="connsiteX285" fmla="*/ 4243374 w 4572002"/>
                  <a:gd name="connsiteY285" fmla="*/ 2811780 h 6858002"/>
                  <a:gd name="connsiteX286" fmla="*/ 4253025 w 4572002"/>
                  <a:gd name="connsiteY286" fmla="*/ 2793023 h 6858002"/>
                  <a:gd name="connsiteX287" fmla="*/ 4253453 w 4572002"/>
                  <a:gd name="connsiteY287" fmla="*/ 2785440 h 6858002"/>
                  <a:gd name="connsiteX288" fmla="*/ 4254654 w 4572002"/>
                  <a:gd name="connsiteY288" fmla="*/ 2782305 h 6858002"/>
                  <a:gd name="connsiteX289" fmla="*/ 4253873 w 4572002"/>
                  <a:gd name="connsiteY289" fmla="*/ 2778006 h 6858002"/>
                  <a:gd name="connsiteX290" fmla="*/ 4254284 w 4572002"/>
                  <a:gd name="connsiteY290" fmla="*/ 2770758 h 6858002"/>
                  <a:gd name="connsiteX291" fmla="*/ 4247954 w 4572002"/>
                  <a:gd name="connsiteY291" fmla="*/ 2745352 h 6858002"/>
                  <a:gd name="connsiteX292" fmla="*/ 4247953 w 4572002"/>
                  <a:gd name="connsiteY292" fmla="*/ 2745348 h 6858002"/>
                  <a:gd name="connsiteX293" fmla="*/ 4199563 w 4572002"/>
                  <a:gd name="connsiteY293" fmla="*/ 2668001 h 6858002"/>
                  <a:gd name="connsiteX294" fmla="*/ 4126408 w 4572002"/>
                  <a:gd name="connsiteY294" fmla="*/ 2571034 h 6858002"/>
                  <a:gd name="connsiteX295" fmla="*/ 4122194 w 4572002"/>
                  <a:gd name="connsiteY295" fmla="*/ 2545007 h 6858002"/>
                  <a:gd name="connsiteX296" fmla="*/ 4125838 w 4572002"/>
                  <a:gd name="connsiteY296" fmla="*/ 2518265 h 6858002"/>
                  <a:gd name="connsiteX297" fmla="*/ 4125839 w 4572002"/>
                  <a:gd name="connsiteY297" fmla="*/ 2518262 h 6858002"/>
                  <a:gd name="connsiteX298" fmla="*/ 4132419 w 4572002"/>
                  <a:gd name="connsiteY298" fmla="*/ 2490551 h 6858002"/>
                  <a:gd name="connsiteX299" fmla="*/ 4134481 w 4572002"/>
                  <a:gd name="connsiteY299" fmla="*/ 2463018 h 6858002"/>
                  <a:gd name="connsiteX300" fmla="*/ 4134481 w 4572002"/>
                  <a:gd name="connsiteY300" fmla="*/ 2463017 h 6858002"/>
                  <a:gd name="connsiteX301" fmla="*/ 4111549 w 4572002"/>
                  <a:gd name="connsiteY301" fmla="*/ 2409485 h 6858002"/>
                  <a:gd name="connsiteX302" fmla="*/ 4087164 w 4572002"/>
                  <a:gd name="connsiteY302" fmla="*/ 2334044 h 6858002"/>
                  <a:gd name="connsiteX303" fmla="*/ 4058207 w 4572002"/>
                  <a:gd name="connsiteY303" fmla="*/ 2228314 h 6858002"/>
                  <a:gd name="connsiteX304" fmla="*/ 4042967 w 4572002"/>
                  <a:gd name="connsiteY304" fmla="*/ 2188879 h 6858002"/>
                  <a:gd name="connsiteX305" fmla="*/ 4020296 w 4572002"/>
                  <a:gd name="connsiteY305" fmla="*/ 2094578 h 6858002"/>
                  <a:gd name="connsiteX306" fmla="*/ 4005437 w 4572002"/>
                  <a:gd name="connsiteY306" fmla="*/ 2016469 h 6858002"/>
                  <a:gd name="connsiteX307" fmla="*/ 3958954 w 4572002"/>
                  <a:gd name="connsiteY307" fmla="*/ 1953413 h 6858002"/>
                  <a:gd name="connsiteX308" fmla="*/ 3934949 w 4572002"/>
                  <a:gd name="connsiteY308" fmla="*/ 1933219 h 6858002"/>
                  <a:gd name="connsiteX309" fmla="*/ 3919519 w 4572002"/>
                  <a:gd name="connsiteY309" fmla="*/ 1916454 h 6858002"/>
                  <a:gd name="connsiteX310" fmla="*/ 3829028 w 4572002"/>
                  <a:gd name="connsiteY310" fmla="*/ 1842158 h 6858002"/>
                  <a:gd name="connsiteX311" fmla="*/ 3821407 w 4572002"/>
                  <a:gd name="connsiteY311" fmla="*/ 1833775 h 6858002"/>
                  <a:gd name="connsiteX312" fmla="*/ 3779686 w 4572002"/>
                  <a:gd name="connsiteY312" fmla="*/ 1733188 h 6858002"/>
                  <a:gd name="connsiteX313" fmla="*/ 3757018 w 4572002"/>
                  <a:gd name="connsiteY313" fmla="*/ 1697753 h 6858002"/>
                  <a:gd name="connsiteX314" fmla="*/ 3700436 w 4572002"/>
                  <a:gd name="connsiteY314" fmla="*/ 1624980 h 6858002"/>
                  <a:gd name="connsiteX315" fmla="*/ 3698532 w 4572002"/>
                  <a:gd name="connsiteY315" fmla="*/ 1596213 h 6858002"/>
                  <a:gd name="connsiteX316" fmla="*/ 3745230 w 4572002"/>
                  <a:gd name="connsiteY316" fmla="*/ 1459073 h 6858002"/>
                  <a:gd name="connsiteX317" fmla="*/ 3745229 w 4572002"/>
                  <a:gd name="connsiteY317" fmla="*/ 1459074 h 6858002"/>
                  <a:gd name="connsiteX318" fmla="*/ 3736012 w 4572002"/>
                  <a:gd name="connsiteY318" fmla="*/ 1481572 h 6858002"/>
                  <a:gd name="connsiteX319" fmla="*/ 3764423 w 4572002"/>
                  <a:gd name="connsiteY319" fmla="*/ 1268758 h 6858002"/>
                  <a:gd name="connsiteX320" fmla="*/ 3769590 w 4572002"/>
                  <a:gd name="connsiteY320" fmla="*/ 1286070 h 6858002"/>
                  <a:gd name="connsiteX321" fmla="*/ 3791927 w 4572002"/>
                  <a:gd name="connsiteY321" fmla="*/ 1350628 h 6858002"/>
                  <a:gd name="connsiteX322" fmla="*/ 3786333 w 4572002"/>
                  <a:gd name="connsiteY322" fmla="*/ 1413840 h 6858002"/>
                  <a:gd name="connsiteX323" fmla="*/ 3791928 w 4572002"/>
                  <a:gd name="connsiteY323" fmla="*/ 1350627 h 6858002"/>
                  <a:gd name="connsiteX324" fmla="*/ 3769590 w 4572002"/>
                  <a:gd name="connsiteY324" fmla="*/ 1286069 h 6858002"/>
                  <a:gd name="connsiteX325" fmla="*/ 3706152 w 4572002"/>
                  <a:gd name="connsiteY325" fmla="*/ 773035 h 6858002"/>
                  <a:gd name="connsiteX326" fmla="*/ 3706152 w 4572002"/>
                  <a:gd name="connsiteY326" fmla="*/ 773036 h 6858002"/>
                  <a:gd name="connsiteX327" fmla="*/ 3714152 w 4572002"/>
                  <a:gd name="connsiteY327" fmla="*/ 854380 h 6858002"/>
                  <a:gd name="connsiteX328" fmla="*/ 3745205 w 4572002"/>
                  <a:gd name="connsiteY328" fmla="*/ 915344 h 6858002"/>
                  <a:gd name="connsiteX329" fmla="*/ 3755683 w 4572002"/>
                  <a:gd name="connsiteY329" fmla="*/ 927156 h 6858002"/>
                  <a:gd name="connsiteX330" fmla="*/ 3752063 w 4572002"/>
                  <a:gd name="connsiteY330" fmla="*/ 1097088 h 6858002"/>
                  <a:gd name="connsiteX331" fmla="*/ 3747681 w 4572002"/>
                  <a:gd name="connsiteY331" fmla="*/ 1123186 h 6858002"/>
                  <a:gd name="connsiteX332" fmla="*/ 3772400 w 4572002"/>
                  <a:gd name="connsiteY332" fmla="*/ 1184029 h 6858002"/>
                  <a:gd name="connsiteX333" fmla="*/ 3747682 w 4572002"/>
                  <a:gd name="connsiteY333" fmla="*/ 1123185 h 6858002"/>
                  <a:gd name="connsiteX334" fmla="*/ 3752064 w 4572002"/>
                  <a:gd name="connsiteY334" fmla="*/ 1097087 h 6858002"/>
                  <a:gd name="connsiteX335" fmla="*/ 3755684 w 4572002"/>
                  <a:gd name="connsiteY335" fmla="*/ 927155 h 6858002"/>
                  <a:gd name="connsiteX336" fmla="*/ 3745206 w 4572002"/>
                  <a:gd name="connsiteY336" fmla="*/ 915343 h 6858002"/>
                  <a:gd name="connsiteX337" fmla="*/ 3714152 w 4572002"/>
                  <a:gd name="connsiteY337" fmla="*/ 854379 h 6858002"/>
                  <a:gd name="connsiteX338" fmla="*/ 3761553 w 4572002"/>
                  <a:gd name="connsiteY338" fmla="*/ 517851 h 6858002"/>
                  <a:gd name="connsiteX339" fmla="*/ 3752635 w 4572002"/>
                  <a:gd name="connsiteY339" fmla="*/ 556048 h 6858002"/>
                  <a:gd name="connsiteX340" fmla="*/ 3746157 w 4572002"/>
                  <a:gd name="connsiteY340" fmla="*/ 580051 h 6858002"/>
                  <a:gd name="connsiteX341" fmla="*/ 3742776 w 4572002"/>
                  <a:gd name="connsiteY341" fmla="*/ 642538 h 6858002"/>
                  <a:gd name="connsiteX342" fmla="*/ 3730253 w 4572002"/>
                  <a:gd name="connsiteY342" fmla="*/ 694928 h 6858002"/>
                  <a:gd name="connsiteX343" fmla="*/ 3742777 w 4572002"/>
                  <a:gd name="connsiteY343" fmla="*/ 642537 h 6858002"/>
                  <a:gd name="connsiteX344" fmla="*/ 3746158 w 4572002"/>
                  <a:gd name="connsiteY344" fmla="*/ 580050 h 6858002"/>
                  <a:gd name="connsiteX345" fmla="*/ 3752636 w 4572002"/>
                  <a:gd name="connsiteY345" fmla="*/ 556047 h 6858002"/>
                  <a:gd name="connsiteX346" fmla="*/ 3774848 w 4572002"/>
                  <a:gd name="connsiteY346" fmla="*/ 298169 h 6858002"/>
                  <a:gd name="connsiteX347" fmla="*/ 3760065 w 4572002"/>
                  <a:gd name="connsiteY347" fmla="*/ 313534 h 6858002"/>
                  <a:gd name="connsiteX348" fmla="*/ 3759493 w 4572002"/>
                  <a:gd name="connsiteY348" fmla="*/ 338871 h 6858002"/>
                  <a:gd name="connsiteX349" fmla="*/ 3759500 w 4572002"/>
                  <a:gd name="connsiteY349" fmla="*/ 338900 h 6858002"/>
                  <a:gd name="connsiteX350" fmla="*/ 3769400 w 4572002"/>
                  <a:gd name="connsiteY350" fmla="*/ 395640 h 6858002"/>
                  <a:gd name="connsiteX351" fmla="*/ 3765590 w 4572002"/>
                  <a:gd name="connsiteY351" fmla="*/ 367328 h 6858002"/>
                  <a:gd name="connsiteX352" fmla="*/ 3759500 w 4572002"/>
                  <a:gd name="connsiteY352" fmla="*/ 338900 h 6858002"/>
                  <a:gd name="connsiteX353" fmla="*/ 3759494 w 4572002"/>
                  <a:gd name="connsiteY353" fmla="*/ 338870 h 6858002"/>
                  <a:gd name="connsiteX354" fmla="*/ 3760066 w 4572002"/>
                  <a:gd name="connsiteY354" fmla="*/ 313533 h 6858002"/>
                  <a:gd name="connsiteX355" fmla="*/ 3782393 w 4572002"/>
                  <a:gd name="connsiteY355" fmla="*/ 281568 h 6858002"/>
                  <a:gd name="connsiteX356" fmla="*/ 3777498 w 4572002"/>
                  <a:gd name="connsiteY356" fmla="*/ 295415 h 6858002"/>
                  <a:gd name="connsiteX357" fmla="*/ 3777499 w 4572002"/>
                  <a:gd name="connsiteY357" fmla="*/ 295415 h 6858002"/>
                  <a:gd name="connsiteX358" fmla="*/ 3769073 w 4572002"/>
                  <a:gd name="connsiteY358" fmla="*/ 24486 h 6858002"/>
                  <a:gd name="connsiteX359" fmla="*/ 3766810 w 4572002"/>
                  <a:gd name="connsiteY359" fmla="*/ 74129 h 6858002"/>
                  <a:gd name="connsiteX360" fmla="*/ 3772734 w 4572002"/>
                  <a:gd name="connsiteY360" fmla="*/ 125861 h 6858002"/>
                  <a:gd name="connsiteX361" fmla="*/ 3777129 w 4572002"/>
                  <a:gd name="connsiteY361" fmla="*/ 153387 h 6858002"/>
                  <a:gd name="connsiteX362" fmla="*/ 3785402 w 4572002"/>
                  <a:gd name="connsiteY362" fmla="*/ 228944 h 6858002"/>
                  <a:gd name="connsiteX363" fmla="*/ 3780943 w 4572002"/>
                  <a:gd name="connsiteY363" fmla="*/ 177271 h 6858002"/>
                  <a:gd name="connsiteX364" fmla="*/ 3777129 w 4572002"/>
                  <a:gd name="connsiteY364" fmla="*/ 153387 h 6858002"/>
                  <a:gd name="connsiteX365" fmla="*/ 3776930 w 4572002"/>
                  <a:gd name="connsiteY365" fmla="*/ 151569 h 6858002"/>
                  <a:gd name="connsiteX366" fmla="*/ 3766811 w 4572002"/>
                  <a:gd name="connsiteY366" fmla="*/ 74129 h 6858002"/>
                  <a:gd name="connsiteX367" fmla="*/ 3766492 w 4572002"/>
                  <a:gd name="connsiteY367" fmla="*/ 0 h 6858002"/>
                  <a:gd name="connsiteX368" fmla="*/ 4230600 w 4572002"/>
                  <a:gd name="connsiteY368" fmla="*/ 0 h 6858002"/>
                  <a:gd name="connsiteX369" fmla="*/ 4229473 w 4572002"/>
                  <a:gd name="connsiteY369" fmla="*/ 2817 h 6858002"/>
                  <a:gd name="connsiteX370" fmla="*/ 4215375 w 4572002"/>
                  <a:gd name="connsiteY370" fmla="*/ 63587 h 6858002"/>
                  <a:gd name="connsiteX371" fmla="*/ 4201468 w 4572002"/>
                  <a:gd name="connsiteY371" fmla="*/ 176939 h 6858002"/>
                  <a:gd name="connsiteX372" fmla="*/ 4193466 w 4572002"/>
                  <a:gd name="connsiteY372" fmla="*/ 200182 h 6858002"/>
                  <a:gd name="connsiteX373" fmla="*/ 4155554 w 4572002"/>
                  <a:gd name="connsiteY373" fmla="*/ 340774 h 6858002"/>
                  <a:gd name="connsiteX374" fmla="*/ 4156319 w 4572002"/>
                  <a:gd name="connsiteY374" fmla="*/ 453364 h 6858002"/>
                  <a:gd name="connsiteX375" fmla="*/ 4158033 w 4572002"/>
                  <a:gd name="connsiteY375" fmla="*/ 462126 h 6858002"/>
                  <a:gd name="connsiteX376" fmla="*/ 4170605 w 4572002"/>
                  <a:gd name="connsiteY376" fmla="*/ 505182 h 6858002"/>
                  <a:gd name="connsiteX377" fmla="*/ 4167177 w 4572002"/>
                  <a:gd name="connsiteY377" fmla="*/ 571860 h 6858002"/>
                  <a:gd name="connsiteX378" fmla="*/ 4149840 w 4572002"/>
                  <a:gd name="connsiteY378" fmla="*/ 617772 h 6858002"/>
                  <a:gd name="connsiteX379" fmla="*/ 4149078 w 4572002"/>
                  <a:gd name="connsiteY379" fmla="*/ 674923 h 6858002"/>
                  <a:gd name="connsiteX380" fmla="*/ 4159937 w 4572002"/>
                  <a:gd name="connsiteY380" fmla="*/ 740268 h 6858002"/>
                  <a:gd name="connsiteX381" fmla="*/ 4162223 w 4572002"/>
                  <a:gd name="connsiteY381" fmla="*/ 769605 h 6858002"/>
                  <a:gd name="connsiteX382" fmla="*/ 4184703 w 4572002"/>
                  <a:gd name="connsiteY382" fmla="*/ 850189 h 6858002"/>
                  <a:gd name="connsiteX383" fmla="*/ 4179179 w 4572002"/>
                  <a:gd name="connsiteY383" fmla="*/ 898198 h 6858002"/>
                  <a:gd name="connsiteX384" fmla="*/ 4164319 w 4572002"/>
                  <a:gd name="connsiteY384" fmla="*/ 945444 h 6858002"/>
                  <a:gd name="connsiteX385" fmla="*/ 4150030 w 4572002"/>
                  <a:gd name="connsiteY385" fmla="*/ 975733 h 6858002"/>
                  <a:gd name="connsiteX386" fmla="*/ 4139934 w 4572002"/>
                  <a:gd name="connsiteY386" fmla="*/ 1036887 h 6858002"/>
                  <a:gd name="connsiteX387" fmla="*/ 4141458 w 4572002"/>
                  <a:gd name="connsiteY387" fmla="*/ 1048125 h 6858002"/>
                  <a:gd name="connsiteX388" fmla="*/ 4154032 w 4572002"/>
                  <a:gd name="connsiteY388" fmla="*/ 1230633 h 6858002"/>
                  <a:gd name="connsiteX389" fmla="*/ 4174225 w 4572002"/>
                  <a:gd name="connsiteY389" fmla="*/ 1303024 h 6858002"/>
                  <a:gd name="connsiteX390" fmla="*/ 4176701 w 4572002"/>
                  <a:gd name="connsiteY390" fmla="*/ 1318456 h 6858002"/>
                  <a:gd name="connsiteX391" fmla="*/ 4199372 w 4572002"/>
                  <a:gd name="connsiteY391" fmla="*/ 1472575 h 6858002"/>
                  <a:gd name="connsiteX392" fmla="*/ 4200325 w 4572002"/>
                  <a:gd name="connsiteY392" fmla="*/ 1489720 h 6858002"/>
                  <a:gd name="connsiteX393" fmla="*/ 4196324 w 4572002"/>
                  <a:gd name="connsiteY393" fmla="*/ 1537537 h 6858002"/>
                  <a:gd name="connsiteX394" fmla="*/ 4237474 w 4572002"/>
                  <a:gd name="connsiteY394" fmla="*/ 1650317 h 6858002"/>
                  <a:gd name="connsiteX395" fmla="*/ 4251572 w 4572002"/>
                  <a:gd name="connsiteY395" fmla="*/ 1763287 h 6858002"/>
                  <a:gd name="connsiteX396" fmla="*/ 4251380 w 4572002"/>
                  <a:gd name="connsiteY396" fmla="*/ 1825393 h 6858002"/>
                  <a:gd name="connsiteX397" fmla="*/ 4261478 w 4572002"/>
                  <a:gd name="connsiteY397" fmla="*/ 1869780 h 6858002"/>
                  <a:gd name="connsiteX398" fmla="*/ 4292149 w 4572002"/>
                  <a:gd name="connsiteY398" fmla="*/ 1978940 h 6858002"/>
                  <a:gd name="connsiteX399" fmla="*/ 4296911 w 4572002"/>
                  <a:gd name="connsiteY399" fmla="*/ 2030378 h 6858002"/>
                  <a:gd name="connsiteX400" fmla="*/ 4307201 w 4572002"/>
                  <a:gd name="connsiteY400" fmla="*/ 2085054 h 6858002"/>
                  <a:gd name="connsiteX401" fmla="*/ 4353302 w 4572002"/>
                  <a:gd name="connsiteY401" fmla="*/ 2220312 h 6858002"/>
                  <a:gd name="connsiteX402" fmla="*/ 4350636 w 4572002"/>
                  <a:gd name="connsiteY402" fmla="*/ 2330806 h 6858002"/>
                  <a:gd name="connsiteX403" fmla="*/ 4351206 w 4572002"/>
                  <a:gd name="connsiteY403" fmla="*/ 2401292 h 6858002"/>
                  <a:gd name="connsiteX404" fmla="*/ 4366446 w 4572002"/>
                  <a:gd name="connsiteY404" fmla="*/ 2485307 h 6858002"/>
                  <a:gd name="connsiteX405" fmla="*/ 4388736 w 4572002"/>
                  <a:gd name="connsiteY405" fmla="*/ 2554079 h 6858002"/>
                  <a:gd name="connsiteX406" fmla="*/ 4406453 w 4572002"/>
                  <a:gd name="connsiteY406" fmla="*/ 2649143 h 6858002"/>
                  <a:gd name="connsiteX407" fmla="*/ 4440554 w 4572002"/>
                  <a:gd name="connsiteY407" fmla="*/ 2743826 h 6858002"/>
                  <a:gd name="connsiteX408" fmla="*/ 4466653 w 4572002"/>
                  <a:gd name="connsiteY408" fmla="*/ 2809930 h 6858002"/>
                  <a:gd name="connsiteX409" fmla="*/ 4489705 w 4572002"/>
                  <a:gd name="connsiteY409" fmla="*/ 2901943 h 6858002"/>
                  <a:gd name="connsiteX410" fmla="*/ 4505897 w 4572002"/>
                  <a:gd name="connsiteY410" fmla="*/ 3042728 h 6858002"/>
                  <a:gd name="connsiteX411" fmla="*/ 4507613 w 4572002"/>
                  <a:gd name="connsiteY411" fmla="*/ 3107500 h 6858002"/>
                  <a:gd name="connsiteX412" fmla="*/ 4545521 w 4572002"/>
                  <a:gd name="connsiteY412" fmla="*/ 3209993 h 6858002"/>
                  <a:gd name="connsiteX413" fmla="*/ 4563811 w 4572002"/>
                  <a:gd name="connsiteY413" fmla="*/ 3253809 h 6858002"/>
                  <a:gd name="connsiteX414" fmla="*/ 4548570 w 4572002"/>
                  <a:gd name="connsiteY414" fmla="*/ 3293244 h 6858002"/>
                  <a:gd name="connsiteX415" fmla="*/ 4531043 w 4572002"/>
                  <a:gd name="connsiteY415" fmla="*/ 3318771 h 6858002"/>
                  <a:gd name="connsiteX416" fmla="*/ 4545904 w 4572002"/>
                  <a:gd name="connsiteY416" fmla="*/ 3399546 h 6858002"/>
                  <a:gd name="connsiteX417" fmla="*/ 4561524 w 4572002"/>
                  <a:gd name="connsiteY417" fmla="*/ 3485275 h 6858002"/>
                  <a:gd name="connsiteX418" fmla="*/ 4572002 w 4572002"/>
                  <a:gd name="connsiteY418" fmla="*/ 3546617 h 6858002"/>
                  <a:gd name="connsiteX419" fmla="*/ 4563620 w 4572002"/>
                  <a:gd name="connsiteY419" fmla="*/ 3623201 h 6858002"/>
                  <a:gd name="connsiteX420" fmla="*/ 4560192 w 4572002"/>
                  <a:gd name="connsiteY420" fmla="*/ 3683591 h 6858002"/>
                  <a:gd name="connsiteX421" fmla="*/ 4550476 w 4572002"/>
                  <a:gd name="connsiteY421" fmla="*/ 3732361 h 6858002"/>
                  <a:gd name="connsiteX422" fmla="*/ 4544759 w 4572002"/>
                  <a:gd name="connsiteY422" fmla="*/ 3749506 h 6858002"/>
                  <a:gd name="connsiteX423" fmla="*/ 4500182 w 4572002"/>
                  <a:gd name="connsiteY423" fmla="*/ 3885338 h 6858002"/>
                  <a:gd name="connsiteX424" fmla="*/ 4464557 w 4572002"/>
                  <a:gd name="connsiteY424" fmla="*/ 4030503 h 6858002"/>
                  <a:gd name="connsiteX425" fmla="*/ 4487039 w 4572002"/>
                  <a:gd name="connsiteY425" fmla="*/ 4124614 h 6858002"/>
                  <a:gd name="connsiteX426" fmla="*/ 4486656 w 4572002"/>
                  <a:gd name="connsiteY426" fmla="*/ 4159667 h 6858002"/>
                  <a:gd name="connsiteX427" fmla="*/ 4491801 w 4572002"/>
                  <a:gd name="connsiteY427" fmla="*/ 4320837 h 6858002"/>
                  <a:gd name="connsiteX428" fmla="*/ 4497325 w 4572002"/>
                  <a:gd name="connsiteY428" fmla="*/ 4349222 h 6858002"/>
                  <a:gd name="connsiteX429" fmla="*/ 4474653 w 4572002"/>
                  <a:gd name="connsiteY429" fmla="*/ 4502579 h 6858002"/>
                  <a:gd name="connsiteX430" fmla="*/ 4470844 w 4572002"/>
                  <a:gd name="connsiteY430" fmla="*/ 4558207 h 6858002"/>
                  <a:gd name="connsiteX431" fmla="*/ 4464557 w 4572002"/>
                  <a:gd name="connsiteY431" fmla="*/ 4609452 h 6858002"/>
                  <a:gd name="connsiteX432" fmla="*/ 4463033 w 4572002"/>
                  <a:gd name="connsiteY432" fmla="*/ 4681083 h 6858002"/>
                  <a:gd name="connsiteX433" fmla="*/ 4465891 w 4572002"/>
                  <a:gd name="connsiteY433" fmla="*/ 4755381 h 6858002"/>
                  <a:gd name="connsiteX434" fmla="*/ 4465319 w 4572002"/>
                  <a:gd name="connsiteY434" fmla="*/ 4838250 h 6858002"/>
                  <a:gd name="connsiteX435" fmla="*/ 4460367 w 4572002"/>
                  <a:gd name="connsiteY435" fmla="*/ 4871019 h 6858002"/>
                  <a:gd name="connsiteX436" fmla="*/ 4463795 w 4572002"/>
                  <a:gd name="connsiteY436" fmla="*/ 4959602 h 6858002"/>
                  <a:gd name="connsiteX437" fmla="*/ 4458082 w 4572002"/>
                  <a:gd name="connsiteY437" fmla="*/ 5006086 h 6858002"/>
                  <a:gd name="connsiteX438" fmla="*/ 4456937 w 4572002"/>
                  <a:gd name="connsiteY438" fmla="*/ 5082670 h 6858002"/>
                  <a:gd name="connsiteX439" fmla="*/ 4455603 w 4572002"/>
                  <a:gd name="connsiteY439" fmla="*/ 5107627 h 6858002"/>
                  <a:gd name="connsiteX440" fmla="*/ 4454840 w 4572002"/>
                  <a:gd name="connsiteY440" fmla="*/ 5129916 h 6858002"/>
                  <a:gd name="connsiteX441" fmla="*/ 4470464 w 4572002"/>
                  <a:gd name="connsiteY441" fmla="*/ 5206308 h 6858002"/>
                  <a:gd name="connsiteX442" fmla="*/ 4471415 w 4572002"/>
                  <a:gd name="connsiteY442" fmla="*/ 5274129 h 6858002"/>
                  <a:gd name="connsiteX443" fmla="*/ 4483990 w 4572002"/>
                  <a:gd name="connsiteY443" fmla="*/ 5393005 h 6858002"/>
                  <a:gd name="connsiteX444" fmla="*/ 4479607 w 4572002"/>
                  <a:gd name="connsiteY444" fmla="*/ 5419295 h 6858002"/>
                  <a:gd name="connsiteX445" fmla="*/ 4477894 w 4572002"/>
                  <a:gd name="connsiteY445" fmla="*/ 5501594 h 6858002"/>
                  <a:gd name="connsiteX446" fmla="*/ 4476560 w 4572002"/>
                  <a:gd name="connsiteY446" fmla="*/ 5548460 h 6858002"/>
                  <a:gd name="connsiteX447" fmla="*/ 4485703 w 4572002"/>
                  <a:gd name="connsiteY447" fmla="*/ 5606372 h 6858002"/>
                  <a:gd name="connsiteX448" fmla="*/ 4505134 w 4572002"/>
                  <a:gd name="connsiteY448" fmla="*/ 5706959 h 6858002"/>
                  <a:gd name="connsiteX449" fmla="*/ 4508183 w 4572002"/>
                  <a:gd name="connsiteY449" fmla="*/ 5733440 h 6858002"/>
                  <a:gd name="connsiteX450" fmla="*/ 4517519 w 4572002"/>
                  <a:gd name="connsiteY450" fmla="*/ 5781830 h 6858002"/>
                  <a:gd name="connsiteX451" fmla="*/ 4519234 w 4572002"/>
                  <a:gd name="connsiteY451" fmla="*/ 5790592 h 6858002"/>
                  <a:gd name="connsiteX452" fmla="*/ 4542855 w 4572002"/>
                  <a:gd name="connsiteY452" fmla="*/ 5864318 h 6858002"/>
                  <a:gd name="connsiteX453" fmla="*/ 4544759 w 4572002"/>
                  <a:gd name="connsiteY453" fmla="*/ 5902610 h 6858002"/>
                  <a:gd name="connsiteX454" fmla="*/ 4544951 w 4572002"/>
                  <a:gd name="connsiteY454" fmla="*/ 6012723 h 6858002"/>
                  <a:gd name="connsiteX455" fmla="*/ 4541332 w 4572002"/>
                  <a:gd name="connsiteY455" fmla="*/ 6059397 h 6858002"/>
                  <a:gd name="connsiteX456" fmla="*/ 4527426 w 4572002"/>
                  <a:gd name="connsiteY456" fmla="*/ 6171605 h 6858002"/>
                  <a:gd name="connsiteX457" fmla="*/ 4520568 w 4572002"/>
                  <a:gd name="connsiteY457" fmla="*/ 6242093 h 6858002"/>
                  <a:gd name="connsiteX458" fmla="*/ 4509706 w 4572002"/>
                  <a:gd name="connsiteY458" fmla="*/ 6323058 h 6858002"/>
                  <a:gd name="connsiteX459" fmla="*/ 4502848 w 4572002"/>
                  <a:gd name="connsiteY459" fmla="*/ 6415833 h 6858002"/>
                  <a:gd name="connsiteX460" fmla="*/ 4482084 w 4572002"/>
                  <a:gd name="connsiteY460" fmla="*/ 6584812 h 6858002"/>
                  <a:gd name="connsiteX461" fmla="*/ 4460557 w 4572002"/>
                  <a:gd name="connsiteY461" fmla="*/ 6748458 h 6858002"/>
                  <a:gd name="connsiteX462" fmla="*/ 4441507 w 4572002"/>
                  <a:gd name="connsiteY462" fmla="*/ 6815516 h 6858002"/>
                  <a:gd name="connsiteX463" fmla="*/ 4431806 w 4572002"/>
                  <a:gd name="connsiteY463" fmla="*/ 6858001 h 6858002"/>
                  <a:gd name="connsiteX464" fmla="*/ 4259554 w 4572002"/>
                  <a:gd name="connsiteY464" fmla="*/ 6858001 h 6858002"/>
                  <a:gd name="connsiteX465" fmla="*/ 4259554 w 4572002"/>
                  <a:gd name="connsiteY465" fmla="*/ 6858002 h 6858002"/>
                  <a:gd name="connsiteX466" fmla="*/ 0 w 4572002"/>
                  <a:gd name="connsiteY466" fmla="*/ 6858002 h 6858002"/>
                  <a:gd name="connsiteX467" fmla="*/ 0 w 4572002"/>
                  <a:gd name="connsiteY467" fmla="*/ 2 h 6858002"/>
                  <a:gd name="connsiteX468" fmla="*/ 3766492 w 4572002"/>
                  <a:gd name="connsiteY468" fmla="*/ 1 h 6858002"/>
                  <a:gd name="connsiteX469" fmla="*/ 3769210 w 4572002"/>
                  <a:gd name="connsiteY469" fmla="*/ 21486 h 6858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</a:cxnLst>
                <a:rect l="l" t="t" r="r" b="b"/>
                <a:pathLst>
                  <a:path w="4572002" h="6858002">
                    <a:moveTo>
                      <a:pt x="4214994" y="6564620"/>
                    </a:moveTo>
                    <a:lnTo>
                      <a:pt x="4214994" y="6564621"/>
                    </a:lnTo>
                    <a:cubicBezTo>
                      <a:pt x="4225281" y="6575479"/>
                      <a:pt x="4231378" y="6582147"/>
                      <a:pt x="4237474" y="6588626"/>
                    </a:cubicBezTo>
                    <a:lnTo>
                      <a:pt x="4254096" y="6625225"/>
                    </a:lnTo>
                    <a:lnTo>
                      <a:pt x="4247001" y="6662540"/>
                    </a:lnTo>
                    <a:lnTo>
                      <a:pt x="4247000" y="6662541"/>
                    </a:lnTo>
                    <a:lnTo>
                      <a:pt x="4246999" y="6662544"/>
                    </a:lnTo>
                    <a:lnTo>
                      <a:pt x="4235550" y="6683027"/>
                    </a:lnTo>
                    <a:lnTo>
                      <a:pt x="4232403" y="6702976"/>
                    </a:lnTo>
                    <a:lnTo>
                      <a:pt x="4232403" y="6702977"/>
                    </a:lnTo>
                    <a:cubicBezTo>
                      <a:pt x="4232808" y="6716169"/>
                      <a:pt x="4237951" y="6729219"/>
                      <a:pt x="4246238" y="6742553"/>
                    </a:cubicBezTo>
                    <a:lnTo>
                      <a:pt x="4246239" y="6742555"/>
                    </a:lnTo>
                    <a:lnTo>
                      <a:pt x="4265716" y="6812062"/>
                    </a:lnTo>
                    <a:lnTo>
                      <a:pt x="4265717" y="6812064"/>
                    </a:lnTo>
                    <a:lnTo>
                      <a:pt x="4265717" y="6812063"/>
                    </a:lnTo>
                    <a:lnTo>
                      <a:pt x="4265716" y="6812062"/>
                    </a:lnTo>
                    <a:lnTo>
                      <a:pt x="4260942" y="6776800"/>
                    </a:lnTo>
                    <a:lnTo>
                      <a:pt x="4246239" y="6742555"/>
                    </a:lnTo>
                    <a:lnTo>
                      <a:pt x="4246238" y="6742552"/>
                    </a:lnTo>
                    <a:lnTo>
                      <a:pt x="4232403" y="6702976"/>
                    </a:lnTo>
                    <a:lnTo>
                      <a:pt x="4246999" y="6662544"/>
                    </a:lnTo>
                    <a:lnTo>
                      <a:pt x="4247000" y="6662542"/>
                    </a:lnTo>
                    <a:lnTo>
                      <a:pt x="4247001" y="6662540"/>
                    </a:lnTo>
                    <a:lnTo>
                      <a:pt x="4254084" y="6645552"/>
                    </a:lnTo>
                    <a:lnTo>
                      <a:pt x="4254096" y="6625225"/>
                    </a:lnTo>
                    <a:lnTo>
                      <a:pt x="4254096" y="6625224"/>
                    </a:lnTo>
                    <a:cubicBezTo>
                      <a:pt x="4252000" y="6611341"/>
                      <a:pt x="4245951" y="6597578"/>
                      <a:pt x="4237474" y="6588625"/>
                    </a:cubicBezTo>
                    <a:close/>
                    <a:moveTo>
                      <a:pt x="4295315" y="6438981"/>
                    </a:moveTo>
                    <a:lnTo>
                      <a:pt x="4275385" y="6463840"/>
                    </a:lnTo>
                    <a:lnTo>
                      <a:pt x="4275382" y="6463849"/>
                    </a:lnTo>
                    <a:lnTo>
                      <a:pt x="4261587" y="6513012"/>
                    </a:lnTo>
                    <a:lnTo>
                      <a:pt x="4242781" y="6546194"/>
                    </a:lnTo>
                    <a:lnTo>
                      <a:pt x="4242781" y="6546195"/>
                    </a:lnTo>
                    <a:lnTo>
                      <a:pt x="4259120" y="6521804"/>
                    </a:lnTo>
                    <a:lnTo>
                      <a:pt x="4261587" y="6513012"/>
                    </a:lnTo>
                    <a:lnTo>
                      <a:pt x="4264398" y="6508052"/>
                    </a:lnTo>
                    <a:lnTo>
                      <a:pt x="4275382" y="6463849"/>
                    </a:lnTo>
                    <a:lnTo>
                      <a:pt x="4275385" y="6463841"/>
                    </a:lnTo>
                    <a:cubicBezTo>
                      <a:pt x="4278336" y="6451650"/>
                      <a:pt x="4285813" y="6444077"/>
                      <a:pt x="4295315" y="6438981"/>
                    </a:cubicBezTo>
                    <a:close/>
                    <a:moveTo>
                      <a:pt x="4381289" y="6365204"/>
                    </a:moveTo>
                    <a:lnTo>
                      <a:pt x="4380008" y="6387910"/>
                    </a:lnTo>
                    <a:lnTo>
                      <a:pt x="4378243" y="6391549"/>
                    </a:lnTo>
                    <a:lnTo>
                      <a:pt x="4370589" y="6407332"/>
                    </a:lnTo>
                    <a:lnTo>
                      <a:pt x="4370589" y="6407333"/>
                    </a:lnTo>
                    <a:lnTo>
                      <a:pt x="4378243" y="6391549"/>
                    </a:lnTo>
                    <a:lnTo>
                      <a:pt x="4380008" y="6387910"/>
                    </a:lnTo>
                    <a:close/>
                    <a:moveTo>
                      <a:pt x="4142220" y="4221391"/>
                    </a:moveTo>
                    <a:lnTo>
                      <a:pt x="4142220" y="4221392"/>
                    </a:lnTo>
                    <a:cubicBezTo>
                      <a:pt x="4142982" y="4232061"/>
                      <a:pt x="4143172" y="4243873"/>
                      <a:pt x="4147936" y="4253015"/>
                    </a:cubicBezTo>
                    <a:cubicBezTo>
                      <a:pt x="4160129" y="4277402"/>
                      <a:pt x="4175749" y="4300071"/>
                      <a:pt x="4187752" y="4324646"/>
                    </a:cubicBezTo>
                    <a:lnTo>
                      <a:pt x="4196706" y="4363891"/>
                    </a:lnTo>
                    <a:lnTo>
                      <a:pt x="4195944" y="4482004"/>
                    </a:lnTo>
                    <a:cubicBezTo>
                      <a:pt x="4193276" y="4546776"/>
                      <a:pt x="4192704" y="4612500"/>
                      <a:pt x="4135934" y="4659174"/>
                    </a:cubicBezTo>
                    <a:cubicBezTo>
                      <a:pt x="4131362" y="4662986"/>
                      <a:pt x="4128694" y="4671176"/>
                      <a:pt x="4127932" y="4677655"/>
                    </a:cubicBezTo>
                    <a:cubicBezTo>
                      <a:pt x="4124313" y="4707564"/>
                      <a:pt x="4123931" y="4738235"/>
                      <a:pt x="4118025" y="4767764"/>
                    </a:cubicBezTo>
                    <a:cubicBezTo>
                      <a:pt x="4115644" y="4779575"/>
                      <a:pt x="4114835" y="4790387"/>
                      <a:pt x="4116716" y="4800483"/>
                    </a:cubicBezTo>
                    <a:lnTo>
                      <a:pt x="4116716" y="4800484"/>
                    </a:lnTo>
                    <a:cubicBezTo>
                      <a:pt x="4118597" y="4810581"/>
                      <a:pt x="4123170" y="4819964"/>
                      <a:pt x="4131552" y="4828917"/>
                    </a:cubicBezTo>
                    <a:lnTo>
                      <a:pt x="4153733" y="4863343"/>
                    </a:lnTo>
                    <a:lnTo>
                      <a:pt x="4161262" y="4889275"/>
                    </a:lnTo>
                    <a:lnTo>
                      <a:pt x="4159557" y="4912168"/>
                    </a:lnTo>
                    <a:cubicBezTo>
                      <a:pt x="4157842" y="4919978"/>
                      <a:pt x="4157485" y="4927122"/>
                      <a:pt x="4158155" y="4933804"/>
                    </a:cubicBezTo>
                    <a:lnTo>
                      <a:pt x="4158155" y="4933805"/>
                    </a:lnTo>
                    <a:lnTo>
                      <a:pt x="4162914" y="4952673"/>
                    </a:lnTo>
                    <a:lnTo>
                      <a:pt x="4165707" y="4957454"/>
                    </a:lnTo>
                    <a:lnTo>
                      <a:pt x="4166985" y="4961456"/>
                    </a:lnTo>
                    <a:cubicBezTo>
                      <a:pt x="4171496" y="4970097"/>
                      <a:pt x="4177202" y="4978394"/>
                      <a:pt x="4182989" y="4987038"/>
                    </a:cubicBezTo>
                    <a:cubicBezTo>
                      <a:pt x="4194228" y="5003802"/>
                      <a:pt x="4208326" y="5022853"/>
                      <a:pt x="4209468" y="5041522"/>
                    </a:cubicBezTo>
                    <a:cubicBezTo>
                      <a:pt x="4210087" y="5052096"/>
                      <a:pt x="4213005" y="5062300"/>
                      <a:pt x="4216684" y="5072376"/>
                    </a:cubicBezTo>
                    <a:lnTo>
                      <a:pt x="4222587" y="5087441"/>
                    </a:lnTo>
                    <a:lnTo>
                      <a:pt x="4235615" y="5133220"/>
                    </a:lnTo>
                    <a:lnTo>
                      <a:pt x="4235616" y="5133225"/>
                    </a:lnTo>
                    <a:lnTo>
                      <a:pt x="4228901" y="5166113"/>
                    </a:lnTo>
                    <a:lnTo>
                      <a:pt x="4228901" y="5166114"/>
                    </a:lnTo>
                    <a:cubicBezTo>
                      <a:pt x="4228139" y="5167638"/>
                      <a:pt x="4228712" y="5169781"/>
                      <a:pt x="4229593" y="5172091"/>
                    </a:cubicBezTo>
                    <a:lnTo>
                      <a:pt x="4232139" y="5179068"/>
                    </a:lnTo>
                    <a:cubicBezTo>
                      <a:pt x="4235759" y="5196595"/>
                      <a:pt x="4235807" y="5213598"/>
                      <a:pt x="4231973" y="5229434"/>
                    </a:cubicBezTo>
                    <a:lnTo>
                      <a:pt x="4225669" y="5241089"/>
                    </a:lnTo>
                    <a:lnTo>
                      <a:pt x="4208517" y="5272796"/>
                    </a:lnTo>
                    <a:cubicBezTo>
                      <a:pt x="4196871" y="5285441"/>
                      <a:pt x="4189165" y="5298595"/>
                      <a:pt x="4184613" y="5312288"/>
                    </a:cubicBezTo>
                    <a:lnTo>
                      <a:pt x="4183557" y="5321350"/>
                    </a:lnTo>
                    <a:lnTo>
                      <a:pt x="4181083" y="5326163"/>
                    </a:lnTo>
                    <a:lnTo>
                      <a:pt x="4179637" y="5355014"/>
                    </a:lnTo>
                    <a:lnTo>
                      <a:pt x="4179637" y="5355015"/>
                    </a:lnTo>
                    <a:cubicBezTo>
                      <a:pt x="4180286" y="5364883"/>
                      <a:pt x="4181989" y="5375003"/>
                      <a:pt x="4184513" y="5385385"/>
                    </a:cubicBezTo>
                    <a:cubicBezTo>
                      <a:pt x="4187752" y="5398722"/>
                      <a:pt x="4190038" y="5412058"/>
                      <a:pt x="4192704" y="5425583"/>
                    </a:cubicBezTo>
                    <a:cubicBezTo>
                      <a:pt x="4196514" y="5443871"/>
                      <a:pt x="4200516" y="5462352"/>
                      <a:pt x="4204327" y="5480638"/>
                    </a:cubicBezTo>
                    <a:lnTo>
                      <a:pt x="4208850" y="5507668"/>
                    </a:lnTo>
                    <a:lnTo>
                      <a:pt x="4198232" y="5531692"/>
                    </a:lnTo>
                    <a:lnTo>
                      <a:pt x="4198231" y="5531693"/>
                    </a:lnTo>
                    <a:cubicBezTo>
                      <a:pt x="4191181" y="5537600"/>
                      <a:pt x="4187989" y="5542649"/>
                      <a:pt x="4188085" y="5547578"/>
                    </a:cubicBezTo>
                    <a:lnTo>
                      <a:pt x="4188085" y="5547579"/>
                    </a:lnTo>
                    <a:cubicBezTo>
                      <a:pt x="4188180" y="5552508"/>
                      <a:pt x="4191562" y="5557318"/>
                      <a:pt x="4197659" y="5562747"/>
                    </a:cubicBezTo>
                    <a:cubicBezTo>
                      <a:pt x="4240332" y="5600468"/>
                      <a:pt x="4267003" y="5646190"/>
                      <a:pt x="4268907" y="5704484"/>
                    </a:cubicBezTo>
                    <a:cubicBezTo>
                      <a:pt x="4269289" y="5716486"/>
                      <a:pt x="4271954" y="5728679"/>
                      <a:pt x="4274812" y="5740489"/>
                    </a:cubicBezTo>
                    <a:cubicBezTo>
                      <a:pt x="4276527" y="5747729"/>
                      <a:pt x="4278433" y="5756494"/>
                      <a:pt x="4283578" y="5760874"/>
                    </a:cubicBezTo>
                    <a:cubicBezTo>
                      <a:pt x="4322821" y="5794975"/>
                      <a:pt x="4350063" y="5837458"/>
                      <a:pt x="4371973" y="5883752"/>
                    </a:cubicBezTo>
                    <a:lnTo>
                      <a:pt x="4371974" y="5883757"/>
                    </a:lnTo>
                    <a:lnTo>
                      <a:pt x="4389877" y="5935946"/>
                    </a:lnTo>
                    <a:lnTo>
                      <a:pt x="4389878" y="5935950"/>
                    </a:lnTo>
                    <a:lnTo>
                      <a:pt x="4386259" y="5993290"/>
                    </a:lnTo>
                    <a:lnTo>
                      <a:pt x="4386259" y="5993291"/>
                    </a:lnTo>
                    <a:cubicBezTo>
                      <a:pt x="4385116" y="6004531"/>
                      <a:pt x="4385306" y="6017485"/>
                      <a:pt x="4379782" y="6026440"/>
                    </a:cubicBezTo>
                    <a:cubicBezTo>
                      <a:pt x="4362445" y="6054825"/>
                      <a:pt x="4343778" y="6082258"/>
                      <a:pt x="4323583" y="6108738"/>
                    </a:cubicBezTo>
                    <a:cubicBezTo>
                      <a:pt x="4314914" y="6120074"/>
                      <a:pt x="4309961" y="6126884"/>
                      <a:pt x="4309890" y="6133314"/>
                    </a:cubicBezTo>
                    <a:lnTo>
                      <a:pt x="4309890" y="6133315"/>
                    </a:lnTo>
                    <a:lnTo>
                      <a:pt x="4313591" y="6143190"/>
                    </a:lnTo>
                    <a:lnTo>
                      <a:pt x="4325486" y="6155600"/>
                    </a:lnTo>
                    <a:lnTo>
                      <a:pt x="4325488" y="6155603"/>
                    </a:lnTo>
                    <a:cubicBezTo>
                      <a:pt x="4347778" y="6175798"/>
                      <a:pt x="4359398" y="6200945"/>
                      <a:pt x="4364160" y="6228757"/>
                    </a:cubicBezTo>
                    <a:lnTo>
                      <a:pt x="4381497" y="6361540"/>
                    </a:lnTo>
                    <a:lnTo>
                      <a:pt x="4381497" y="6361539"/>
                    </a:lnTo>
                    <a:cubicBezTo>
                      <a:pt x="4377877" y="6317151"/>
                      <a:pt x="4371590" y="6272764"/>
                      <a:pt x="4364160" y="6228756"/>
                    </a:cubicBezTo>
                    <a:cubicBezTo>
                      <a:pt x="4359398" y="6200944"/>
                      <a:pt x="4347778" y="6175797"/>
                      <a:pt x="4325488" y="6155602"/>
                    </a:cubicBezTo>
                    <a:lnTo>
                      <a:pt x="4325486" y="6155600"/>
                    </a:lnTo>
                    <a:lnTo>
                      <a:pt x="4309890" y="6133315"/>
                    </a:lnTo>
                    <a:lnTo>
                      <a:pt x="4323583" y="6108739"/>
                    </a:lnTo>
                    <a:cubicBezTo>
                      <a:pt x="4343778" y="6082259"/>
                      <a:pt x="4362445" y="6054826"/>
                      <a:pt x="4379782" y="6026441"/>
                    </a:cubicBezTo>
                    <a:cubicBezTo>
                      <a:pt x="4385306" y="6017486"/>
                      <a:pt x="4385116" y="6004532"/>
                      <a:pt x="4386259" y="5993292"/>
                    </a:cubicBezTo>
                    <a:lnTo>
                      <a:pt x="4386259" y="5993290"/>
                    </a:lnTo>
                    <a:lnTo>
                      <a:pt x="4389712" y="5964477"/>
                    </a:lnTo>
                    <a:lnTo>
                      <a:pt x="4389878" y="5935950"/>
                    </a:lnTo>
                    <a:lnTo>
                      <a:pt x="4389878" y="5935949"/>
                    </a:lnTo>
                    <a:lnTo>
                      <a:pt x="4389877" y="5935946"/>
                    </a:lnTo>
                    <a:lnTo>
                      <a:pt x="4382997" y="5909351"/>
                    </a:lnTo>
                    <a:lnTo>
                      <a:pt x="4371974" y="5883757"/>
                    </a:lnTo>
                    <a:lnTo>
                      <a:pt x="4371973" y="5883751"/>
                    </a:lnTo>
                    <a:cubicBezTo>
                      <a:pt x="4350063" y="5837457"/>
                      <a:pt x="4322821" y="5794974"/>
                      <a:pt x="4283578" y="5760873"/>
                    </a:cubicBezTo>
                    <a:cubicBezTo>
                      <a:pt x="4278433" y="5756493"/>
                      <a:pt x="4276527" y="5747728"/>
                      <a:pt x="4274812" y="5740488"/>
                    </a:cubicBezTo>
                    <a:cubicBezTo>
                      <a:pt x="4271954" y="5728678"/>
                      <a:pt x="4269289" y="5716485"/>
                      <a:pt x="4268907" y="5704483"/>
                    </a:cubicBezTo>
                    <a:cubicBezTo>
                      <a:pt x="4267003" y="5646189"/>
                      <a:pt x="4240332" y="5600467"/>
                      <a:pt x="4197659" y="5562746"/>
                    </a:cubicBezTo>
                    <a:lnTo>
                      <a:pt x="4188085" y="5547578"/>
                    </a:lnTo>
                    <a:lnTo>
                      <a:pt x="4198231" y="5531694"/>
                    </a:lnTo>
                    <a:lnTo>
                      <a:pt x="4198232" y="5531692"/>
                    </a:lnTo>
                    <a:lnTo>
                      <a:pt x="4206630" y="5520422"/>
                    </a:lnTo>
                    <a:lnTo>
                      <a:pt x="4208850" y="5507668"/>
                    </a:lnTo>
                    <a:lnTo>
                      <a:pt x="4208850" y="5507667"/>
                    </a:lnTo>
                    <a:cubicBezTo>
                      <a:pt x="4208803" y="5498832"/>
                      <a:pt x="4206231" y="5489497"/>
                      <a:pt x="4204327" y="5480637"/>
                    </a:cubicBezTo>
                    <a:cubicBezTo>
                      <a:pt x="4200516" y="5462351"/>
                      <a:pt x="4196514" y="5443870"/>
                      <a:pt x="4192704" y="5425582"/>
                    </a:cubicBezTo>
                    <a:cubicBezTo>
                      <a:pt x="4190038" y="5412057"/>
                      <a:pt x="4187752" y="5398721"/>
                      <a:pt x="4184513" y="5385384"/>
                    </a:cubicBezTo>
                    <a:lnTo>
                      <a:pt x="4179637" y="5355014"/>
                    </a:lnTo>
                    <a:lnTo>
                      <a:pt x="4183557" y="5321350"/>
                    </a:lnTo>
                    <a:lnTo>
                      <a:pt x="4208517" y="5272797"/>
                    </a:lnTo>
                    <a:lnTo>
                      <a:pt x="4225669" y="5241089"/>
                    </a:lnTo>
                    <a:lnTo>
                      <a:pt x="4231973" y="5229433"/>
                    </a:lnTo>
                    <a:lnTo>
                      <a:pt x="4232139" y="5179068"/>
                    </a:lnTo>
                    <a:lnTo>
                      <a:pt x="4232139" y="5179067"/>
                    </a:lnTo>
                    <a:cubicBezTo>
                      <a:pt x="4231663" y="5176876"/>
                      <a:pt x="4230473" y="5174400"/>
                      <a:pt x="4229593" y="5172090"/>
                    </a:cubicBezTo>
                    <a:lnTo>
                      <a:pt x="4228901" y="5166114"/>
                    </a:lnTo>
                    <a:lnTo>
                      <a:pt x="4235616" y="5133225"/>
                    </a:lnTo>
                    <a:lnTo>
                      <a:pt x="4235616" y="5133224"/>
                    </a:lnTo>
                    <a:lnTo>
                      <a:pt x="4235615" y="5133220"/>
                    </a:lnTo>
                    <a:lnTo>
                      <a:pt x="4228473" y="5102461"/>
                    </a:lnTo>
                    <a:lnTo>
                      <a:pt x="4222587" y="5087441"/>
                    </a:lnTo>
                    <a:lnTo>
                      <a:pt x="4222582" y="5087423"/>
                    </a:lnTo>
                    <a:cubicBezTo>
                      <a:pt x="4216496" y="5072411"/>
                      <a:pt x="4210397" y="5057381"/>
                      <a:pt x="4209468" y="5041521"/>
                    </a:cubicBezTo>
                    <a:cubicBezTo>
                      <a:pt x="4208326" y="5022852"/>
                      <a:pt x="4194228" y="5003801"/>
                      <a:pt x="4182989" y="4987037"/>
                    </a:cubicBezTo>
                    <a:lnTo>
                      <a:pt x="4165707" y="4957454"/>
                    </a:lnTo>
                    <a:lnTo>
                      <a:pt x="4158155" y="4933805"/>
                    </a:lnTo>
                    <a:lnTo>
                      <a:pt x="4159557" y="4912169"/>
                    </a:lnTo>
                    <a:cubicBezTo>
                      <a:pt x="4161319" y="4904358"/>
                      <a:pt x="4161831" y="4896714"/>
                      <a:pt x="4161262" y="4889276"/>
                    </a:cubicBezTo>
                    <a:lnTo>
                      <a:pt x="4161262" y="4889275"/>
                    </a:lnTo>
                    <a:lnTo>
                      <a:pt x="4156484" y="4867614"/>
                    </a:lnTo>
                    <a:lnTo>
                      <a:pt x="4153733" y="4863343"/>
                    </a:lnTo>
                    <a:lnTo>
                      <a:pt x="4151983" y="4857317"/>
                    </a:lnTo>
                    <a:cubicBezTo>
                      <a:pt x="4146840" y="4847214"/>
                      <a:pt x="4139839" y="4837703"/>
                      <a:pt x="4131552" y="4828916"/>
                    </a:cubicBezTo>
                    <a:lnTo>
                      <a:pt x="4116716" y="4800483"/>
                    </a:lnTo>
                    <a:lnTo>
                      <a:pt x="4118025" y="4767765"/>
                    </a:lnTo>
                    <a:cubicBezTo>
                      <a:pt x="4123931" y="4738236"/>
                      <a:pt x="4124313" y="4707565"/>
                      <a:pt x="4127932" y="4677656"/>
                    </a:cubicBezTo>
                    <a:cubicBezTo>
                      <a:pt x="4128694" y="4671177"/>
                      <a:pt x="4131362" y="4662987"/>
                      <a:pt x="4135934" y="4659175"/>
                    </a:cubicBezTo>
                    <a:cubicBezTo>
                      <a:pt x="4192704" y="4612501"/>
                      <a:pt x="4193276" y="4546777"/>
                      <a:pt x="4195944" y="4482005"/>
                    </a:cubicBezTo>
                    <a:cubicBezTo>
                      <a:pt x="4197659" y="4442762"/>
                      <a:pt x="4197659" y="4403326"/>
                      <a:pt x="4196706" y="4363891"/>
                    </a:cubicBezTo>
                    <a:lnTo>
                      <a:pt x="4196706" y="4363890"/>
                    </a:lnTo>
                    <a:cubicBezTo>
                      <a:pt x="4196514" y="4350554"/>
                      <a:pt x="4193466" y="4336457"/>
                      <a:pt x="4187752" y="4324645"/>
                    </a:cubicBezTo>
                    <a:cubicBezTo>
                      <a:pt x="4175749" y="4300070"/>
                      <a:pt x="4160129" y="4277401"/>
                      <a:pt x="4147936" y="4253014"/>
                    </a:cubicBezTo>
                    <a:close/>
                    <a:moveTo>
                      <a:pt x="4211111" y="2836172"/>
                    </a:moveTo>
                    <a:lnTo>
                      <a:pt x="4202421" y="2848793"/>
                    </a:lnTo>
                    <a:cubicBezTo>
                      <a:pt x="4197421" y="2865010"/>
                      <a:pt x="4191562" y="2881307"/>
                      <a:pt x="4186816" y="2897785"/>
                    </a:cubicBezTo>
                    <a:lnTo>
                      <a:pt x="4185787" y="2903551"/>
                    </a:lnTo>
                    <a:lnTo>
                      <a:pt x="4182513" y="2914328"/>
                    </a:lnTo>
                    <a:lnTo>
                      <a:pt x="4177882" y="2947858"/>
                    </a:lnTo>
                    <a:lnTo>
                      <a:pt x="4177881" y="2947862"/>
                    </a:lnTo>
                    <a:lnTo>
                      <a:pt x="4177881" y="2947863"/>
                    </a:lnTo>
                    <a:cubicBezTo>
                      <a:pt x="4177512" y="2959157"/>
                      <a:pt x="4178512" y="2970576"/>
                      <a:pt x="4181465" y="2982149"/>
                    </a:cubicBezTo>
                    <a:lnTo>
                      <a:pt x="4193158" y="3077402"/>
                    </a:lnTo>
                    <a:lnTo>
                      <a:pt x="4180703" y="3172654"/>
                    </a:lnTo>
                    <a:cubicBezTo>
                      <a:pt x="4154794" y="3276480"/>
                      <a:pt x="4127362" y="3380305"/>
                      <a:pt x="4133076" y="3489467"/>
                    </a:cubicBezTo>
                    <a:cubicBezTo>
                      <a:pt x="4134028" y="3507563"/>
                      <a:pt x="4122407" y="3529090"/>
                      <a:pt x="4110977" y="3544713"/>
                    </a:cubicBezTo>
                    <a:cubicBezTo>
                      <a:pt x="4100119" y="3559668"/>
                      <a:pt x="4094260" y="3566812"/>
                      <a:pt x="4093355" y="3574408"/>
                    </a:cubicBezTo>
                    <a:lnTo>
                      <a:pt x="4093355" y="3574409"/>
                    </a:lnTo>
                    <a:cubicBezTo>
                      <a:pt x="4092450" y="3582005"/>
                      <a:pt x="4096499" y="3590054"/>
                      <a:pt x="4105453" y="3606818"/>
                    </a:cubicBezTo>
                    <a:cubicBezTo>
                      <a:pt x="4109835" y="3614820"/>
                      <a:pt x="4112501" y="3624726"/>
                      <a:pt x="4118979" y="3630633"/>
                    </a:cubicBezTo>
                    <a:lnTo>
                      <a:pt x="4136708" y="3654416"/>
                    </a:lnTo>
                    <a:lnTo>
                      <a:pt x="4140382" y="3668940"/>
                    </a:lnTo>
                    <a:lnTo>
                      <a:pt x="4143220" y="3680164"/>
                    </a:lnTo>
                    <a:lnTo>
                      <a:pt x="4139172" y="3734837"/>
                    </a:lnTo>
                    <a:lnTo>
                      <a:pt x="4139172" y="3734838"/>
                    </a:lnTo>
                    <a:cubicBezTo>
                      <a:pt x="4138220" y="3741316"/>
                      <a:pt x="4136886" y="3749126"/>
                      <a:pt x="4139554" y="3754653"/>
                    </a:cubicBezTo>
                    <a:lnTo>
                      <a:pt x="4145911" y="3789776"/>
                    </a:lnTo>
                    <a:lnTo>
                      <a:pt x="4130980" y="3822472"/>
                    </a:lnTo>
                    <a:cubicBezTo>
                      <a:pt x="4123932" y="3831902"/>
                      <a:pt x="4118312" y="3842046"/>
                      <a:pt x="4116645" y="3852619"/>
                    </a:cubicBezTo>
                    <a:lnTo>
                      <a:pt x="4116645" y="3852620"/>
                    </a:lnTo>
                    <a:lnTo>
                      <a:pt x="4117425" y="3868764"/>
                    </a:lnTo>
                    <a:lnTo>
                      <a:pt x="4126028" y="3885337"/>
                    </a:lnTo>
                    <a:lnTo>
                      <a:pt x="4126028" y="3885339"/>
                    </a:lnTo>
                    <a:cubicBezTo>
                      <a:pt x="4135744" y="3897722"/>
                      <a:pt x="4143150" y="3910319"/>
                      <a:pt x="4148409" y="3923125"/>
                    </a:cubicBezTo>
                    <a:lnTo>
                      <a:pt x="4157913" y="3962160"/>
                    </a:lnTo>
                    <a:lnTo>
                      <a:pt x="4142221" y="4043838"/>
                    </a:lnTo>
                    <a:lnTo>
                      <a:pt x="4142220" y="4043839"/>
                    </a:lnTo>
                    <a:cubicBezTo>
                      <a:pt x="4133457" y="4063842"/>
                      <a:pt x="4128075" y="4083702"/>
                      <a:pt x="4127099" y="4103825"/>
                    </a:cubicBezTo>
                    <a:lnTo>
                      <a:pt x="4127099" y="4103826"/>
                    </a:lnTo>
                    <a:lnTo>
                      <a:pt x="4129066" y="4134256"/>
                    </a:lnTo>
                    <a:lnTo>
                      <a:pt x="4138410" y="4165382"/>
                    </a:lnTo>
                    <a:lnTo>
                      <a:pt x="4138410" y="4165384"/>
                    </a:lnTo>
                    <a:lnTo>
                      <a:pt x="4142315" y="4192388"/>
                    </a:lnTo>
                    <a:lnTo>
                      <a:pt x="4142315" y="4192387"/>
                    </a:lnTo>
                    <a:cubicBezTo>
                      <a:pt x="4142411" y="4182767"/>
                      <a:pt x="4141839" y="4173480"/>
                      <a:pt x="4138410" y="4165383"/>
                    </a:cubicBezTo>
                    <a:lnTo>
                      <a:pt x="4138410" y="4165382"/>
                    </a:lnTo>
                    <a:lnTo>
                      <a:pt x="4127099" y="4103826"/>
                    </a:lnTo>
                    <a:lnTo>
                      <a:pt x="4142220" y="4043840"/>
                    </a:lnTo>
                    <a:lnTo>
                      <a:pt x="4142221" y="4043838"/>
                    </a:lnTo>
                    <a:lnTo>
                      <a:pt x="4155523" y="4002410"/>
                    </a:lnTo>
                    <a:lnTo>
                      <a:pt x="4157913" y="3962160"/>
                    </a:lnTo>
                    <a:lnTo>
                      <a:pt x="4157913" y="3962159"/>
                    </a:lnTo>
                    <a:cubicBezTo>
                      <a:pt x="4155651" y="3935727"/>
                      <a:pt x="4145460" y="3910104"/>
                      <a:pt x="4126028" y="3885338"/>
                    </a:cubicBezTo>
                    <a:lnTo>
                      <a:pt x="4126028" y="3885337"/>
                    </a:lnTo>
                    <a:lnTo>
                      <a:pt x="4116645" y="3852620"/>
                    </a:lnTo>
                    <a:lnTo>
                      <a:pt x="4130980" y="3822473"/>
                    </a:lnTo>
                    <a:cubicBezTo>
                      <a:pt x="4139172" y="3811614"/>
                      <a:pt x="4144316" y="3800897"/>
                      <a:pt x="4145911" y="3789777"/>
                    </a:cubicBezTo>
                    <a:lnTo>
                      <a:pt x="4145911" y="3789776"/>
                    </a:lnTo>
                    <a:cubicBezTo>
                      <a:pt x="4147507" y="3778655"/>
                      <a:pt x="4145554" y="3767130"/>
                      <a:pt x="4139554" y="3754652"/>
                    </a:cubicBezTo>
                    <a:lnTo>
                      <a:pt x="4139172" y="3734838"/>
                    </a:lnTo>
                    <a:lnTo>
                      <a:pt x="4143220" y="3680164"/>
                    </a:lnTo>
                    <a:lnTo>
                      <a:pt x="4143220" y="3680163"/>
                    </a:lnTo>
                    <a:lnTo>
                      <a:pt x="4140382" y="3668940"/>
                    </a:lnTo>
                    <a:lnTo>
                      <a:pt x="4136708" y="3654416"/>
                    </a:lnTo>
                    <a:lnTo>
                      <a:pt x="4136708" y="3654416"/>
                    </a:lnTo>
                    <a:lnTo>
                      <a:pt x="4136708" y="3654415"/>
                    </a:lnTo>
                    <a:cubicBezTo>
                      <a:pt x="4132898" y="3646123"/>
                      <a:pt x="4127219" y="3638157"/>
                      <a:pt x="4118979" y="3630632"/>
                    </a:cubicBezTo>
                    <a:cubicBezTo>
                      <a:pt x="4112501" y="3624725"/>
                      <a:pt x="4109835" y="3614819"/>
                      <a:pt x="4105453" y="3606817"/>
                    </a:cubicBezTo>
                    <a:cubicBezTo>
                      <a:pt x="4100976" y="3598435"/>
                      <a:pt x="4097725" y="3592232"/>
                      <a:pt x="4095707" y="3587174"/>
                    </a:cubicBezTo>
                    <a:lnTo>
                      <a:pt x="4093355" y="3574408"/>
                    </a:lnTo>
                    <a:lnTo>
                      <a:pt x="4098434" y="3562321"/>
                    </a:lnTo>
                    <a:cubicBezTo>
                      <a:pt x="4101369" y="3557716"/>
                      <a:pt x="4105548" y="3552191"/>
                      <a:pt x="4110977" y="3544714"/>
                    </a:cubicBezTo>
                    <a:cubicBezTo>
                      <a:pt x="4122407" y="3529091"/>
                      <a:pt x="4134028" y="3507564"/>
                      <a:pt x="4133076" y="3489468"/>
                    </a:cubicBezTo>
                    <a:cubicBezTo>
                      <a:pt x="4127362" y="3380306"/>
                      <a:pt x="4154794" y="3276481"/>
                      <a:pt x="4180703" y="3172655"/>
                    </a:cubicBezTo>
                    <a:cubicBezTo>
                      <a:pt x="4188705" y="3140650"/>
                      <a:pt x="4192943" y="3109026"/>
                      <a:pt x="4193158" y="3077402"/>
                    </a:cubicBezTo>
                    <a:lnTo>
                      <a:pt x="4193158" y="3077401"/>
                    </a:lnTo>
                    <a:cubicBezTo>
                      <a:pt x="4193372" y="3045777"/>
                      <a:pt x="4189562" y="3014153"/>
                      <a:pt x="4181465" y="2982148"/>
                    </a:cubicBezTo>
                    <a:lnTo>
                      <a:pt x="4177881" y="2947863"/>
                    </a:lnTo>
                    <a:lnTo>
                      <a:pt x="4177882" y="2947858"/>
                    </a:lnTo>
                    <a:lnTo>
                      <a:pt x="4185787" y="2903551"/>
                    </a:lnTo>
                    <a:lnTo>
                      <a:pt x="4202421" y="2848794"/>
                    </a:lnTo>
                    <a:cubicBezTo>
                      <a:pt x="4203754" y="2844317"/>
                      <a:pt x="4207040" y="2839983"/>
                      <a:pt x="4211111" y="2836173"/>
                    </a:cubicBezTo>
                    <a:close/>
                    <a:moveTo>
                      <a:pt x="3726625" y="1508458"/>
                    </a:moveTo>
                    <a:lnTo>
                      <a:pt x="3698531" y="1596214"/>
                    </a:lnTo>
                    <a:cubicBezTo>
                      <a:pt x="3696054" y="1604979"/>
                      <a:pt x="3697579" y="1615837"/>
                      <a:pt x="3700436" y="1624981"/>
                    </a:cubicBezTo>
                    <a:cubicBezTo>
                      <a:pt x="3710152" y="1656224"/>
                      <a:pt x="3734537" y="1676037"/>
                      <a:pt x="3757017" y="1697754"/>
                    </a:cubicBezTo>
                    <a:cubicBezTo>
                      <a:pt x="3766924" y="1707280"/>
                      <a:pt x="3773972" y="1720424"/>
                      <a:pt x="3779686" y="1733189"/>
                    </a:cubicBezTo>
                    <a:cubicBezTo>
                      <a:pt x="3794357" y="1766336"/>
                      <a:pt x="3807501" y="1800247"/>
                      <a:pt x="3821407" y="1833776"/>
                    </a:cubicBezTo>
                    <a:cubicBezTo>
                      <a:pt x="3822741" y="1837014"/>
                      <a:pt x="3826170" y="1839680"/>
                      <a:pt x="3829028" y="1842159"/>
                    </a:cubicBezTo>
                    <a:cubicBezTo>
                      <a:pt x="3859129" y="1866923"/>
                      <a:pt x="3889418" y="1891498"/>
                      <a:pt x="3919519" y="1916455"/>
                    </a:cubicBezTo>
                    <a:cubicBezTo>
                      <a:pt x="3925233" y="1921217"/>
                      <a:pt x="3929425" y="1928077"/>
                      <a:pt x="3934949" y="1933220"/>
                    </a:cubicBezTo>
                    <a:cubicBezTo>
                      <a:pt x="3942569" y="1940460"/>
                      <a:pt x="3949810" y="1949604"/>
                      <a:pt x="3958954" y="1953414"/>
                    </a:cubicBezTo>
                    <a:cubicBezTo>
                      <a:pt x="3987719" y="1965225"/>
                      <a:pt x="4000103" y="1987895"/>
                      <a:pt x="4005437" y="2016470"/>
                    </a:cubicBezTo>
                    <a:cubicBezTo>
                      <a:pt x="4010390" y="2042571"/>
                      <a:pt x="4014582" y="2068670"/>
                      <a:pt x="4020296" y="2094579"/>
                    </a:cubicBezTo>
                    <a:cubicBezTo>
                      <a:pt x="4027154" y="2126202"/>
                      <a:pt x="4034584" y="2157637"/>
                      <a:pt x="4042967" y="2188880"/>
                    </a:cubicBezTo>
                    <a:cubicBezTo>
                      <a:pt x="4046587" y="2202405"/>
                      <a:pt x="4050777" y="2216693"/>
                      <a:pt x="4058207" y="2228315"/>
                    </a:cubicBezTo>
                    <a:cubicBezTo>
                      <a:pt x="4078782" y="2260891"/>
                      <a:pt x="4092688" y="2295754"/>
                      <a:pt x="4087164" y="2334045"/>
                    </a:cubicBezTo>
                    <a:cubicBezTo>
                      <a:pt x="4082782" y="2364716"/>
                      <a:pt x="4094022" y="2390435"/>
                      <a:pt x="4111549" y="2409486"/>
                    </a:cubicBezTo>
                    <a:cubicBezTo>
                      <a:pt x="4119503" y="2418155"/>
                      <a:pt x="4125016" y="2426977"/>
                      <a:pt x="4128650" y="2435913"/>
                    </a:cubicBezTo>
                    <a:lnTo>
                      <a:pt x="4134481" y="2463018"/>
                    </a:lnTo>
                    <a:lnTo>
                      <a:pt x="4125839" y="2518262"/>
                    </a:lnTo>
                    <a:lnTo>
                      <a:pt x="4125838" y="2518264"/>
                    </a:lnTo>
                    <a:cubicBezTo>
                      <a:pt x="4123171" y="2527790"/>
                      <a:pt x="4122027" y="2536457"/>
                      <a:pt x="4122194" y="2545006"/>
                    </a:cubicBezTo>
                    <a:lnTo>
                      <a:pt x="4122194" y="2545007"/>
                    </a:lnTo>
                    <a:cubicBezTo>
                      <a:pt x="4122360" y="2553556"/>
                      <a:pt x="4123837" y="2561986"/>
                      <a:pt x="4126408" y="2571035"/>
                    </a:cubicBezTo>
                    <a:cubicBezTo>
                      <a:pt x="4138410" y="2612946"/>
                      <a:pt x="4170987" y="2640951"/>
                      <a:pt x="4199563" y="2668002"/>
                    </a:cubicBezTo>
                    <a:cubicBezTo>
                      <a:pt x="4223947" y="2691055"/>
                      <a:pt x="4237663" y="2716964"/>
                      <a:pt x="4247953" y="2745349"/>
                    </a:cubicBezTo>
                    <a:lnTo>
                      <a:pt x="4247954" y="2745352"/>
                    </a:lnTo>
                    <a:lnTo>
                      <a:pt x="4253873" y="2778006"/>
                    </a:lnTo>
                    <a:lnTo>
                      <a:pt x="4253453" y="2785440"/>
                    </a:lnTo>
                    <a:lnTo>
                      <a:pt x="4243374" y="2811780"/>
                    </a:lnTo>
                    <a:lnTo>
                      <a:pt x="4243371" y="2811787"/>
                    </a:lnTo>
                    <a:lnTo>
                      <a:pt x="4243372" y="2811787"/>
                    </a:lnTo>
                    <a:lnTo>
                      <a:pt x="4243374" y="2811780"/>
                    </a:lnTo>
                    <a:lnTo>
                      <a:pt x="4253025" y="2793023"/>
                    </a:lnTo>
                    <a:lnTo>
                      <a:pt x="4253453" y="2785440"/>
                    </a:lnTo>
                    <a:lnTo>
                      <a:pt x="4254654" y="2782305"/>
                    </a:lnTo>
                    <a:lnTo>
                      <a:pt x="4253873" y="2778006"/>
                    </a:lnTo>
                    <a:lnTo>
                      <a:pt x="4254284" y="2770758"/>
                    </a:lnTo>
                    <a:lnTo>
                      <a:pt x="4247954" y="2745352"/>
                    </a:lnTo>
                    <a:lnTo>
                      <a:pt x="4247953" y="2745348"/>
                    </a:lnTo>
                    <a:cubicBezTo>
                      <a:pt x="4237663" y="2716963"/>
                      <a:pt x="4223947" y="2691054"/>
                      <a:pt x="4199563" y="2668001"/>
                    </a:cubicBezTo>
                    <a:cubicBezTo>
                      <a:pt x="4170987" y="2640950"/>
                      <a:pt x="4138410" y="2612945"/>
                      <a:pt x="4126408" y="2571034"/>
                    </a:cubicBezTo>
                    <a:lnTo>
                      <a:pt x="4122194" y="2545007"/>
                    </a:lnTo>
                    <a:lnTo>
                      <a:pt x="4125838" y="2518265"/>
                    </a:lnTo>
                    <a:lnTo>
                      <a:pt x="4125839" y="2518262"/>
                    </a:lnTo>
                    <a:lnTo>
                      <a:pt x="4132419" y="2490551"/>
                    </a:lnTo>
                    <a:lnTo>
                      <a:pt x="4134481" y="2463018"/>
                    </a:lnTo>
                    <a:lnTo>
                      <a:pt x="4134481" y="2463017"/>
                    </a:lnTo>
                    <a:cubicBezTo>
                      <a:pt x="4133600" y="2444777"/>
                      <a:pt x="4127457" y="2426822"/>
                      <a:pt x="4111549" y="2409485"/>
                    </a:cubicBezTo>
                    <a:cubicBezTo>
                      <a:pt x="4094022" y="2390434"/>
                      <a:pt x="4082782" y="2364715"/>
                      <a:pt x="4087164" y="2334044"/>
                    </a:cubicBezTo>
                    <a:cubicBezTo>
                      <a:pt x="4092688" y="2295753"/>
                      <a:pt x="4078782" y="2260890"/>
                      <a:pt x="4058207" y="2228314"/>
                    </a:cubicBezTo>
                    <a:cubicBezTo>
                      <a:pt x="4050777" y="2216692"/>
                      <a:pt x="4046587" y="2202404"/>
                      <a:pt x="4042967" y="2188879"/>
                    </a:cubicBezTo>
                    <a:cubicBezTo>
                      <a:pt x="4034584" y="2157636"/>
                      <a:pt x="4027154" y="2126201"/>
                      <a:pt x="4020296" y="2094578"/>
                    </a:cubicBezTo>
                    <a:cubicBezTo>
                      <a:pt x="4014582" y="2068669"/>
                      <a:pt x="4010390" y="2042570"/>
                      <a:pt x="4005437" y="2016469"/>
                    </a:cubicBezTo>
                    <a:cubicBezTo>
                      <a:pt x="4000103" y="1987894"/>
                      <a:pt x="3987719" y="1965224"/>
                      <a:pt x="3958954" y="1953413"/>
                    </a:cubicBezTo>
                    <a:cubicBezTo>
                      <a:pt x="3949810" y="1949603"/>
                      <a:pt x="3942569" y="1940459"/>
                      <a:pt x="3934949" y="1933219"/>
                    </a:cubicBezTo>
                    <a:cubicBezTo>
                      <a:pt x="3929425" y="1928076"/>
                      <a:pt x="3925233" y="1921216"/>
                      <a:pt x="3919519" y="1916454"/>
                    </a:cubicBezTo>
                    <a:cubicBezTo>
                      <a:pt x="3889418" y="1891497"/>
                      <a:pt x="3859129" y="1866922"/>
                      <a:pt x="3829028" y="1842158"/>
                    </a:cubicBezTo>
                    <a:cubicBezTo>
                      <a:pt x="3826170" y="1839679"/>
                      <a:pt x="3822741" y="1837013"/>
                      <a:pt x="3821407" y="1833775"/>
                    </a:cubicBezTo>
                    <a:cubicBezTo>
                      <a:pt x="3807501" y="1800246"/>
                      <a:pt x="3794358" y="1766335"/>
                      <a:pt x="3779686" y="1733188"/>
                    </a:cubicBezTo>
                    <a:cubicBezTo>
                      <a:pt x="3773972" y="1720423"/>
                      <a:pt x="3766924" y="1707279"/>
                      <a:pt x="3757018" y="1697753"/>
                    </a:cubicBezTo>
                    <a:cubicBezTo>
                      <a:pt x="3734538" y="1676036"/>
                      <a:pt x="3710152" y="1656223"/>
                      <a:pt x="3700436" y="1624980"/>
                    </a:cubicBezTo>
                    <a:cubicBezTo>
                      <a:pt x="3697580" y="1615836"/>
                      <a:pt x="3696055" y="1604978"/>
                      <a:pt x="3698532" y="1596213"/>
                    </a:cubicBezTo>
                    <a:close/>
                    <a:moveTo>
                      <a:pt x="3745230" y="1459073"/>
                    </a:moveTo>
                    <a:lnTo>
                      <a:pt x="3745229" y="1459074"/>
                    </a:lnTo>
                    <a:lnTo>
                      <a:pt x="3736012" y="1481572"/>
                    </a:lnTo>
                    <a:close/>
                    <a:moveTo>
                      <a:pt x="3764423" y="1268758"/>
                    </a:moveTo>
                    <a:cubicBezTo>
                      <a:pt x="3764875" y="1275402"/>
                      <a:pt x="3766447" y="1281689"/>
                      <a:pt x="3769590" y="1286070"/>
                    </a:cubicBezTo>
                    <a:cubicBezTo>
                      <a:pt x="3784163" y="1306930"/>
                      <a:pt x="3790403" y="1328553"/>
                      <a:pt x="3791927" y="1350628"/>
                    </a:cubicBezTo>
                    <a:lnTo>
                      <a:pt x="3786333" y="1413840"/>
                    </a:lnTo>
                    <a:lnTo>
                      <a:pt x="3791928" y="1350627"/>
                    </a:lnTo>
                    <a:cubicBezTo>
                      <a:pt x="3790403" y="1328552"/>
                      <a:pt x="3784164" y="1306930"/>
                      <a:pt x="3769590" y="1286069"/>
                    </a:cubicBezTo>
                    <a:close/>
                    <a:moveTo>
                      <a:pt x="3706152" y="773035"/>
                    </a:moveTo>
                    <a:lnTo>
                      <a:pt x="3706152" y="773036"/>
                    </a:lnTo>
                    <a:cubicBezTo>
                      <a:pt x="3708438" y="800277"/>
                      <a:pt x="3711676" y="827330"/>
                      <a:pt x="3714152" y="854380"/>
                    </a:cubicBezTo>
                    <a:cubicBezTo>
                      <a:pt x="3716438" y="878957"/>
                      <a:pt x="3717200" y="903723"/>
                      <a:pt x="3745205" y="915344"/>
                    </a:cubicBezTo>
                    <a:cubicBezTo>
                      <a:pt x="3749587" y="917060"/>
                      <a:pt x="3752825" y="922774"/>
                      <a:pt x="3755683" y="927156"/>
                    </a:cubicBezTo>
                    <a:cubicBezTo>
                      <a:pt x="3799691" y="994786"/>
                      <a:pt x="3798547" y="1030981"/>
                      <a:pt x="3752063" y="1097088"/>
                    </a:cubicBezTo>
                    <a:cubicBezTo>
                      <a:pt x="3747301" y="1103946"/>
                      <a:pt x="3743871" y="1118614"/>
                      <a:pt x="3747681" y="1123186"/>
                    </a:cubicBezTo>
                    <a:cubicBezTo>
                      <a:pt x="3763493" y="1142618"/>
                      <a:pt x="3770542" y="1162954"/>
                      <a:pt x="3772400" y="1184029"/>
                    </a:cubicBezTo>
                    <a:cubicBezTo>
                      <a:pt x="3770542" y="1162954"/>
                      <a:pt x="3763494" y="1142617"/>
                      <a:pt x="3747682" y="1123185"/>
                    </a:cubicBezTo>
                    <a:cubicBezTo>
                      <a:pt x="3743872" y="1118613"/>
                      <a:pt x="3747302" y="1103945"/>
                      <a:pt x="3752064" y="1097087"/>
                    </a:cubicBezTo>
                    <a:cubicBezTo>
                      <a:pt x="3798548" y="1030980"/>
                      <a:pt x="3799692" y="994785"/>
                      <a:pt x="3755684" y="927155"/>
                    </a:cubicBezTo>
                    <a:cubicBezTo>
                      <a:pt x="3752826" y="922773"/>
                      <a:pt x="3749588" y="917059"/>
                      <a:pt x="3745206" y="915343"/>
                    </a:cubicBezTo>
                    <a:cubicBezTo>
                      <a:pt x="3717200" y="903722"/>
                      <a:pt x="3716438" y="878956"/>
                      <a:pt x="3714152" y="854379"/>
                    </a:cubicBezTo>
                    <a:close/>
                    <a:moveTo>
                      <a:pt x="3761553" y="517851"/>
                    </a:moveTo>
                    <a:lnTo>
                      <a:pt x="3752635" y="556048"/>
                    </a:lnTo>
                    <a:cubicBezTo>
                      <a:pt x="3750539" y="564049"/>
                      <a:pt x="3745015" y="572623"/>
                      <a:pt x="3746157" y="580051"/>
                    </a:cubicBezTo>
                    <a:cubicBezTo>
                      <a:pt x="3749491" y="601579"/>
                      <a:pt x="3747062" y="622201"/>
                      <a:pt x="3742776" y="642538"/>
                    </a:cubicBezTo>
                    <a:lnTo>
                      <a:pt x="3730253" y="694928"/>
                    </a:lnTo>
                    <a:lnTo>
                      <a:pt x="3742777" y="642537"/>
                    </a:lnTo>
                    <a:cubicBezTo>
                      <a:pt x="3747063" y="622201"/>
                      <a:pt x="3749492" y="601578"/>
                      <a:pt x="3746158" y="580050"/>
                    </a:cubicBezTo>
                    <a:cubicBezTo>
                      <a:pt x="3745016" y="572622"/>
                      <a:pt x="3750540" y="564048"/>
                      <a:pt x="3752636" y="556047"/>
                    </a:cubicBezTo>
                    <a:close/>
                    <a:moveTo>
                      <a:pt x="3774848" y="298169"/>
                    </a:moveTo>
                    <a:lnTo>
                      <a:pt x="3760065" y="313534"/>
                    </a:lnTo>
                    <a:cubicBezTo>
                      <a:pt x="3755873" y="316390"/>
                      <a:pt x="3758159" y="330299"/>
                      <a:pt x="3759493" y="338871"/>
                    </a:cubicBezTo>
                    <a:lnTo>
                      <a:pt x="3759500" y="338900"/>
                    </a:lnTo>
                    <a:lnTo>
                      <a:pt x="3769400" y="395640"/>
                    </a:lnTo>
                    <a:lnTo>
                      <a:pt x="3765590" y="367328"/>
                    </a:lnTo>
                    <a:lnTo>
                      <a:pt x="3759500" y="338900"/>
                    </a:lnTo>
                    <a:lnTo>
                      <a:pt x="3759494" y="338870"/>
                    </a:lnTo>
                    <a:cubicBezTo>
                      <a:pt x="3758160" y="330298"/>
                      <a:pt x="3755874" y="316389"/>
                      <a:pt x="3760066" y="313533"/>
                    </a:cubicBezTo>
                    <a:close/>
                    <a:moveTo>
                      <a:pt x="3782393" y="281568"/>
                    </a:moveTo>
                    <a:lnTo>
                      <a:pt x="3777498" y="295415"/>
                    </a:lnTo>
                    <a:lnTo>
                      <a:pt x="3777499" y="295415"/>
                    </a:lnTo>
                    <a:close/>
                    <a:moveTo>
                      <a:pt x="3769073" y="24486"/>
                    </a:moveTo>
                    <a:lnTo>
                      <a:pt x="3766810" y="74129"/>
                    </a:lnTo>
                    <a:cubicBezTo>
                      <a:pt x="3767733" y="91492"/>
                      <a:pt x="3770043" y="108703"/>
                      <a:pt x="3772734" y="125861"/>
                    </a:cubicBezTo>
                    <a:lnTo>
                      <a:pt x="3777129" y="153387"/>
                    </a:lnTo>
                    <a:lnTo>
                      <a:pt x="3785402" y="228944"/>
                    </a:lnTo>
                    <a:lnTo>
                      <a:pt x="3780943" y="177271"/>
                    </a:lnTo>
                    <a:lnTo>
                      <a:pt x="3777129" y="153387"/>
                    </a:lnTo>
                    <a:lnTo>
                      <a:pt x="3776930" y="151569"/>
                    </a:lnTo>
                    <a:cubicBezTo>
                      <a:pt x="3772700" y="125876"/>
                      <a:pt x="3768195" y="100174"/>
                      <a:pt x="3766811" y="74129"/>
                    </a:cubicBezTo>
                    <a:close/>
                    <a:moveTo>
                      <a:pt x="3766492" y="0"/>
                    </a:moveTo>
                    <a:lnTo>
                      <a:pt x="4230600" y="0"/>
                    </a:lnTo>
                    <a:lnTo>
                      <a:pt x="4229473" y="2817"/>
                    </a:lnTo>
                    <a:cubicBezTo>
                      <a:pt x="4221092" y="21486"/>
                      <a:pt x="4218423" y="43012"/>
                      <a:pt x="4215375" y="63587"/>
                    </a:cubicBezTo>
                    <a:cubicBezTo>
                      <a:pt x="4209851" y="101308"/>
                      <a:pt x="4206421" y="139219"/>
                      <a:pt x="4201468" y="176939"/>
                    </a:cubicBezTo>
                    <a:cubicBezTo>
                      <a:pt x="4200325" y="184941"/>
                      <a:pt x="4198231" y="194085"/>
                      <a:pt x="4193466" y="200182"/>
                    </a:cubicBezTo>
                    <a:cubicBezTo>
                      <a:pt x="4161461" y="241901"/>
                      <a:pt x="4152508" y="292579"/>
                      <a:pt x="4155554" y="340774"/>
                    </a:cubicBezTo>
                    <a:cubicBezTo>
                      <a:pt x="4157843" y="378686"/>
                      <a:pt x="4159557" y="415835"/>
                      <a:pt x="4156319" y="453364"/>
                    </a:cubicBezTo>
                    <a:cubicBezTo>
                      <a:pt x="4156127" y="456222"/>
                      <a:pt x="4156509" y="460032"/>
                      <a:pt x="4158033" y="462126"/>
                    </a:cubicBezTo>
                    <a:cubicBezTo>
                      <a:pt x="4168129" y="475081"/>
                      <a:pt x="4168891" y="488607"/>
                      <a:pt x="4170605" y="505182"/>
                    </a:cubicBezTo>
                    <a:cubicBezTo>
                      <a:pt x="4173083" y="528615"/>
                      <a:pt x="4171367" y="550141"/>
                      <a:pt x="4167177" y="571860"/>
                    </a:cubicBezTo>
                    <a:cubicBezTo>
                      <a:pt x="4164129" y="587672"/>
                      <a:pt x="4157843" y="603673"/>
                      <a:pt x="4149840" y="617772"/>
                    </a:cubicBezTo>
                    <a:cubicBezTo>
                      <a:pt x="4138600" y="637392"/>
                      <a:pt x="4134220" y="656255"/>
                      <a:pt x="4149078" y="674923"/>
                    </a:cubicBezTo>
                    <a:cubicBezTo>
                      <a:pt x="4164891" y="695116"/>
                      <a:pt x="4159367" y="717977"/>
                      <a:pt x="4159937" y="740268"/>
                    </a:cubicBezTo>
                    <a:cubicBezTo>
                      <a:pt x="4160129" y="749982"/>
                      <a:pt x="4159747" y="760270"/>
                      <a:pt x="4162223" y="769605"/>
                    </a:cubicBezTo>
                    <a:cubicBezTo>
                      <a:pt x="4169273" y="796655"/>
                      <a:pt x="4179941" y="822756"/>
                      <a:pt x="4184703" y="850189"/>
                    </a:cubicBezTo>
                    <a:cubicBezTo>
                      <a:pt x="4187370" y="865430"/>
                      <a:pt x="4182607" y="882384"/>
                      <a:pt x="4179179" y="898198"/>
                    </a:cubicBezTo>
                    <a:cubicBezTo>
                      <a:pt x="4175559" y="914200"/>
                      <a:pt x="4170035" y="930011"/>
                      <a:pt x="4164319" y="945444"/>
                    </a:cubicBezTo>
                    <a:cubicBezTo>
                      <a:pt x="4160509" y="955920"/>
                      <a:pt x="4156889" y="967350"/>
                      <a:pt x="4150030" y="975733"/>
                    </a:cubicBezTo>
                    <a:cubicBezTo>
                      <a:pt x="4134410" y="994785"/>
                      <a:pt x="4131742" y="1014406"/>
                      <a:pt x="4139934" y="1036887"/>
                    </a:cubicBezTo>
                    <a:cubicBezTo>
                      <a:pt x="4141268" y="1040315"/>
                      <a:pt x="4141268" y="1044315"/>
                      <a:pt x="4141458" y="1048125"/>
                    </a:cubicBezTo>
                    <a:cubicBezTo>
                      <a:pt x="4145458" y="1109091"/>
                      <a:pt x="4147936" y="1170051"/>
                      <a:pt x="4154032" y="1230633"/>
                    </a:cubicBezTo>
                    <a:cubicBezTo>
                      <a:pt x="4156509" y="1255206"/>
                      <a:pt x="4167367" y="1278829"/>
                      <a:pt x="4174225" y="1303024"/>
                    </a:cubicBezTo>
                    <a:cubicBezTo>
                      <a:pt x="4175559" y="1307978"/>
                      <a:pt x="4177655" y="1313504"/>
                      <a:pt x="4176701" y="1318456"/>
                    </a:cubicBezTo>
                    <a:cubicBezTo>
                      <a:pt x="4167177" y="1372368"/>
                      <a:pt x="4181083" y="1422854"/>
                      <a:pt x="4199372" y="1472575"/>
                    </a:cubicBezTo>
                    <a:cubicBezTo>
                      <a:pt x="4201278" y="1477717"/>
                      <a:pt x="4200706" y="1484004"/>
                      <a:pt x="4200325" y="1489720"/>
                    </a:cubicBezTo>
                    <a:cubicBezTo>
                      <a:pt x="4198993" y="1505724"/>
                      <a:pt x="4192324" y="1523059"/>
                      <a:pt x="4196324" y="1537537"/>
                    </a:cubicBezTo>
                    <a:cubicBezTo>
                      <a:pt x="4207374" y="1576019"/>
                      <a:pt x="4220709" y="1614120"/>
                      <a:pt x="4237474" y="1650317"/>
                    </a:cubicBezTo>
                    <a:cubicBezTo>
                      <a:pt x="4254428" y="1687086"/>
                      <a:pt x="4268716" y="1721185"/>
                      <a:pt x="4251572" y="1763287"/>
                    </a:cubicBezTo>
                    <a:cubicBezTo>
                      <a:pt x="4244332" y="1781194"/>
                      <a:pt x="4249476" y="1804816"/>
                      <a:pt x="4251380" y="1825393"/>
                    </a:cubicBezTo>
                    <a:cubicBezTo>
                      <a:pt x="4252904" y="1840441"/>
                      <a:pt x="4261478" y="1854920"/>
                      <a:pt x="4261478" y="1869780"/>
                    </a:cubicBezTo>
                    <a:cubicBezTo>
                      <a:pt x="4261478" y="1909408"/>
                      <a:pt x="4271574" y="1944649"/>
                      <a:pt x="4292149" y="1978940"/>
                    </a:cubicBezTo>
                    <a:cubicBezTo>
                      <a:pt x="4300150" y="1992279"/>
                      <a:pt x="4294815" y="2013043"/>
                      <a:pt x="4296911" y="2030378"/>
                    </a:cubicBezTo>
                    <a:cubicBezTo>
                      <a:pt x="4299388" y="2048668"/>
                      <a:pt x="4301673" y="2067525"/>
                      <a:pt x="4307201" y="2085054"/>
                    </a:cubicBezTo>
                    <a:cubicBezTo>
                      <a:pt x="4321679" y="2130393"/>
                      <a:pt x="4338062" y="2175163"/>
                      <a:pt x="4353302" y="2220312"/>
                    </a:cubicBezTo>
                    <a:cubicBezTo>
                      <a:pt x="4365877" y="2257459"/>
                      <a:pt x="4355970" y="2294039"/>
                      <a:pt x="4350636" y="2330806"/>
                    </a:cubicBezTo>
                    <a:cubicBezTo>
                      <a:pt x="4347205" y="2353859"/>
                      <a:pt x="4339013" y="2375383"/>
                      <a:pt x="4351206" y="2401292"/>
                    </a:cubicBezTo>
                    <a:cubicBezTo>
                      <a:pt x="4362828" y="2426059"/>
                      <a:pt x="4360160" y="2457492"/>
                      <a:pt x="4366446" y="2485307"/>
                    </a:cubicBezTo>
                    <a:cubicBezTo>
                      <a:pt x="4371781" y="2508742"/>
                      <a:pt x="4380354" y="2531409"/>
                      <a:pt x="4388736" y="2554079"/>
                    </a:cubicBezTo>
                    <a:cubicBezTo>
                      <a:pt x="4400168" y="2584942"/>
                      <a:pt x="4412167" y="2615421"/>
                      <a:pt x="4406453" y="2649143"/>
                    </a:cubicBezTo>
                    <a:cubicBezTo>
                      <a:pt x="4399976" y="2687436"/>
                      <a:pt x="4424359" y="2713723"/>
                      <a:pt x="4440554" y="2743826"/>
                    </a:cubicBezTo>
                    <a:cubicBezTo>
                      <a:pt x="4451603" y="2764590"/>
                      <a:pt x="4459795" y="2787259"/>
                      <a:pt x="4466653" y="2809930"/>
                    </a:cubicBezTo>
                    <a:cubicBezTo>
                      <a:pt x="4475607" y="2840219"/>
                      <a:pt x="4480941" y="2871462"/>
                      <a:pt x="4489705" y="2901943"/>
                    </a:cubicBezTo>
                    <a:cubicBezTo>
                      <a:pt x="4502848" y="2948047"/>
                      <a:pt x="4513137" y="2994722"/>
                      <a:pt x="4505897" y="3042728"/>
                    </a:cubicBezTo>
                    <a:cubicBezTo>
                      <a:pt x="4502659" y="3064827"/>
                      <a:pt x="4502848" y="3085403"/>
                      <a:pt x="4507613" y="3107500"/>
                    </a:cubicBezTo>
                    <a:cubicBezTo>
                      <a:pt x="4515422" y="3143695"/>
                      <a:pt x="4516376" y="3180844"/>
                      <a:pt x="4545521" y="3209993"/>
                    </a:cubicBezTo>
                    <a:cubicBezTo>
                      <a:pt x="4555811" y="3220280"/>
                      <a:pt x="4558477" y="3238758"/>
                      <a:pt x="4563811" y="3253809"/>
                    </a:cubicBezTo>
                    <a:cubicBezTo>
                      <a:pt x="4570099" y="3271145"/>
                      <a:pt x="4566858" y="3283908"/>
                      <a:pt x="4548570" y="3293244"/>
                    </a:cubicBezTo>
                    <a:cubicBezTo>
                      <a:pt x="4540379" y="3297434"/>
                      <a:pt x="4532378" y="3309437"/>
                      <a:pt x="4531043" y="3318771"/>
                    </a:cubicBezTo>
                    <a:cubicBezTo>
                      <a:pt x="4527043" y="3346776"/>
                      <a:pt x="4532950" y="3372495"/>
                      <a:pt x="4545904" y="3399546"/>
                    </a:cubicBezTo>
                    <a:cubicBezTo>
                      <a:pt x="4558096" y="3424883"/>
                      <a:pt x="4556762" y="3456508"/>
                      <a:pt x="4561524" y="3485275"/>
                    </a:cubicBezTo>
                    <a:cubicBezTo>
                      <a:pt x="4564954" y="3505657"/>
                      <a:pt x="4572002" y="3526042"/>
                      <a:pt x="4572002" y="3546617"/>
                    </a:cubicBezTo>
                    <a:cubicBezTo>
                      <a:pt x="4572002" y="3572146"/>
                      <a:pt x="4565907" y="3597482"/>
                      <a:pt x="4563620" y="3623201"/>
                    </a:cubicBezTo>
                    <a:cubicBezTo>
                      <a:pt x="4561716" y="3643204"/>
                      <a:pt x="4562478" y="3663589"/>
                      <a:pt x="4560192" y="3683591"/>
                    </a:cubicBezTo>
                    <a:cubicBezTo>
                      <a:pt x="4558477" y="3699976"/>
                      <a:pt x="4554096" y="3716168"/>
                      <a:pt x="4550476" y="3732361"/>
                    </a:cubicBezTo>
                    <a:cubicBezTo>
                      <a:pt x="4549142" y="3738267"/>
                      <a:pt x="4543998" y="3744173"/>
                      <a:pt x="4544759" y="3749506"/>
                    </a:cubicBezTo>
                    <a:cubicBezTo>
                      <a:pt x="4552953" y="3802467"/>
                      <a:pt x="4516376" y="3840569"/>
                      <a:pt x="4500182" y="3885338"/>
                    </a:cubicBezTo>
                    <a:cubicBezTo>
                      <a:pt x="4483035" y="3932394"/>
                      <a:pt x="4456748" y="3977925"/>
                      <a:pt x="4464557" y="4030503"/>
                    </a:cubicBezTo>
                    <a:cubicBezTo>
                      <a:pt x="4469319" y="4062318"/>
                      <a:pt x="4480369" y="4092989"/>
                      <a:pt x="4487039" y="4124614"/>
                    </a:cubicBezTo>
                    <a:cubicBezTo>
                      <a:pt x="4489324" y="4135854"/>
                      <a:pt x="4488943" y="4148427"/>
                      <a:pt x="4486656" y="4159667"/>
                    </a:cubicBezTo>
                    <a:cubicBezTo>
                      <a:pt x="4476177" y="4213961"/>
                      <a:pt x="4474653" y="4267493"/>
                      <a:pt x="4491801" y="4320837"/>
                    </a:cubicBezTo>
                    <a:cubicBezTo>
                      <a:pt x="4494659" y="4329979"/>
                      <a:pt x="4497325" y="4339695"/>
                      <a:pt x="4497325" y="4349222"/>
                    </a:cubicBezTo>
                    <a:cubicBezTo>
                      <a:pt x="4497325" y="4401419"/>
                      <a:pt x="4493324" y="4452665"/>
                      <a:pt x="4474653" y="4502579"/>
                    </a:cubicBezTo>
                    <a:cubicBezTo>
                      <a:pt x="4468368" y="4519343"/>
                      <a:pt x="4472368" y="4539728"/>
                      <a:pt x="4470844" y="4558207"/>
                    </a:cubicBezTo>
                    <a:cubicBezTo>
                      <a:pt x="4469511" y="4575351"/>
                      <a:pt x="4468940" y="4592878"/>
                      <a:pt x="4464557" y="4609452"/>
                    </a:cubicBezTo>
                    <a:cubicBezTo>
                      <a:pt x="4458082" y="4633647"/>
                      <a:pt x="4457320" y="4656126"/>
                      <a:pt x="4463033" y="4681083"/>
                    </a:cubicBezTo>
                    <a:cubicBezTo>
                      <a:pt x="4468368" y="4704895"/>
                      <a:pt x="4465702" y="4730614"/>
                      <a:pt x="4465891" y="4755381"/>
                    </a:cubicBezTo>
                    <a:cubicBezTo>
                      <a:pt x="4466082" y="4783004"/>
                      <a:pt x="4466272" y="4810627"/>
                      <a:pt x="4465319" y="4838250"/>
                    </a:cubicBezTo>
                    <a:cubicBezTo>
                      <a:pt x="4464940" y="4849300"/>
                      <a:pt x="4457320" y="4861873"/>
                      <a:pt x="4460367" y="4871019"/>
                    </a:cubicBezTo>
                    <a:cubicBezTo>
                      <a:pt x="4470653" y="4900546"/>
                      <a:pt x="4458271" y="4930075"/>
                      <a:pt x="4463795" y="4959602"/>
                    </a:cubicBezTo>
                    <a:cubicBezTo>
                      <a:pt x="4466653" y="4974082"/>
                      <a:pt x="4458844" y="4990465"/>
                      <a:pt x="4458082" y="5006086"/>
                    </a:cubicBezTo>
                    <a:cubicBezTo>
                      <a:pt x="4456748" y="5031614"/>
                      <a:pt x="4457320" y="5057141"/>
                      <a:pt x="4456937" y="5082670"/>
                    </a:cubicBezTo>
                    <a:cubicBezTo>
                      <a:pt x="4456748" y="5091052"/>
                      <a:pt x="4455986" y="5099245"/>
                      <a:pt x="4455603" y="5107627"/>
                    </a:cubicBezTo>
                    <a:cubicBezTo>
                      <a:pt x="4455223" y="5115057"/>
                      <a:pt x="4453508" y="5122867"/>
                      <a:pt x="4454840" y="5129916"/>
                    </a:cubicBezTo>
                    <a:cubicBezTo>
                      <a:pt x="4459605" y="5155445"/>
                      <a:pt x="4467415" y="5180591"/>
                      <a:pt x="4470464" y="5206308"/>
                    </a:cubicBezTo>
                    <a:cubicBezTo>
                      <a:pt x="4473130" y="5228597"/>
                      <a:pt x="4469511" y="5251650"/>
                      <a:pt x="4471415" y="5274129"/>
                    </a:cubicBezTo>
                    <a:cubicBezTo>
                      <a:pt x="4474653" y="5313754"/>
                      <a:pt x="4480369" y="5353379"/>
                      <a:pt x="4483990" y="5393005"/>
                    </a:cubicBezTo>
                    <a:cubicBezTo>
                      <a:pt x="4484752" y="5401579"/>
                      <a:pt x="4479988" y="5410531"/>
                      <a:pt x="4479607" y="5419295"/>
                    </a:cubicBezTo>
                    <a:cubicBezTo>
                      <a:pt x="4478656" y="5446728"/>
                      <a:pt x="4478464" y="5474161"/>
                      <a:pt x="4477894" y="5501594"/>
                    </a:cubicBezTo>
                    <a:cubicBezTo>
                      <a:pt x="4477702" y="5517215"/>
                      <a:pt x="4478273" y="5533027"/>
                      <a:pt x="4476560" y="5548460"/>
                    </a:cubicBezTo>
                    <a:cubicBezTo>
                      <a:pt x="4474273" y="5568842"/>
                      <a:pt x="4470844" y="5587321"/>
                      <a:pt x="4485703" y="5606372"/>
                    </a:cubicBezTo>
                    <a:cubicBezTo>
                      <a:pt x="4508755" y="5635711"/>
                      <a:pt x="4499801" y="5673050"/>
                      <a:pt x="4505134" y="5706959"/>
                    </a:cubicBezTo>
                    <a:cubicBezTo>
                      <a:pt x="4506468" y="5715723"/>
                      <a:pt x="4506659" y="5724678"/>
                      <a:pt x="4508183" y="5733440"/>
                    </a:cubicBezTo>
                    <a:cubicBezTo>
                      <a:pt x="4511041" y="5749634"/>
                      <a:pt x="4514279" y="5765635"/>
                      <a:pt x="4517519" y="5781830"/>
                    </a:cubicBezTo>
                    <a:cubicBezTo>
                      <a:pt x="4518089" y="5784686"/>
                      <a:pt x="4518281" y="5787924"/>
                      <a:pt x="4519234" y="5790592"/>
                    </a:cubicBezTo>
                    <a:cubicBezTo>
                      <a:pt x="4527233" y="5815169"/>
                      <a:pt x="4536378" y="5839361"/>
                      <a:pt x="4542855" y="5864318"/>
                    </a:cubicBezTo>
                    <a:cubicBezTo>
                      <a:pt x="4546095" y="5876511"/>
                      <a:pt x="4546476" y="5890037"/>
                      <a:pt x="4544759" y="5902610"/>
                    </a:cubicBezTo>
                    <a:cubicBezTo>
                      <a:pt x="4539808" y="5939377"/>
                      <a:pt x="4537712" y="5975764"/>
                      <a:pt x="4544951" y="6012723"/>
                    </a:cubicBezTo>
                    <a:cubicBezTo>
                      <a:pt x="4547808" y="6027392"/>
                      <a:pt x="4543045" y="6043776"/>
                      <a:pt x="4541332" y="6059397"/>
                    </a:cubicBezTo>
                    <a:cubicBezTo>
                      <a:pt x="4536759" y="6096736"/>
                      <a:pt x="4531805" y="6134075"/>
                      <a:pt x="4527426" y="6171605"/>
                    </a:cubicBezTo>
                    <a:cubicBezTo>
                      <a:pt x="4524758" y="6195037"/>
                      <a:pt x="4523234" y="6218660"/>
                      <a:pt x="4520568" y="6242093"/>
                    </a:cubicBezTo>
                    <a:cubicBezTo>
                      <a:pt x="4517327" y="6269144"/>
                      <a:pt x="4512375" y="6296005"/>
                      <a:pt x="4509706" y="6323058"/>
                    </a:cubicBezTo>
                    <a:cubicBezTo>
                      <a:pt x="4506659" y="6353919"/>
                      <a:pt x="4506089" y="6384972"/>
                      <a:pt x="4502848" y="6415833"/>
                    </a:cubicBezTo>
                    <a:cubicBezTo>
                      <a:pt x="4496563" y="6472225"/>
                      <a:pt x="4489132" y="6528424"/>
                      <a:pt x="4482084" y="6584812"/>
                    </a:cubicBezTo>
                    <a:cubicBezTo>
                      <a:pt x="4475226" y="6639488"/>
                      <a:pt x="4469129" y="6694164"/>
                      <a:pt x="4460557" y="6748458"/>
                    </a:cubicBezTo>
                    <a:cubicBezTo>
                      <a:pt x="4456937" y="6771319"/>
                      <a:pt x="4447030" y="6793035"/>
                      <a:pt x="4441507" y="6815516"/>
                    </a:cubicBezTo>
                    <a:lnTo>
                      <a:pt x="4431806" y="6858001"/>
                    </a:lnTo>
                    <a:lnTo>
                      <a:pt x="4259554" y="6858001"/>
                    </a:lnTo>
                    <a:lnTo>
                      <a:pt x="4259554" y="6858002"/>
                    </a:lnTo>
                    <a:lnTo>
                      <a:pt x="0" y="6858002"/>
                    </a:lnTo>
                    <a:lnTo>
                      <a:pt x="0" y="2"/>
                    </a:lnTo>
                    <a:lnTo>
                      <a:pt x="3766492" y="1"/>
                    </a:lnTo>
                    <a:lnTo>
                      <a:pt x="3769210" y="21486"/>
                    </a:lnTo>
                    <a:close/>
                  </a:path>
                </a:pathLst>
              </a:custGeom>
              <a:solidFill>
                <a:schemeClr val="bg1">
                  <a:alpha val="86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CEDE579A-0A12-4A10-85D4-A8DA1663B8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697284" y="-1"/>
              <a:ext cx="884241" cy="6858002"/>
              <a:chOff x="3697284" y="-1"/>
              <a:chExt cx="884241" cy="6858002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15CA79E3-BA58-419A-8541-7498AC2633F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697284" y="-1"/>
                <a:ext cx="884241" cy="6858001"/>
                <a:chOff x="3697284" y="-1"/>
                <a:chExt cx="884241" cy="6858001"/>
              </a:xfrm>
              <a:solidFill>
                <a:srgbClr val="FFFFFF"/>
              </a:solidFill>
              <a:effectLst/>
            </p:grpSpPr>
            <p:sp>
              <p:nvSpPr>
                <p:cNvPr id="17" name="Freeform: Shape 16">
                  <a:extLst>
                    <a:ext uri="{FF2B5EF4-FFF2-40B4-BE49-F238E27FC236}">
                      <a16:creationId xmlns:a16="http://schemas.microsoft.com/office/drawing/2014/main" id="{2348C622-BC44-4959-B64E-427015FD1FF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05641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" name="Freeform: Shape 17">
                  <a:extLst>
                    <a:ext uri="{FF2B5EF4-FFF2-40B4-BE49-F238E27FC236}">
                      <a16:creationId xmlns:a16="http://schemas.microsoft.com/office/drawing/2014/main" id="{F8841A98-AA1D-4F65-A368-EF31110B07C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15166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E6609F08-9B2C-4879-AC68-E3E537BED7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697284" y="0"/>
                <a:ext cx="884241" cy="6858001"/>
                <a:chOff x="3697284" y="-1"/>
                <a:chExt cx="884241" cy="6858001"/>
              </a:xfrm>
              <a:blipFill>
                <a:blip r:embed="rId3">
                  <a:alphaModFix amt="57000"/>
                </a:blip>
                <a:tile tx="0" ty="0" sx="100000" sy="100000" flip="none" algn="tl"/>
              </a:blipFill>
              <a:effectLst/>
            </p:grpSpPr>
            <p:sp>
              <p:nvSpPr>
                <p:cNvPr id="24" name="Freeform: Shape 23">
                  <a:extLst>
                    <a:ext uri="{FF2B5EF4-FFF2-40B4-BE49-F238E27FC236}">
                      <a16:creationId xmlns:a16="http://schemas.microsoft.com/office/drawing/2014/main" id="{6910EFC9-D70D-42FD-BCCD-AB1F710BFD4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05641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" name="Freeform: Shape 24">
                  <a:extLst>
                    <a:ext uri="{FF2B5EF4-FFF2-40B4-BE49-F238E27FC236}">
                      <a16:creationId xmlns:a16="http://schemas.microsoft.com/office/drawing/2014/main" id="{83BEF371-1E22-4C4F-A62F-AC6B92CAE0B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15166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0316" y="1641752"/>
            <a:ext cx="1991915" cy="3213277"/>
          </a:xfrm>
        </p:spPr>
        <p:txBody>
          <a:bodyPr anchor="t">
            <a:normAutofit/>
          </a:bodyPr>
          <a:lstStyle/>
          <a:p>
            <a:r>
              <a:rPr lang="en-IN" sz="3500"/>
              <a:t>Future 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24300" y="1721579"/>
            <a:ext cx="4605337" cy="3952648"/>
          </a:xfrm>
        </p:spPr>
        <p:txBody>
          <a:bodyPr>
            <a:normAutofit/>
          </a:bodyPr>
          <a:lstStyle/>
          <a:p>
            <a:r>
              <a:rPr lang="en-US" sz="2100">
                <a:solidFill>
                  <a:schemeClr val="tx1">
                    <a:alpha val="80000"/>
                  </a:schemeClr>
                </a:solidFill>
              </a:rPr>
              <a:t>Incorporate more granular data (e.g., hourly measures).</a:t>
            </a:r>
          </a:p>
          <a:p>
            <a:r>
              <a:rPr lang="en-US" sz="2100">
                <a:solidFill>
                  <a:schemeClr val="tx1">
                    <a:alpha val="80000"/>
                  </a:schemeClr>
                </a:solidFill>
              </a:rPr>
              <a:t>Explore advanced models like Neural Networks.</a:t>
            </a:r>
          </a:p>
          <a:p>
            <a:r>
              <a:rPr lang="en-US" sz="2100">
                <a:solidFill>
                  <a:schemeClr val="tx1">
                    <a:alpha val="80000"/>
                  </a:schemeClr>
                </a:solidFill>
              </a:rPr>
              <a:t>Investigate additional environmental factors.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0CFF880-BCE7-134D-3D1C-7C95BB6B9BD9}"/>
              </a:ext>
            </a:extLst>
          </p:cNvPr>
          <p:cNvSpPr txBox="1"/>
          <p:nvPr/>
        </p:nvSpPr>
        <p:spPr>
          <a:xfrm>
            <a:off x="3335311" y="2717366"/>
            <a:ext cx="45720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/>
              <a:t> </a:t>
            </a:r>
            <a:r>
              <a:rPr lang="en-IN" sz="4400" dirty="0"/>
              <a:t>     Q &amp; A</a:t>
            </a:r>
          </a:p>
        </p:txBody>
      </p:sp>
    </p:spTree>
    <p:extLst>
      <p:ext uri="{BB962C8B-B14F-4D97-AF65-F5344CB8AC3E}">
        <p14:creationId xmlns:p14="http://schemas.microsoft.com/office/powerpoint/2010/main" val="28335917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5F892E19-92E7-4BB2-8C3F-DBDFE8D9D3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-1"/>
            <a:ext cx="3436144" cy="6858002"/>
            <a:chOff x="-2" y="-1"/>
            <a:chExt cx="4581527" cy="6858002"/>
          </a:xfrm>
          <a:effectLst>
            <a:outerShdw blurRad="381000" dist="50800" algn="ctr" rotWithShape="0">
              <a:srgbClr val="000000">
                <a:alpha val="10000"/>
              </a:srgbClr>
            </a:outerShdw>
          </a:effectLst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81E493D3-31D9-4B80-9798-EEA082E12A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2" y="-1"/>
              <a:ext cx="4572002" cy="6858002"/>
              <a:chOff x="-2" y="-1"/>
              <a:chExt cx="4572002" cy="6858002"/>
            </a:xfrm>
            <a:effectLst/>
          </p:grpSpPr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62E6AA4D-EC17-45B5-B621-DF0FD91FD4B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-2" y="-1"/>
                <a:ext cx="4572002" cy="6858002"/>
              </a:xfrm>
              <a:custGeom>
                <a:avLst/>
                <a:gdLst>
                  <a:gd name="connsiteX0" fmla="*/ 4214994 w 4572002"/>
                  <a:gd name="connsiteY0" fmla="*/ 6564620 h 6858002"/>
                  <a:gd name="connsiteX1" fmla="*/ 4214994 w 4572002"/>
                  <a:gd name="connsiteY1" fmla="*/ 6564621 h 6858002"/>
                  <a:gd name="connsiteX2" fmla="*/ 4237474 w 4572002"/>
                  <a:gd name="connsiteY2" fmla="*/ 6588626 h 6858002"/>
                  <a:gd name="connsiteX3" fmla="*/ 4254096 w 4572002"/>
                  <a:gd name="connsiteY3" fmla="*/ 6625225 h 6858002"/>
                  <a:gd name="connsiteX4" fmla="*/ 4247001 w 4572002"/>
                  <a:gd name="connsiteY4" fmla="*/ 6662540 h 6858002"/>
                  <a:gd name="connsiteX5" fmla="*/ 4247000 w 4572002"/>
                  <a:gd name="connsiteY5" fmla="*/ 6662541 h 6858002"/>
                  <a:gd name="connsiteX6" fmla="*/ 4246999 w 4572002"/>
                  <a:gd name="connsiteY6" fmla="*/ 6662544 h 6858002"/>
                  <a:gd name="connsiteX7" fmla="*/ 4235550 w 4572002"/>
                  <a:gd name="connsiteY7" fmla="*/ 6683027 h 6858002"/>
                  <a:gd name="connsiteX8" fmla="*/ 4232403 w 4572002"/>
                  <a:gd name="connsiteY8" fmla="*/ 6702976 h 6858002"/>
                  <a:gd name="connsiteX9" fmla="*/ 4232403 w 4572002"/>
                  <a:gd name="connsiteY9" fmla="*/ 6702977 h 6858002"/>
                  <a:gd name="connsiteX10" fmla="*/ 4246238 w 4572002"/>
                  <a:gd name="connsiteY10" fmla="*/ 6742553 h 6858002"/>
                  <a:gd name="connsiteX11" fmla="*/ 4246239 w 4572002"/>
                  <a:gd name="connsiteY11" fmla="*/ 6742555 h 6858002"/>
                  <a:gd name="connsiteX12" fmla="*/ 4265716 w 4572002"/>
                  <a:gd name="connsiteY12" fmla="*/ 6812062 h 6858002"/>
                  <a:gd name="connsiteX13" fmla="*/ 4265717 w 4572002"/>
                  <a:gd name="connsiteY13" fmla="*/ 6812064 h 6858002"/>
                  <a:gd name="connsiteX14" fmla="*/ 4265717 w 4572002"/>
                  <a:gd name="connsiteY14" fmla="*/ 6812063 h 6858002"/>
                  <a:gd name="connsiteX15" fmla="*/ 4265716 w 4572002"/>
                  <a:gd name="connsiteY15" fmla="*/ 6812062 h 6858002"/>
                  <a:gd name="connsiteX16" fmla="*/ 4260942 w 4572002"/>
                  <a:gd name="connsiteY16" fmla="*/ 6776800 h 6858002"/>
                  <a:gd name="connsiteX17" fmla="*/ 4246239 w 4572002"/>
                  <a:gd name="connsiteY17" fmla="*/ 6742555 h 6858002"/>
                  <a:gd name="connsiteX18" fmla="*/ 4246238 w 4572002"/>
                  <a:gd name="connsiteY18" fmla="*/ 6742552 h 6858002"/>
                  <a:gd name="connsiteX19" fmla="*/ 4232403 w 4572002"/>
                  <a:gd name="connsiteY19" fmla="*/ 6702976 h 6858002"/>
                  <a:gd name="connsiteX20" fmla="*/ 4246999 w 4572002"/>
                  <a:gd name="connsiteY20" fmla="*/ 6662544 h 6858002"/>
                  <a:gd name="connsiteX21" fmla="*/ 4247000 w 4572002"/>
                  <a:gd name="connsiteY21" fmla="*/ 6662542 h 6858002"/>
                  <a:gd name="connsiteX22" fmla="*/ 4247001 w 4572002"/>
                  <a:gd name="connsiteY22" fmla="*/ 6662540 h 6858002"/>
                  <a:gd name="connsiteX23" fmla="*/ 4254084 w 4572002"/>
                  <a:gd name="connsiteY23" fmla="*/ 6645552 h 6858002"/>
                  <a:gd name="connsiteX24" fmla="*/ 4254096 w 4572002"/>
                  <a:gd name="connsiteY24" fmla="*/ 6625225 h 6858002"/>
                  <a:gd name="connsiteX25" fmla="*/ 4254096 w 4572002"/>
                  <a:gd name="connsiteY25" fmla="*/ 6625224 h 6858002"/>
                  <a:gd name="connsiteX26" fmla="*/ 4237474 w 4572002"/>
                  <a:gd name="connsiteY26" fmla="*/ 6588625 h 6858002"/>
                  <a:gd name="connsiteX27" fmla="*/ 4295315 w 4572002"/>
                  <a:gd name="connsiteY27" fmla="*/ 6438981 h 6858002"/>
                  <a:gd name="connsiteX28" fmla="*/ 4275385 w 4572002"/>
                  <a:gd name="connsiteY28" fmla="*/ 6463840 h 6858002"/>
                  <a:gd name="connsiteX29" fmla="*/ 4275382 w 4572002"/>
                  <a:gd name="connsiteY29" fmla="*/ 6463849 h 6858002"/>
                  <a:gd name="connsiteX30" fmla="*/ 4261587 w 4572002"/>
                  <a:gd name="connsiteY30" fmla="*/ 6513012 h 6858002"/>
                  <a:gd name="connsiteX31" fmla="*/ 4242781 w 4572002"/>
                  <a:gd name="connsiteY31" fmla="*/ 6546194 h 6858002"/>
                  <a:gd name="connsiteX32" fmla="*/ 4242781 w 4572002"/>
                  <a:gd name="connsiteY32" fmla="*/ 6546195 h 6858002"/>
                  <a:gd name="connsiteX33" fmla="*/ 4259120 w 4572002"/>
                  <a:gd name="connsiteY33" fmla="*/ 6521804 h 6858002"/>
                  <a:gd name="connsiteX34" fmla="*/ 4261587 w 4572002"/>
                  <a:gd name="connsiteY34" fmla="*/ 6513012 h 6858002"/>
                  <a:gd name="connsiteX35" fmla="*/ 4264398 w 4572002"/>
                  <a:gd name="connsiteY35" fmla="*/ 6508052 h 6858002"/>
                  <a:gd name="connsiteX36" fmla="*/ 4275382 w 4572002"/>
                  <a:gd name="connsiteY36" fmla="*/ 6463849 h 6858002"/>
                  <a:gd name="connsiteX37" fmla="*/ 4275385 w 4572002"/>
                  <a:gd name="connsiteY37" fmla="*/ 6463841 h 6858002"/>
                  <a:gd name="connsiteX38" fmla="*/ 4295315 w 4572002"/>
                  <a:gd name="connsiteY38" fmla="*/ 6438981 h 6858002"/>
                  <a:gd name="connsiteX39" fmla="*/ 4381289 w 4572002"/>
                  <a:gd name="connsiteY39" fmla="*/ 6365204 h 6858002"/>
                  <a:gd name="connsiteX40" fmla="*/ 4380008 w 4572002"/>
                  <a:gd name="connsiteY40" fmla="*/ 6387910 h 6858002"/>
                  <a:gd name="connsiteX41" fmla="*/ 4378243 w 4572002"/>
                  <a:gd name="connsiteY41" fmla="*/ 6391549 h 6858002"/>
                  <a:gd name="connsiteX42" fmla="*/ 4370589 w 4572002"/>
                  <a:gd name="connsiteY42" fmla="*/ 6407332 h 6858002"/>
                  <a:gd name="connsiteX43" fmla="*/ 4370589 w 4572002"/>
                  <a:gd name="connsiteY43" fmla="*/ 6407333 h 6858002"/>
                  <a:gd name="connsiteX44" fmla="*/ 4378243 w 4572002"/>
                  <a:gd name="connsiteY44" fmla="*/ 6391549 h 6858002"/>
                  <a:gd name="connsiteX45" fmla="*/ 4380008 w 4572002"/>
                  <a:gd name="connsiteY45" fmla="*/ 6387910 h 6858002"/>
                  <a:gd name="connsiteX46" fmla="*/ 4142220 w 4572002"/>
                  <a:gd name="connsiteY46" fmla="*/ 4221391 h 6858002"/>
                  <a:gd name="connsiteX47" fmla="*/ 4142220 w 4572002"/>
                  <a:gd name="connsiteY47" fmla="*/ 4221392 h 6858002"/>
                  <a:gd name="connsiteX48" fmla="*/ 4147936 w 4572002"/>
                  <a:gd name="connsiteY48" fmla="*/ 4253015 h 6858002"/>
                  <a:gd name="connsiteX49" fmla="*/ 4187752 w 4572002"/>
                  <a:gd name="connsiteY49" fmla="*/ 4324646 h 6858002"/>
                  <a:gd name="connsiteX50" fmla="*/ 4196706 w 4572002"/>
                  <a:gd name="connsiteY50" fmla="*/ 4363891 h 6858002"/>
                  <a:gd name="connsiteX51" fmla="*/ 4195944 w 4572002"/>
                  <a:gd name="connsiteY51" fmla="*/ 4482004 h 6858002"/>
                  <a:gd name="connsiteX52" fmla="*/ 4135934 w 4572002"/>
                  <a:gd name="connsiteY52" fmla="*/ 4659174 h 6858002"/>
                  <a:gd name="connsiteX53" fmla="*/ 4127932 w 4572002"/>
                  <a:gd name="connsiteY53" fmla="*/ 4677655 h 6858002"/>
                  <a:gd name="connsiteX54" fmla="*/ 4118025 w 4572002"/>
                  <a:gd name="connsiteY54" fmla="*/ 4767764 h 6858002"/>
                  <a:gd name="connsiteX55" fmla="*/ 4116716 w 4572002"/>
                  <a:gd name="connsiteY55" fmla="*/ 4800483 h 6858002"/>
                  <a:gd name="connsiteX56" fmla="*/ 4116716 w 4572002"/>
                  <a:gd name="connsiteY56" fmla="*/ 4800484 h 6858002"/>
                  <a:gd name="connsiteX57" fmla="*/ 4131552 w 4572002"/>
                  <a:gd name="connsiteY57" fmla="*/ 4828917 h 6858002"/>
                  <a:gd name="connsiteX58" fmla="*/ 4153733 w 4572002"/>
                  <a:gd name="connsiteY58" fmla="*/ 4863343 h 6858002"/>
                  <a:gd name="connsiteX59" fmla="*/ 4161262 w 4572002"/>
                  <a:gd name="connsiteY59" fmla="*/ 4889275 h 6858002"/>
                  <a:gd name="connsiteX60" fmla="*/ 4159557 w 4572002"/>
                  <a:gd name="connsiteY60" fmla="*/ 4912168 h 6858002"/>
                  <a:gd name="connsiteX61" fmla="*/ 4158155 w 4572002"/>
                  <a:gd name="connsiteY61" fmla="*/ 4933804 h 6858002"/>
                  <a:gd name="connsiteX62" fmla="*/ 4158155 w 4572002"/>
                  <a:gd name="connsiteY62" fmla="*/ 4933805 h 6858002"/>
                  <a:gd name="connsiteX63" fmla="*/ 4162914 w 4572002"/>
                  <a:gd name="connsiteY63" fmla="*/ 4952673 h 6858002"/>
                  <a:gd name="connsiteX64" fmla="*/ 4165707 w 4572002"/>
                  <a:gd name="connsiteY64" fmla="*/ 4957454 h 6858002"/>
                  <a:gd name="connsiteX65" fmla="*/ 4166985 w 4572002"/>
                  <a:gd name="connsiteY65" fmla="*/ 4961456 h 6858002"/>
                  <a:gd name="connsiteX66" fmla="*/ 4182989 w 4572002"/>
                  <a:gd name="connsiteY66" fmla="*/ 4987038 h 6858002"/>
                  <a:gd name="connsiteX67" fmla="*/ 4209468 w 4572002"/>
                  <a:gd name="connsiteY67" fmla="*/ 5041522 h 6858002"/>
                  <a:gd name="connsiteX68" fmla="*/ 4216684 w 4572002"/>
                  <a:gd name="connsiteY68" fmla="*/ 5072376 h 6858002"/>
                  <a:gd name="connsiteX69" fmla="*/ 4222587 w 4572002"/>
                  <a:gd name="connsiteY69" fmla="*/ 5087441 h 6858002"/>
                  <a:gd name="connsiteX70" fmla="*/ 4235615 w 4572002"/>
                  <a:gd name="connsiteY70" fmla="*/ 5133220 h 6858002"/>
                  <a:gd name="connsiteX71" fmla="*/ 4235616 w 4572002"/>
                  <a:gd name="connsiteY71" fmla="*/ 5133225 h 6858002"/>
                  <a:gd name="connsiteX72" fmla="*/ 4228901 w 4572002"/>
                  <a:gd name="connsiteY72" fmla="*/ 5166113 h 6858002"/>
                  <a:gd name="connsiteX73" fmla="*/ 4228901 w 4572002"/>
                  <a:gd name="connsiteY73" fmla="*/ 5166114 h 6858002"/>
                  <a:gd name="connsiteX74" fmla="*/ 4229593 w 4572002"/>
                  <a:gd name="connsiteY74" fmla="*/ 5172091 h 6858002"/>
                  <a:gd name="connsiteX75" fmla="*/ 4232139 w 4572002"/>
                  <a:gd name="connsiteY75" fmla="*/ 5179068 h 6858002"/>
                  <a:gd name="connsiteX76" fmla="*/ 4231973 w 4572002"/>
                  <a:gd name="connsiteY76" fmla="*/ 5229434 h 6858002"/>
                  <a:gd name="connsiteX77" fmla="*/ 4225669 w 4572002"/>
                  <a:gd name="connsiteY77" fmla="*/ 5241089 h 6858002"/>
                  <a:gd name="connsiteX78" fmla="*/ 4208517 w 4572002"/>
                  <a:gd name="connsiteY78" fmla="*/ 5272796 h 6858002"/>
                  <a:gd name="connsiteX79" fmla="*/ 4184613 w 4572002"/>
                  <a:gd name="connsiteY79" fmla="*/ 5312288 h 6858002"/>
                  <a:gd name="connsiteX80" fmla="*/ 4183557 w 4572002"/>
                  <a:gd name="connsiteY80" fmla="*/ 5321350 h 6858002"/>
                  <a:gd name="connsiteX81" fmla="*/ 4181083 w 4572002"/>
                  <a:gd name="connsiteY81" fmla="*/ 5326163 h 6858002"/>
                  <a:gd name="connsiteX82" fmla="*/ 4179637 w 4572002"/>
                  <a:gd name="connsiteY82" fmla="*/ 5355014 h 6858002"/>
                  <a:gd name="connsiteX83" fmla="*/ 4179637 w 4572002"/>
                  <a:gd name="connsiteY83" fmla="*/ 5355015 h 6858002"/>
                  <a:gd name="connsiteX84" fmla="*/ 4184513 w 4572002"/>
                  <a:gd name="connsiteY84" fmla="*/ 5385385 h 6858002"/>
                  <a:gd name="connsiteX85" fmla="*/ 4192704 w 4572002"/>
                  <a:gd name="connsiteY85" fmla="*/ 5425583 h 6858002"/>
                  <a:gd name="connsiteX86" fmla="*/ 4204327 w 4572002"/>
                  <a:gd name="connsiteY86" fmla="*/ 5480638 h 6858002"/>
                  <a:gd name="connsiteX87" fmla="*/ 4208850 w 4572002"/>
                  <a:gd name="connsiteY87" fmla="*/ 5507668 h 6858002"/>
                  <a:gd name="connsiteX88" fmla="*/ 4198232 w 4572002"/>
                  <a:gd name="connsiteY88" fmla="*/ 5531692 h 6858002"/>
                  <a:gd name="connsiteX89" fmla="*/ 4198231 w 4572002"/>
                  <a:gd name="connsiteY89" fmla="*/ 5531693 h 6858002"/>
                  <a:gd name="connsiteX90" fmla="*/ 4188085 w 4572002"/>
                  <a:gd name="connsiteY90" fmla="*/ 5547578 h 6858002"/>
                  <a:gd name="connsiteX91" fmla="*/ 4188085 w 4572002"/>
                  <a:gd name="connsiteY91" fmla="*/ 5547579 h 6858002"/>
                  <a:gd name="connsiteX92" fmla="*/ 4197659 w 4572002"/>
                  <a:gd name="connsiteY92" fmla="*/ 5562747 h 6858002"/>
                  <a:gd name="connsiteX93" fmla="*/ 4268907 w 4572002"/>
                  <a:gd name="connsiteY93" fmla="*/ 5704484 h 6858002"/>
                  <a:gd name="connsiteX94" fmla="*/ 4274812 w 4572002"/>
                  <a:gd name="connsiteY94" fmla="*/ 5740489 h 6858002"/>
                  <a:gd name="connsiteX95" fmla="*/ 4283578 w 4572002"/>
                  <a:gd name="connsiteY95" fmla="*/ 5760874 h 6858002"/>
                  <a:gd name="connsiteX96" fmla="*/ 4371973 w 4572002"/>
                  <a:gd name="connsiteY96" fmla="*/ 5883752 h 6858002"/>
                  <a:gd name="connsiteX97" fmla="*/ 4371974 w 4572002"/>
                  <a:gd name="connsiteY97" fmla="*/ 5883757 h 6858002"/>
                  <a:gd name="connsiteX98" fmla="*/ 4389877 w 4572002"/>
                  <a:gd name="connsiteY98" fmla="*/ 5935946 h 6858002"/>
                  <a:gd name="connsiteX99" fmla="*/ 4389878 w 4572002"/>
                  <a:gd name="connsiteY99" fmla="*/ 5935950 h 6858002"/>
                  <a:gd name="connsiteX100" fmla="*/ 4386259 w 4572002"/>
                  <a:gd name="connsiteY100" fmla="*/ 5993290 h 6858002"/>
                  <a:gd name="connsiteX101" fmla="*/ 4386259 w 4572002"/>
                  <a:gd name="connsiteY101" fmla="*/ 5993291 h 6858002"/>
                  <a:gd name="connsiteX102" fmla="*/ 4379782 w 4572002"/>
                  <a:gd name="connsiteY102" fmla="*/ 6026440 h 6858002"/>
                  <a:gd name="connsiteX103" fmla="*/ 4323583 w 4572002"/>
                  <a:gd name="connsiteY103" fmla="*/ 6108738 h 6858002"/>
                  <a:gd name="connsiteX104" fmla="*/ 4309890 w 4572002"/>
                  <a:gd name="connsiteY104" fmla="*/ 6133314 h 6858002"/>
                  <a:gd name="connsiteX105" fmla="*/ 4309890 w 4572002"/>
                  <a:gd name="connsiteY105" fmla="*/ 6133315 h 6858002"/>
                  <a:gd name="connsiteX106" fmla="*/ 4313591 w 4572002"/>
                  <a:gd name="connsiteY106" fmla="*/ 6143190 h 6858002"/>
                  <a:gd name="connsiteX107" fmla="*/ 4325486 w 4572002"/>
                  <a:gd name="connsiteY107" fmla="*/ 6155600 h 6858002"/>
                  <a:gd name="connsiteX108" fmla="*/ 4325488 w 4572002"/>
                  <a:gd name="connsiteY108" fmla="*/ 6155603 h 6858002"/>
                  <a:gd name="connsiteX109" fmla="*/ 4364160 w 4572002"/>
                  <a:gd name="connsiteY109" fmla="*/ 6228757 h 6858002"/>
                  <a:gd name="connsiteX110" fmla="*/ 4381497 w 4572002"/>
                  <a:gd name="connsiteY110" fmla="*/ 6361540 h 6858002"/>
                  <a:gd name="connsiteX111" fmla="*/ 4381497 w 4572002"/>
                  <a:gd name="connsiteY111" fmla="*/ 6361539 h 6858002"/>
                  <a:gd name="connsiteX112" fmla="*/ 4364160 w 4572002"/>
                  <a:gd name="connsiteY112" fmla="*/ 6228756 h 6858002"/>
                  <a:gd name="connsiteX113" fmla="*/ 4325488 w 4572002"/>
                  <a:gd name="connsiteY113" fmla="*/ 6155602 h 6858002"/>
                  <a:gd name="connsiteX114" fmla="*/ 4325486 w 4572002"/>
                  <a:gd name="connsiteY114" fmla="*/ 6155600 h 6858002"/>
                  <a:gd name="connsiteX115" fmla="*/ 4309890 w 4572002"/>
                  <a:gd name="connsiteY115" fmla="*/ 6133315 h 6858002"/>
                  <a:gd name="connsiteX116" fmla="*/ 4323583 w 4572002"/>
                  <a:gd name="connsiteY116" fmla="*/ 6108739 h 6858002"/>
                  <a:gd name="connsiteX117" fmla="*/ 4379782 w 4572002"/>
                  <a:gd name="connsiteY117" fmla="*/ 6026441 h 6858002"/>
                  <a:gd name="connsiteX118" fmla="*/ 4386259 w 4572002"/>
                  <a:gd name="connsiteY118" fmla="*/ 5993292 h 6858002"/>
                  <a:gd name="connsiteX119" fmla="*/ 4386259 w 4572002"/>
                  <a:gd name="connsiteY119" fmla="*/ 5993290 h 6858002"/>
                  <a:gd name="connsiteX120" fmla="*/ 4389712 w 4572002"/>
                  <a:gd name="connsiteY120" fmla="*/ 5964477 h 6858002"/>
                  <a:gd name="connsiteX121" fmla="*/ 4389878 w 4572002"/>
                  <a:gd name="connsiteY121" fmla="*/ 5935950 h 6858002"/>
                  <a:gd name="connsiteX122" fmla="*/ 4389878 w 4572002"/>
                  <a:gd name="connsiteY122" fmla="*/ 5935949 h 6858002"/>
                  <a:gd name="connsiteX123" fmla="*/ 4389877 w 4572002"/>
                  <a:gd name="connsiteY123" fmla="*/ 5935946 h 6858002"/>
                  <a:gd name="connsiteX124" fmla="*/ 4382997 w 4572002"/>
                  <a:gd name="connsiteY124" fmla="*/ 5909351 h 6858002"/>
                  <a:gd name="connsiteX125" fmla="*/ 4371974 w 4572002"/>
                  <a:gd name="connsiteY125" fmla="*/ 5883757 h 6858002"/>
                  <a:gd name="connsiteX126" fmla="*/ 4371973 w 4572002"/>
                  <a:gd name="connsiteY126" fmla="*/ 5883751 h 6858002"/>
                  <a:gd name="connsiteX127" fmla="*/ 4283578 w 4572002"/>
                  <a:gd name="connsiteY127" fmla="*/ 5760873 h 6858002"/>
                  <a:gd name="connsiteX128" fmla="*/ 4274812 w 4572002"/>
                  <a:gd name="connsiteY128" fmla="*/ 5740488 h 6858002"/>
                  <a:gd name="connsiteX129" fmla="*/ 4268907 w 4572002"/>
                  <a:gd name="connsiteY129" fmla="*/ 5704483 h 6858002"/>
                  <a:gd name="connsiteX130" fmla="*/ 4197659 w 4572002"/>
                  <a:gd name="connsiteY130" fmla="*/ 5562746 h 6858002"/>
                  <a:gd name="connsiteX131" fmla="*/ 4188085 w 4572002"/>
                  <a:gd name="connsiteY131" fmla="*/ 5547578 h 6858002"/>
                  <a:gd name="connsiteX132" fmla="*/ 4198231 w 4572002"/>
                  <a:gd name="connsiteY132" fmla="*/ 5531694 h 6858002"/>
                  <a:gd name="connsiteX133" fmla="*/ 4198232 w 4572002"/>
                  <a:gd name="connsiteY133" fmla="*/ 5531692 h 6858002"/>
                  <a:gd name="connsiteX134" fmla="*/ 4206630 w 4572002"/>
                  <a:gd name="connsiteY134" fmla="*/ 5520422 h 6858002"/>
                  <a:gd name="connsiteX135" fmla="*/ 4208850 w 4572002"/>
                  <a:gd name="connsiteY135" fmla="*/ 5507668 h 6858002"/>
                  <a:gd name="connsiteX136" fmla="*/ 4208850 w 4572002"/>
                  <a:gd name="connsiteY136" fmla="*/ 5507667 h 6858002"/>
                  <a:gd name="connsiteX137" fmla="*/ 4204327 w 4572002"/>
                  <a:gd name="connsiteY137" fmla="*/ 5480637 h 6858002"/>
                  <a:gd name="connsiteX138" fmla="*/ 4192704 w 4572002"/>
                  <a:gd name="connsiteY138" fmla="*/ 5425582 h 6858002"/>
                  <a:gd name="connsiteX139" fmla="*/ 4184513 w 4572002"/>
                  <a:gd name="connsiteY139" fmla="*/ 5385384 h 6858002"/>
                  <a:gd name="connsiteX140" fmla="*/ 4179637 w 4572002"/>
                  <a:gd name="connsiteY140" fmla="*/ 5355014 h 6858002"/>
                  <a:gd name="connsiteX141" fmla="*/ 4183557 w 4572002"/>
                  <a:gd name="connsiteY141" fmla="*/ 5321350 h 6858002"/>
                  <a:gd name="connsiteX142" fmla="*/ 4208517 w 4572002"/>
                  <a:gd name="connsiteY142" fmla="*/ 5272797 h 6858002"/>
                  <a:gd name="connsiteX143" fmla="*/ 4225669 w 4572002"/>
                  <a:gd name="connsiteY143" fmla="*/ 5241089 h 6858002"/>
                  <a:gd name="connsiteX144" fmla="*/ 4231973 w 4572002"/>
                  <a:gd name="connsiteY144" fmla="*/ 5229433 h 6858002"/>
                  <a:gd name="connsiteX145" fmla="*/ 4232139 w 4572002"/>
                  <a:gd name="connsiteY145" fmla="*/ 5179068 h 6858002"/>
                  <a:gd name="connsiteX146" fmla="*/ 4232139 w 4572002"/>
                  <a:gd name="connsiteY146" fmla="*/ 5179067 h 6858002"/>
                  <a:gd name="connsiteX147" fmla="*/ 4229593 w 4572002"/>
                  <a:gd name="connsiteY147" fmla="*/ 5172090 h 6858002"/>
                  <a:gd name="connsiteX148" fmla="*/ 4228901 w 4572002"/>
                  <a:gd name="connsiteY148" fmla="*/ 5166114 h 6858002"/>
                  <a:gd name="connsiteX149" fmla="*/ 4235616 w 4572002"/>
                  <a:gd name="connsiteY149" fmla="*/ 5133225 h 6858002"/>
                  <a:gd name="connsiteX150" fmla="*/ 4235616 w 4572002"/>
                  <a:gd name="connsiteY150" fmla="*/ 5133224 h 6858002"/>
                  <a:gd name="connsiteX151" fmla="*/ 4235615 w 4572002"/>
                  <a:gd name="connsiteY151" fmla="*/ 5133220 h 6858002"/>
                  <a:gd name="connsiteX152" fmla="*/ 4228473 w 4572002"/>
                  <a:gd name="connsiteY152" fmla="*/ 5102461 h 6858002"/>
                  <a:gd name="connsiteX153" fmla="*/ 4222587 w 4572002"/>
                  <a:gd name="connsiteY153" fmla="*/ 5087441 h 6858002"/>
                  <a:gd name="connsiteX154" fmla="*/ 4222582 w 4572002"/>
                  <a:gd name="connsiteY154" fmla="*/ 5087423 h 6858002"/>
                  <a:gd name="connsiteX155" fmla="*/ 4209468 w 4572002"/>
                  <a:gd name="connsiteY155" fmla="*/ 5041521 h 6858002"/>
                  <a:gd name="connsiteX156" fmla="*/ 4182989 w 4572002"/>
                  <a:gd name="connsiteY156" fmla="*/ 4987037 h 6858002"/>
                  <a:gd name="connsiteX157" fmla="*/ 4165707 w 4572002"/>
                  <a:gd name="connsiteY157" fmla="*/ 4957454 h 6858002"/>
                  <a:gd name="connsiteX158" fmla="*/ 4158155 w 4572002"/>
                  <a:gd name="connsiteY158" fmla="*/ 4933805 h 6858002"/>
                  <a:gd name="connsiteX159" fmla="*/ 4159557 w 4572002"/>
                  <a:gd name="connsiteY159" fmla="*/ 4912169 h 6858002"/>
                  <a:gd name="connsiteX160" fmla="*/ 4161262 w 4572002"/>
                  <a:gd name="connsiteY160" fmla="*/ 4889276 h 6858002"/>
                  <a:gd name="connsiteX161" fmla="*/ 4161262 w 4572002"/>
                  <a:gd name="connsiteY161" fmla="*/ 4889275 h 6858002"/>
                  <a:gd name="connsiteX162" fmla="*/ 4156484 w 4572002"/>
                  <a:gd name="connsiteY162" fmla="*/ 4867614 h 6858002"/>
                  <a:gd name="connsiteX163" fmla="*/ 4153733 w 4572002"/>
                  <a:gd name="connsiteY163" fmla="*/ 4863343 h 6858002"/>
                  <a:gd name="connsiteX164" fmla="*/ 4151983 w 4572002"/>
                  <a:gd name="connsiteY164" fmla="*/ 4857317 h 6858002"/>
                  <a:gd name="connsiteX165" fmla="*/ 4131552 w 4572002"/>
                  <a:gd name="connsiteY165" fmla="*/ 4828916 h 6858002"/>
                  <a:gd name="connsiteX166" fmla="*/ 4116716 w 4572002"/>
                  <a:gd name="connsiteY166" fmla="*/ 4800483 h 6858002"/>
                  <a:gd name="connsiteX167" fmla="*/ 4118025 w 4572002"/>
                  <a:gd name="connsiteY167" fmla="*/ 4767765 h 6858002"/>
                  <a:gd name="connsiteX168" fmla="*/ 4127932 w 4572002"/>
                  <a:gd name="connsiteY168" fmla="*/ 4677656 h 6858002"/>
                  <a:gd name="connsiteX169" fmla="*/ 4135934 w 4572002"/>
                  <a:gd name="connsiteY169" fmla="*/ 4659175 h 6858002"/>
                  <a:gd name="connsiteX170" fmla="*/ 4195944 w 4572002"/>
                  <a:gd name="connsiteY170" fmla="*/ 4482005 h 6858002"/>
                  <a:gd name="connsiteX171" fmla="*/ 4196706 w 4572002"/>
                  <a:gd name="connsiteY171" fmla="*/ 4363891 h 6858002"/>
                  <a:gd name="connsiteX172" fmla="*/ 4196706 w 4572002"/>
                  <a:gd name="connsiteY172" fmla="*/ 4363890 h 6858002"/>
                  <a:gd name="connsiteX173" fmla="*/ 4187752 w 4572002"/>
                  <a:gd name="connsiteY173" fmla="*/ 4324645 h 6858002"/>
                  <a:gd name="connsiteX174" fmla="*/ 4147936 w 4572002"/>
                  <a:gd name="connsiteY174" fmla="*/ 4253014 h 6858002"/>
                  <a:gd name="connsiteX175" fmla="*/ 4211111 w 4572002"/>
                  <a:gd name="connsiteY175" fmla="*/ 2836172 h 6858002"/>
                  <a:gd name="connsiteX176" fmla="*/ 4202421 w 4572002"/>
                  <a:gd name="connsiteY176" fmla="*/ 2848793 h 6858002"/>
                  <a:gd name="connsiteX177" fmla="*/ 4186816 w 4572002"/>
                  <a:gd name="connsiteY177" fmla="*/ 2897785 h 6858002"/>
                  <a:gd name="connsiteX178" fmla="*/ 4185787 w 4572002"/>
                  <a:gd name="connsiteY178" fmla="*/ 2903551 h 6858002"/>
                  <a:gd name="connsiteX179" fmla="*/ 4182513 w 4572002"/>
                  <a:gd name="connsiteY179" fmla="*/ 2914328 h 6858002"/>
                  <a:gd name="connsiteX180" fmla="*/ 4177882 w 4572002"/>
                  <a:gd name="connsiteY180" fmla="*/ 2947858 h 6858002"/>
                  <a:gd name="connsiteX181" fmla="*/ 4177881 w 4572002"/>
                  <a:gd name="connsiteY181" fmla="*/ 2947862 h 6858002"/>
                  <a:gd name="connsiteX182" fmla="*/ 4177881 w 4572002"/>
                  <a:gd name="connsiteY182" fmla="*/ 2947863 h 6858002"/>
                  <a:gd name="connsiteX183" fmla="*/ 4181465 w 4572002"/>
                  <a:gd name="connsiteY183" fmla="*/ 2982149 h 6858002"/>
                  <a:gd name="connsiteX184" fmla="*/ 4193158 w 4572002"/>
                  <a:gd name="connsiteY184" fmla="*/ 3077402 h 6858002"/>
                  <a:gd name="connsiteX185" fmla="*/ 4180703 w 4572002"/>
                  <a:gd name="connsiteY185" fmla="*/ 3172654 h 6858002"/>
                  <a:gd name="connsiteX186" fmla="*/ 4133076 w 4572002"/>
                  <a:gd name="connsiteY186" fmla="*/ 3489467 h 6858002"/>
                  <a:gd name="connsiteX187" fmla="*/ 4110977 w 4572002"/>
                  <a:gd name="connsiteY187" fmla="*/ 3544713 h 6858002"/>
                  <a:gd name="connsiteX188" fmla="*/ 4093355 w 4572002"/>
                  <a:gd name="connsiteY188" fmla="*/ 3574408 h 6858002"/>
                  <a:gd name="connsiteX189" fmla="*/ 4093355 w 4572002"/>
                  <a:gd name="connsiteY189" fmla="*/ 3574409 h 6858002"/>
                  <a:gd name="connsiteX190" fmla="*/ 4105453 w 4572002"/>
                  <a:gd name="connsiteY190" fmla="*/ 3606818 h 6858002"/>
                  <a:gd name="connsiteX191" fmla="*/ 4118979 w 4572002"/>
                  <a:gd name="connsiteY191" fmla="*/ 3630633 h 6858002"/>
                  <a:gd name="connsiteX192" fmla="*/ 4136708 w 4572002"/>
                  <a:gd name="connsiteY192" fmla="*/ 3654416 h 6858002"/>
                  <a:gd name="connsiteX193" fmla="*/ 4140382 w 4572002"/>
                  <a:gd name="connsiteY193" fmla="*/ 3668940 h 6858002"/>
                  <a:gd name="connsiteX194" fmla="*/ 4143220 w 4572002"/>
                  <a:gd name="connsiteY194" fmla="*/ 3680164 h 6858002"/>
                  <a:gd name="connsiteX195" fmla="*/ 4139172 w 4572002"/>
                  <a:gd name="connsiteY195" fmla="*/ 3734837 h 6858002"/>
                  <a:gd name="connsiteX196" fmla="*/ 4139172 w 4572002"/>
                  <a:gd name="connsiteY196" fmla="*/ 3734838 h 6858002"/>
                  <a:gd name="connsiteX197" fmla="*/ 4139554 w 4572002"/>
                  <a:gd name="connsiteY197" fmla="*/ 3754653 h 6858002"/>
                  <a:gd name="connsiteX198" fmla="*/ 4145911 w 4572002"/>
                  <a:gd name="connsiteY198" fmla="*/ 3789776 h 6858002"/>
                  <a:gd name="connsiteX199" fmla="*/ 4130980 w 4572002"/>
                  <a:gd name="connsiteY199" fmla="*/ 3822472 h 6858002"/>
                  <a:gd name="connsiteX200" fmla="*/ 4116645 w 4572002"/>
                  <a:gd name="connsiteY200" fmla="*/ 3852619 h 6858002"/>
                  <a:gd name="connsiteX201" fmla="*/ 4116645 w 4572002"/>
                  <a:gd name="connsiteY201" fmla="*/ 3852620 h 6858002"/>
                  <a:gd name="connsiteX202" fmla="*/ 4117425 w 4572002"/>
                  <a:gd name="connsiteY202" fmla="*/ 3868764 h 6858002"/>
                  <a:gd name="connsiteX203" fmla="*/ 4126028 w 4572002"/>
                  <a:gd name="connsiteY203" fmla="*/ 3885337 h 6858002"/>
                  <a:gd name="connsiteX204" fmla="*/ 4126028 w 4572002"/>
                  <a:gd name="connsiteY204" fmla="*/ 3885339 h 6858002"/>
                  <a:gd name="connsiteX205" fmla="*/ 4148409 w 4572002"/>
                  <a:gd name="connsiteY205" fmla="*/ 3923125 h 6858002"/>
                  <a:gd name="connsiteX206" fmla="*/ 4157913 w 4572002"/>
                  <a:gd name="connsiteY206" fmla="*/ 3962160 h 6858002"/>
                  <a:gd name="connsiteX207" fmla="*/ 4142221 w 4572002"/>
                  <a:gd name="connsiteY207" fmla="*/ 4043838 h 6858002"/>
                  <a:gd name="connsiteX208" fmla="*/ 4142220 w 4572002"/>
                  <a:gd name="connsiteY208" fmla="*/ 4043839 h 6858002"/>
                  <a:gd name="connsiteX209" fmla="*/ 4127099 w 4572002"/>
                  <a:gd name="connsiteY209" fmla="*/ 4103825 h 6858002"/>
                  <a:gd name="connsiteX210" fmla="*/ 4127099 w 4572002"/>
                  <a:gd name="connsiteY210" fmla="*/ 4103826 h 6858002"/>
                  <a:gd name="connsiteX211" fmla="*/ 4129066 w 4572002"/>
                  <a:gd name="connsiteY211" fmla="*/ 4134256 h 6858002"/>
                  <a:gd name="connsiteX212" fmla="*/ 4138410 w 4572002"/>
                  <a:gd name="connsiteY212" fmla="*/ 4165382 h 6858002"/>
                  <a:gd name="connsiteX213" fmla="*/ 4138410 w 4572002"/>
                  <a:gd name="connsiteY213" fmla="*/ 4165384 h 6858002"/>
                  <a:gd name="connsiteX214" fmla="*/ 4142315 w 4572002"/>
                  <a:gd name="connsiteY214" fmla="*/ 4192388 h 6858002"/>
                  <a:gd name="connsiteX215" fmla="*/ 4142315 w 4572002"/>
                  <a:gd name="connsiteY215" fmla="*/ 4192387 h 6858002"/>
                  <a:gd name="connsiteX216" fmla="*/ 4138410 w 4572002"/>
                  <a:gd name="connsiteY216" fmla="*/ 4165383 h 6858002"/>
                  <a:gd name="connsiteX217" fmla="*/ 4138410 w 4572002"/>
                  <a:gd name="connsiteY217" fmla="*/ 4165382 h 6858002"/>
                  <a:gd name="connsiteX218" fmla="*/ 4127099 w 4572002"/>
                  <a:gd name="connsiteY218" fmla="*/ 4103826 h 6858002"/>
                  <a:gd name="connsiteX219" fmla="*/ 4142220 w 4572002"/>
                  <a:gd name="connsiteY219" fmla="*/ 4043840 h 6858002"/>
                  <a:gd name="connsiteX220" fmla="*/ 4142221 w 4572002"/>
                  <a:gd name="connsiteY220" fmla="*/ 4043838 h 6858002"/>
                  <a:gd name="connsiteX221" fmla="*/ 4155523 w 4572002"/>
                  <a:gd name="connsiteY221" fmla="*/ 4002410 h 6858002"/>
                  <a:gd name="connsiteX222" fmla="*/ 4157913 w 4572002"/>
                  <a:gd name="connsiteY222" fmla="*/ 3962160 h 6858002"/>
                  <a:gd name="connsiteX223" fmla="*/ 4157913 w 4572002"/>
                  <a:gd name="connsiteY223" fmla="*/ 3962159 h 6858002"/>
                  <a:gd name="connsiteX224" fmla="*/ 4126028 w 4572002"/>
                  <a:gd name="connsiteY224" fmla="*/ 3885338 h 6858002"/>
                  <a:gd name="connsiteX225" fmla="*/ 4126028 w 4572002"/>
                  <a:gd name="connsiteY225" fmla="*/ 3885337 h 6858002"/>
                  <a:gd name="connsiteX226" fmla="*/ 4116645 w 4572002"/>
                  <a:gd name="connsiteY226" fmla="*/ 3852620 h 6858002"/>
                  <a:gd name="connsiteX227" fmla="*/ 4130980 w 4572002"/>
                  <a:gd name="connsiteY227" fmla="*/ 3822473 h 6858002"/>
                  <a:gd name="connsiteX228" fmla="*/ 4145911 w 4572002"/>
                  <a:gd name="connsiteY228" fmla="*/ 3789777 h 6858002"/>
                  <a:gd name="connsiteX229" fmla="*/ 4145911 w 4572002"/>
                  <a:gd name="connsiteY229" fmla="*/ 3789776 h 6858002"/>
                  <a:gd name="connsiteX230" fmla="*/ 4139554 w 4572002"/>
                  <a:gd name="connsiteY230" fmla="*/ 3754652 h 6858002"/>
                  <a:gd name="connsiteX231" fmla="*/ 4139172 w 4572002"/>
                  <a:gd name="connsiteY231" fmla="*/ 3734838 h 6858002"/>
                  <a:gd name="connsiteX232" fmla="*/ 4143220 w 4572002"/>
                  <a:gd name="connsiteY232" fmla="*/ 3680164 h 6858002"/>
                  <a:gd name="connsiteX233" fmla="*/ 4143220 w 4572002"/>
                  <a:gd name="connsiteY233" fmla="*/ 3680163 h 6858002"/>
                  <a:gd name="connsiteX234" fmla="*/ 4140382 w 4572002"/>
                  <a:gd name="connsiteY234" fmla="*/ 3668940 h 6858002"/>
                  <a:gd name="connsiteX235" fmla="*/ 4136708 w 4572002"/>
                  <a:gd name="connsiteY235" fmla="*/ 3654416 h 6858002"/>
                  <a:gd name="connsiteX236" fmla="*/ 4136708 w 4572002"/>
                  <a:gd name="connsiteY236" fmla="*/ 3654416 h 6858002"/>
                  <a:gd name="connsiteX237" fmla="*/ 4136708 w 4572002"/>
                  <a:gd name="connsiteY237" fmla="*/ 3654415 h 6858002"/>
                  <a:gd name="connsiteX238" fmla="*/ 4118979 w 4572002"/>
                  <a:gd name="connsiteY238" fmla="*/ 3630632 h 6858002"/>
                  <a:gd name="connsiteX239" fmla="*/ 4105453 w 4572002"/>
                  <a:gd name="connsiteY239" fmla="*/ 3606817 h 6858002"/>
                  <a:gd name="connsiteX240" fmla="*/ 4095707 w 4572002"/>
                  <a:gd name="connsiteY240" fmla="*/ 3587174 h 6858002"/>
                  <a:gd name="connsiteX241" fmla="*/ 4093355 w 4572002"/>
                  <a:gd name="connsiteY241" fmla="*/ 3574408 h 6858002"/>
                  <a:gd name="connsiteX242" fmla="*/ 4098434 w 4572002"/>
                  <a:gd name="connsiteY242" fmla="*/ 3562321 h 6858002"/>
                  <a:gd name="connsiteX243" fmla="*/ 4110977 w 4572002"/>
                  <a:gd name="connsiteY243" fmla="*/ 3544714 h 6858002"/>
                  <a:gd name="connsiteX244" fmla="*/ 4133076 w 4572002"/>
                  <a:gd name="connsiteY244" fmla="*/ 3489468 h 6858002"/>
                  <a:gd name="connsiteX245" fmla="*/ 4180703 w 4572002"/>
                  <a:gd name="connsiteY245" fmla="*/ 3172655 h 6858002"/>
                  <a:gd name="connsiteX246" fmla="*/ 4193158 w 4572002"/>
                  <a:gd name="connsiteY246" fmla="*/ 3077402 h 6858002"/>
                  <a:gd name="connsiteX247" fmla="*/ 4193158 w 4572002"/>
                  <a:gd name="connsiteY247" fmla="*/ 3077401 h 6858002"/>
                  <a:gd name="connsiteX248" fmla="*/ 4181465 w 4572002"/>
                  <a:gd name="connsiteY248" fmla="*/ 2982148 h 6858002"/>
                  <a:gd name="connsiteX249" fmla="*/ 4177881 w 4572002"/>
                  <a:gd name="connsiteY249" fmla="*/ 2947863 h 6858002"/>
                  <a:gd name="connsiteX250" fmla="*/ 4177882 w 4572002"/>
                  <a:gd name="connsiteY250" fmla="*/ 2947858 h 6858002"/>
                  <a:gd name="connsiteX251" fmla="*/ 4185787 w 4572002"/>
                  <a:gd name="connsiteY251" fmla="*/ 2903551 h 6858002"/>
                  <a:gd name="connsiteX252" fmla="*/ 4202421 w 4572002"/>
                  <a:gd name="connsiteY252" fmla="*/ 2848794 h 6858002"/>
                  <a:gd name="connsiteX253" fmla="*/ 4211111 w 4572002"/>
                  <a:gd name="connsiteY253" fmla="*/ 2836173 h 6858002"/>
                  <a:gd name="connsiteX254" fmla="*/ 3726625 w 4572002"/>
                  <a:gd name="connsiteY254" fmla="*/ 1508458 h 6858002"/>
                  <a:gd name="connsiteX255" fmla="*/ 3698531 w 4572002"/>
                  <a:gd name="connsiteY255" fmla="*/ 1596214 h 6858002"/>
                  <a:gd name="connsiteX256" fmla="*/ 3700436 w 4572002"/>
                  <a:gd name="connsiteY256" fmla="*/ 1624981 h 6858002"/>
                  <a:gd name="connsiteX257" fmla="*/ 3757017 w 4572002"/>
                  <a:gd name="connsiteY257" fmla="*/ 1697754 h 6858002"/>
                  <a:gd name="connsiteX258" fmla="*/ 3779686 w 4572002"/>
                  <a:gd name="connsiteY258" fmla="*/ 1733189 h 6858002"/>
                  <a:gd name="connsiteX259" fmla="*/ 3821407 w 4572002"/>
                  <a:gd name="connsiteY259" fmla="*/ 1833776 h 6858002"/>
                  <a:gd name="connsiteX260" fmla="*/ 3829028 w 4572002"/>
                  <a:gd name="connsiteY260" fmla="*/ 1842159 h 6858002"/>
                  <a:gd name="connsiteX261" fmla="*/ 3919519 w 4572002"/>
                  <a:gd name="connsiteY261" fmla="*/ 1916455 h 6858002"/>
                  <a:gd name="connsiteX262" fmla="*/ 3934949 w 4572002"/>
                  <a:gd name="connsiteY262" fmla="*/ 1933220 h 6858002"/>
                  <a:gd name="connsiteX263" fmla="*/ 3958954 w 4572002"/>
                  <a:gd name="connsiteY263" fmla="*/ 1953414 h 6858002"/>
                  <a:gd name="connsiteX264" fmla="*/ 4005437 w 4572002"/>
                  <a:gd name="connsiteY264" fmla="*/ 2016470 h 6858002"/>
                  <a:gd name="connsiteX265" fmla="*/ 4020296 w 4572002"/>
                  <a:gd name="connsiteY265" fmla="*/ 2094579 h 6858002"/>
                  <a:gd name="connsiteX266" fmla="*/ 4042967 w 4572002"/>
                  <a:gd name="connsiteY266" fmla="*/ 2188880 h 6858002"/>
                  <a:gd name="connsiteX267" fmla="*/ 4058207 w 4572002"/>
                  <a:gd name="connsiteY267" fmla="*/ 2228315 h 6858002"/>
                  <a:gd name="connsiteX268" fmla="*/ 4087164 w 4572002"/>
                  <a:gd name="connsiteY268" fmla="*/ 2334045 h 6858002"/>
                  <a:gd name="connsiteX269" fmla="*/ 4111549 w 4572002"/>
                  <a:gd name="connsiteY269" fmla="*/ 2409486 h 6858002"/>
                  <a:gd name="connsiteX270" fmla="*/ 4128650 w 4572002"/>
                  <a:gd name="connsiteY270" fmla="*/ 2435913 h 6858002"/>
                  <a:gd name="connsiteX271" fmla="*/ 4134481 w 4572002"/>
                  <a:gd name="connsiteY271" fmla="*/ 2463018 h 6858002"/>
                  <a:gd name="connsiteX272" fmla="*/ 4125839 w 4572002"/>
                  <a:gd name="connsiteY272" fmla="*/ 2518262 h 6858002"/>
                  <a:gd name="connsiteX273" fmla="*/ 4125838 w 4572002"/>
                  <a:gd name="connsiteY273" fmla="*/ 2518264 h 6858002"/>
                  <a:gd name="connsiteX274" fmla="*/ 4122194 w 4572002"/>
                  <a:gd name="connsiteY274" fmla="*/ 2545006 h 6858002"/>
                  <a:gd name="connsiteX275" fmla="*/ 4122194 w 4572002"/>
                  <a:gd name="connsiteY275" fmla="*/ 2545007 h 6858002"/>
                  <a:gd name="connsiteX276" fmla="*/ 4126408 w 4572002"/>
                  <a:gd name="connsiteY276" fmla="*/ 2571035 h 6858002"/>
                  <a:gd name="connsiteX277" fmla="*/ 4199563 w 4572002"/>
                  <a:gd name="connsiteY277" fmla="*/ 2668002 h 6858002"/>
                  <a:gd name="connsiteX278" fmla="*/ 4247953 w 4572002"/>
                  <a:gd name="connsiteY278" fmla="*/ 2745349 h 6858002"/>
                  <a:gd name="connsiteX279" fmla="*/ 4247954 w 4572002"/>
                  <a:gd name="connsiteY279" fmla="*/ 2745352 h 6858002"/>
                  <a:gd name="connsiteX280" fmla="*/ 4253873 w 4572002"/>
                  <a:gd name="connsiteY280" fmla="*/ 2778006 h 6858002"/>
                  <a:gd name="connsiteX281" fmla="*/ 4253453 w 4572002"/>
                  <a:gd name="connsiteY281" fmla="*/ 2785440 h 6858002"/>
                  <a:gd name="connsiteX282" fmla="*/ 4243374 w 4572002"/>
                  <a:gd name="connsiteY282" fmla="*/ 2811780 h 6858002"/>
                  <a:gd name="connsiteX283" fmla="*/ 4243371 w 4572002"/>
                  <a:gd name="connsiteY283" fmla="*/ 2811787 h 6858002"/>
                  <a:gd name="connsiteX284" fmla="*/ 4243372 w 4572002"/>
                  <a:gd name="connsiteY284" fmla="*/ 2811787 h 6858002"/>
                  <a:gd name="connsiteX285" fmla="*/ 4243374 w 4572002"/>
                  <a:gd name="connsiteY285" fmla="*/ 2811780 h 6858002"/>
                  <a:gd name="connsiteX286" fmla="*/ 4253025 w 4572002"/>
                  <a:gd name="connsiteY286" fmla="*/ 2793023 h 6858002"/>
                  <a:gd name="connsiteX287" fmla="*/ 4253453 w 4572002"/>
                  <a:gd name="connsiteY287" fmla="*/ 2785440 h 6858002"/>
                  <a:gd name="connsiteX288" fmla="*/ 4254654 w 4572002"/>
                  <a:gd name="connsiteY288" fmla="*/ 2782305 h 6858002"/>
                  <a:gd name="connsiteX289" fmla="*/ 4253873 w 4572002"/>
                  <a:gd name="connsiteY289" fmla="*/ 2778006 h 6858002"/>
                  <a:gd name="connsiteX290" fmla="*/ 4254284 w 4572002"/>
                  <a:gd name="connsiteY290" fmla="*/ 2770758 h 6858002"/>
                  <a:gd name="connsiteX291" fmla="*/ 4247954 w 4572002"/>
                  <a:gd name="connsiteY291" fmla="*/ 2745352 h 6858002"/>
                  <a:gd name="connsiteX292" fmla="*/ 4247953 w 4572002"/>
                  <a:gd name="connsiteY292" fmla="*/ 2745348 h 6858002"/>
                  <a:gd name="connsiteX293" fmla="*/ 4199563 w 4572002"/>
                  <a:gd name="connsiteY293" fmla="*/ 2668001 h 6858002"/>
                  <a:gd name="connsiteX294" fmla="*/ 4126408 w 4572002"/>
                  <a:gd name="connsiteY294" fmla="*/ 2571034 h 6858002"/>
                  <a:gd name="connsiteX295" fmla="*/ 4122194 w 4572002"/>
                  <a:gd name="connsiteY295" fmla="*/ 2545007 h 6858002"/>
                  <a:gd name="connsiteX296" fmla="*/ 4125838 w 4572002"/>
                  <a:gd name="connsiteY296" fmla="*/ 2518265 h 6858002"/>
                  <a:gd name="connsiteX297" fmla="*/ 4125839 w 4572002"/>
                  <a:gd name="connsiteY297" fmla="*/ 2518262 h 6858002"/>
                  <a:gd name="connsiteX298" fmla="*/ 4132419 w 4572002"/>
                  <a:gd name="connsiteY298" fmla="*/ 2490551 h 6858002"/>
                  <a:gd name="connsiteX299" fmla="*/ 4134481 w 4572002"/>
                  <a:gd name="connsiteY299" fmla="*/ 2463018 h 6858002"/>
                  <a:gd name="connsiteX300" fmla="*/ 4134481 w 4572002"/>
                  <a:gd name="connsiteY300" fmla="*/ 2463017 h 6858002"/>
                  <a:gd name="connsiteX301" fmla="*/ 4111549 w 4572002"/>
                  <a:gd name="connsiteY301" fmla="*/ 2409485 h 6858002"/>
                  <a:gd name="connsiteX302" fmla="*/ 4087164 w 4572002"/>
                  <a:gd name="connsiteY302" fmla="*/ 2334044 h 6858002"/>
                  <a:gd name="connsiteX303" fmla="*/ 4058207 w 4572002"/>
                  <a:gd name="connsiteY303" fmla="*/ 2228314 h 6858002"/>
                  <a:gd name="connsiteX304" fmla="*/ 4042967 w 4572002"/>
                  <a:gd name="connsiteY304" fmla="*/ 2188879 h 6858002"/>
                  <a:gd name="connsiteX305" fmla="*/ 4020296 w 4572002"/>
                  <a:gd name="connsiteY305" fmla="*/ 2094578 h 6858002"/>
                  <a:gd name="connsiteX306" fmla="*/ 4005437 w 4572002"/>
                  <a:gd name="connsiteY306" fmla="*/ 2016469 h 6858002"/>
                  <a:gd name="connsiteX307" fmla="*/ 3958954 w 4572002"/>
                  <a:gd name="connsiteY307" fmla="*/ 1953413 h 6858002"/>
                  <a:gd name="connsiteX308" fmla="*/ 3934949 w 4572002"/>
                  <a:gd name="connsiteY308" fmla="*/ 1933219 h 6858002"/>
                  <a:gd name="connsiteX309" fmla="*/ 3919519 w 4572002"/>
                  <a:gd name="connsiteY309" fmla="*/ 1916454 h 6858002"/>
                  <a:gd name="connsiteX310" fmla="*/ 3829028 w 4572002"/>
                  <a:gd name="connsiteY310" fmla="*/ 1842158 h 6858002"/>
                  <a:gd name="connsiteX311" fmla="*/ 3821407 w 4572002"/>
                  <a:gd name="connsiteY311" fmla="*/ 1833775 h 6858002"/>
                  <a:gd name="connsiteX312" fmla="*/ 3779686 w 4572002"/>
                  <a:gd name="connsiteY312" fmla="*/ 1733188 h 6858002"/>
                  <a:gd name="connsiteX313" fmla="*/ 3757018 w 4572002"/>
                  <a:gd name="connsiteY313" fmla="*/ 1697753 h 6858002"/>
                  <a:gd name="connsiteX314" fmla="*/ 3700436 w 4572002"/>
                  <a:gd name="connsiteY314" fmla="*/ 1624980 h 6858002"/>
                  <a:gd name="connsiteX315" fmla="*/ 3698532 w 4572002"/>
                  <a:gd name="connsiteY315" fmla="*/ 1596213 h 6858002"/>
                  <a:gd name="connsiteX316" fmla="*/ 3745230 w 4572002"/>
                  <a:gd name="connsiteY316" fmla="*/ 1459073 h 6858002"/>
                  <a:gd name="connsiteX317" fmla="*/ 3745229 w 4572002"/>
                  <a:gd name="connsiteY317" fmla="*/ 1459074 h 6858002"/>
                  <a:gd name="connsiteX318" fmla="*/ 3736012 w 4572002"/>
                  <a:gd name="connsiteY318" fmla="*/ 1481572 h 6858002"/>
                  <a:gd name="connsiteX319" fmla="*/ 3764423 w 4572002"/>
                  <a:gd name="connsiteY319" fmla="*/ 1268758 h 6858002"/>
                  <a:gd name="connsiteX320" fmla="*/ 3769590 w 4572002"/>
                  <a:gd name="connsiteY320" fmla="*/ 1286070 h 6858002"/>
                  <a:gd name="connsiteX321" fmla="*/ 3791927 w 4572002"/>
                  <a:gd name="connsiteY321" fmla="*/ 1350628 h 6858002"/>
                  <a:gd name="connsiteX322" fmla="*/ 3786333 w 4572002"/>
                  <a:gd name="connsiteY322" fmla="*/ 1413840 h 6858002"/>
                  <a:gd name="connsiteX323" fmla="*/ 3791928 w 4572002"/>
                  <a:gd name="connsiteY323" fmla="*/ 1350627 h 6858002"/>
                  <a:gd name="connsiteX324" fmla="*/ 3769590 w 4572002"/>
                  <a:gd name="connsiteY324" fmla="*/ 1286069 h 6858002"/>
                  <a:gd name="connsiteX325" fmla="*/ 3706152 w 4572002"/>
                  <a:gd name="connsiteY325" fmla="*/ 773035 h 6858002"/>
                  <a:gd name="connsiteX326" fmla="*/ 3706152 w 4572002"/>
                  <a:gd name="connsiteY326" fmla="*/ 773036 h 6858002"/>
                  <a:gd name="connsiteX327" fmla="*/ 3714152 w 4572002"/>
                  <a:gd name="connsiteY327" fmla="*/ 854380 h 6858002"/>
                  <a:gd name="connsiteX328" fmla="*/ 3745205 w 4572002"/>
                  <a:gd name="connsiteY328" fmla="*/ 915344 h 6858002"/>
                  <a:gd name="connsiteX329" fmla="*/ 3755683 w 4572002"/>
                  <a:gd name="connsiteY329" fmla="*/ 927156 h 6858002"/>
                  <a:gd name="connsiteX330" fmla="*/ 3752063 w 4572002"/>
                  <a:gd name="connsiteY330" fmla="*/ 1097088 h 6858002"/>
                  <a:gd name="connsiteX331" fmla="*/ 3747681 w 4572002"/>
                  <a:gd name="connsiteY331" fmla="*/ 1123186 h 6858002"/>
                  <a:gd name="connsiteX332" fmla="*/ 3772400 w 4572002"/>
                  <a:gd name="connsiteY332" fmla="*/ 1184029 h 6858002"/>
                  <a:gd name="connsiteX333" fmla="*/ 3747682 w 4572002"/>
                  <a:gd name="connsiteY333" fmla="*/ 1123185 h 6858002"/>
                  <a:gd name="connsiteX334" fmla="*/ 3752064 w 4572002"/>
                  <a:gd name="connsiteY334" fmla="*/ 1097087 h 6858002"/>
                  <a:gd name="connsiteX335" fmla="*/ 3755684 w 4572002"/>
                  <a:gd name="connsiteY335" fmla="*/ 927155 h 6858002"/>
                  <a:gd name="connsiteX336" fmla="*/ 3745206 w 4572002"/>
                  <a:gd name="connsiteY336" fmla="*/ 915343 h 6858002"/>
                  <a:gd name="connsiteX337" fmla="*/ 3714152 w 4572002"/>
                  <a:gd name="connsiteY337" fmla="*/ 854379 h 6858002"/>
                  <a:gd name="connsiteX338" fmla="*/ 3761553 w 4572002"/>
                  <a:gd name="connsiteY338" fmla="*/ 517851 h 6858002"/>
                  <a:gd name="connsiteX339" fmla="*/ 3752635 w 4572002"/>
                  <a:gd name="connsiteY339" fmla="*/ 556048 h 6858002"/>
                  <a:gd name="connsiteX340" fmla="*/ 3746157 w 4572002"/>
                  <a:gd name="connsiteY340" fmla="*/ 580051 h 6858002"/>
                  <a:gd name="connsiteX341" fmla="*/ 3742776 w 4572002"/>
                  <a:gd name="connsiteY341" fmla="*/ 642538 h 6858002"/>
                  <a:gd name="connsiteX342" fmla="*/ 3730253 w 4572002"/>
                  <a:gd name="connsiteY342" fmla="*/ 694928 h 6858002"/>
                  <a:gd name="connsiteX343" fmla="*/ 3742777 w 4572002"/>
                  <a:gd name="connsiteY343" fmla="*/ 642537 h 6858002"/>
                  <a:gd name="connsiteX344" fmla="*/ 3746158 w 4572002"/>
                  <a:gd name="connsiteY344" fmla="*/ 580050 h 6858002"/>
                  <a:gd name="connsiteX345" fmla="*/ 3752636 w 4572002"/>
                  <a:gd name="connsiteY345" fmla="*/ 556047 h 6858002"/>
                  <a:gd name="connsiteX346" fmla="*/ 3774848 w 4572002"/>
                  <a:gd name="connsiteY346" fmla="*/ 298169 h 6858002"/>
                  <a:gd name="connsiteX347" fmla="*/ 3760065 w 4572002"/>
                  <a:gd name="connsiteY347" fmla="*/ 313534 h 6858002"/>
                  <a:gd name="connsiteX348" fmla="*/ 3759493 w 4572002"/>
                  <a:gd name="connsiteY348" fmla="*/ 338871 h 6858002"/>
                  <a:gd name="connsiteX349" fmla="*/ 3759500 w 4572002"/>
                  <a:gd name="connsiteY349" fmla="*/ 338900 h 6858002"/>
                  <a:gd name="connsiteX350" fmla="*/ 3769400 w 4572002"/>
                  <a:gd name="connsiteY350" fmla="*/ 395640 h 6858002"/>
                  <a:gd name="connsiteX351" fmla="*/ 3765590 w 4572002"/>
                  <a:gd name="connsiteY351" fmla="*/ 367328 h 6858002"/>
                  <a:gd name="connsiteX352" fmla="*/ 3759500 w 4572002"/>
                  <a:gd name="connsiteY352" fmla="*/ 338900 h 6858002"/>
                  <a:gd name="connsiteX353" fmla="*/ 3759494 w 4572002"/>
                  <a:gd name="connsiteY353" fmla="*/ 338870 h 6858002"/>
                  <a:gd name="connsiteX354" fmla="*/ 3760066 w 4572002"/>
                  <a:gd name="connsiteY354" fmla="*/ 313533 h 6858002"/>
                  <a:gd name="connsiteX355" fmla="*/ 3782393 w 4572002"/>
                  <a:gd name="connsiteY355" fmla="*/ 281568 h 6858002"/>
                  <a:gd name="connsiteX356" fmla="*/ 3777498 w 4572002"/>
                  <a:gd name="connsiteY356" fmla="*/ 295415 h 6858002"/>
                  <a:gd name="connsiteX357" fmla="*/ 3777499 w 4572002"/>
                  <a:gd name="connsiteY357" fmla="*/ 295415 h 6858002"/>
                  <a:gd name="connsiteX358" fmla="*/ 3769073 w 4572002"/>
                  <a:gd name="connsiteY358" fmla="*/ 24486 h 6858002"/>
                  <a:gd name="connsiteX359" fmla="*/ 3766810 w 4572002"/>
                  <a:gd name="connsiteY359" fmla="*/ 74129 h 6858002"/>
                  <a:gd name="connsiteX360" fmla="*/ 3772734 w 4572002"/>
                  <a:gd name="connsiteY360" fmla="*/ 125861 h 6858002"/>
                  <a:gd name="connsiteX361" fmla="*/ 3777129 w 4572002"/>
                  <a:gd name="connsiteY361" fmla="*/ 153387 h 6858002"/>
                  <a:gd name="connsiteX362" fmla="*/ 3785402 w 4572002"/>
                  <a:gd name="connsiteY362" fmla="*/ 228944 h 6858002"/>
                  <a:gd name="connsiteX363" fmla="*/ 3780943 w 4572002"/>
                  <a:gd name="connsiteY363" fmla="*/ 177271 h 6858002"/>
                  <a:gd name="connsiteX364" fmla="*/ 3777129 w 4572002"/>
                  <a:gd name="connsiteY364" fmla="*/ 153387 h 6858002"/>
                  <a:gd name="connsiteX365" fmla="*/ 3776930 w 4572002"/>
                  <a:gd name="connsiteY365" fmla="*/ 151569 h 6858002"/>
                  <a:gd name="connsiteX366" fmla="*/ 3766811 w 4572002"/>
                  <a:gd name="connsiteY366" fmla="*/ 74129 h 6858002"/>
                  <a:gd name="connsiteX367" fmla="*/ 3766492 w 4572002"/>
                  <a:gd name="connsiteY367" fmla="*/ 0 h 6858002"/>
                  <a:gd name="connsiteX368" fmla="*/ 4230600 w 4572002"/>
                  <a:gd name="connsiteY368" fmla="*/ 0 h 6858002"/>
                  <a:gd name="connsiteX369" fmla="*/ 4229473 w 4572002"/>
                  <a:gd name="connsiteY369" fmla="*/ 2817 h 6858002"/>
                  <a:gd name="connsiteX370" fmla="*/ 4215375 w 4572002"/>
                  <a:gd name="connsiteY370" fmla="*/ 63587 h 6858002"/>
                  <a:gd name="connsiteX371" fmla="*/ 4201468 w 4572002"/>
                  <a:gd name="connsiteY371" fmla="*/ 176939 h 6858002"/>
                  <a:gd name="connsiteX372" fmla="*/ 4193466 w 4572002"/>
                  <a:gd name="connsiteY372" fmla="*/ 200182 h 6858002"/>
                  <a:gd name="connsiteX373" fmla="*/ 4155554 w 4572002"/>
                  <a:gd name="connsiteY373" fmla="*/ 340774 h 6858002"/>
                  <a:gd name="connsiteX374" fmla="*/ 4156319 w 4572002"/>
                  <a:gd name="connsiteY374" fmla="*/ 453364 h 6858002"/>
                  <a:gd name="connsiteX375" fmla="*/ 4158033 w 4572002"/>
                  <a:gd name="connsiteY375" fmla="*/ 462126 h 6858002"/>
                  <a:gd name="connsiteX376" fmla="*/ 4170605 w 4572002"/>
                  <a:gd name="connsiteY376" fmla="*/ 505182 h 6858002"/>
                  <a:gd name="connsiteX377" fmla="*/ 4167177 w 4572002"/>
                  <a:gd name="connsiteY377" fmla="*/ 571860 h 6858002"/>
                  <a:gd name="connsiteX378" fmla="*/ 4149840 w 4572002"/>
                  <a:gd name="connsiteY378" fmla="*/ 617772 h 6858002"/>
                  <a:gd name="connsiteX379" fmla="*/ 4149078 w 4572002"/>
                  <a:gd name="connsiteY379" fmla="*/ 674923 h 6858002"/>
                  <a:gd name="connsiteX380" fmla="*/ 4159937 w 4572002"/>
                  <a:gd name="connsiteY380" fmla="*/ 740268 h 6858002"/>
                  <a:gd name="connsiteX381" fmla="*/ 4162223 w 4572002"/>
                  <a:gd name="connsiteY381" fmla="*/ 769605 h 6858002"/>
                  <a:gd name="connsiteX382" fmla="*/ 4184703 w 4572002"/>
                  <a:gd name="connsiteY382" fmla="*/ 850189 h 6858002"/>
                  <a:gd name="connsiteX383" fmla="*/ 4179179 w 4572002"/>
                  <a:gd name="connsiteY383" fmla="*/ 898198 h 6858002"/>
                  <a:gd name="connsiteX384" fmla="*/ 4164319 w 4572002"/>
                  <a:gd name="connsiteY384" fmla="*/ 945444 h 6858002"/>
                  <a:gd name="connsiteX385" fmla="*/ 4150030 w 4572002"/>
                  <a:gd name="connsiteY385" fmla="*/ 975733 h 6858002"/>
                  <a:gd name="connsiteX386" fmla="*/ 4139934 w 4572002"/>
                  <a:gd name="connsiteY386" fmla="*/ 1036887 h 6858002"/>
                  <a:gd name="connsiteX387" fmla="*/ 4141458 w 4572002"/>
                  <a:gd name="connsiteY387" fmla="*/ 1048125 h 6858002"/>
                  <a:gd name="connsiteX388" fmla="*/ 4154032 w 4572002"/>
                  <a:gd name="connsiteY388" fmla="*/ 1230633 h 6858002"/>
                  <a:gd name="connsiteX389" fmla="*/ 4174225 w 4572002"/>
                  <a:gd name="connsiteY389" fmla="*/ 1303024 h 6858002"/>
                  <a:gd name="connsiteX390" fmla="*/ 4176701 w 4572002"/>
                  <a:gd name="connsiteY390" fmla="*/ 1318456 h 6858002"/>
                  <a:gd name="connsiteX391" fmla="*/ 4199372 w 4572002"/>
                  <a:gd name="connsiteY391" fmla="*/ 1472575 h 6858002"/>
                  <a:gd name="connsiteX392" fmla="*/ 4200325 w 4572002"/>
                  <a:gd name="connsiteY392" fmla="*/ 1489720 h 6858002"/>
                  <a:gd name="connsiteX393" fmla="*/ 4196324 w 4572002"/>
                  <a:gd name="connsiteY393" fmla="*/ 1537537 h 6858002"/>
                  <a:gd name="connsiteX394" fmla="*/ 4237474 w 4572002"/>
                  <a:gd name="connsiteY394" fmla="*/ 1650317 h 6858002"/>
                  <a:gd name="connsiteX395" fmla="*/ 4251572 w 4572002"/>
                  <a:gd name="connsiteY395" fmla="*/ 1763287 h 6858002"/>
                  <a:gd name="connsiteX396" fmla="*/ 4251380 w 4572002"/>
                  <a:gd name="connsiteY396" fmla="*/ 1825393 h 6858002"/>
                  <a:gd name="connsiteX397" fmla="*/ 4261478 w 4572002"/>
                  <a:gd name="connsiteY397" fmla="*/ 1869780 h 6858002"/>
                  <a:gd name="connsiteX398" fmla="*/ 4292149 w 4572002"/>
                  <a:gd name="connsiteY398" fmla="*/ 1978940 h 6858002"/>
                  <a:gd name="connsiteX399" fmla="*/ 4296911 w 4572002"/>
                  <a:gd name="connsiteY399" fmla="*/ 2030378 h 6858002"/>
                  <a:gd name="connsiteX400" fmla="*/ 4307201 w 4572002"/>
                  <a:gd name="connsiteY400" fmla="*/ 2085054 h 6858002"/>
                  <a:gd name="connsiteX401" fmla="*/ 4353302 w 4572002"/>
                  <a:gd name="connsiteY401" fmla="*/ 2220312 h 6858002"/>
                  <a:gd name="connsiteX402" fmla="*/ 4350636 w 4572002"/>
                  <a:gd name="connsiteY402" fmla="*/ 2330806 h 6858002"/>
                  <a:gd name="connsiteX403" fmla="*/ 4351206 w 4572002"/>
                  <a:gd name="connsiteY403" fmla="*/ 2401292 h 6858002"/>
                  <a:gd name="connsiteX404" fmla="*/ 4366446 w 4572002"/>
                  <a:gd name="connsiteY404" fmla="*/ 2485307 h 6858002"/>
                  <a:gd name="connsiteX405" fmla="*/ 4388736 w 4572002"/>
                  <a:gd name="connsiteY405" fmla="*/ 2554079 h 6858002"/>
                  <a:gd name="connsiteX406" fmla="*/ 4406453 w 4572002"/>
                  <a:gd name="connsiteY406" fmla="*/ 2649143 h 6858002"/>
                  <a:gd name="connsiteX407" fmla="*/ 4440554 w 4572002"/>
                  <a:gd name="connsiteY407" fmla="*/ 2743826 h 6858002"/>
                  <a:gd name="connsiteX408" fmla="*/ 4466653 w 4572002"/>
                  <a:gd name="connsiteY408" fmla="*/ 2809930 h 6858002"/>
                  <a:gd name="connsiteX409" fmla="*/ 4489705 w 4572002"/>
                  <a:gd name="connsiteY409" fmla="*/ 2901943 h 6858002"/>
                  <a:gd name="connsiteX410" fmla="*/ 4505897 w 4572002"/>
                  <a:gd name="connsiteY410" fmla="*/ 3042728 h 6858002"/>
                  <a:gd name="connsiteX411" fmla="*/ 4507613 w 4572002"/>
                  <a:gd name="connsiteY411" fmla="*/ 3107500 h 6858002"/>
                  <a:gd name="connsiteX412" fmla="*/ 4545521 w 4572002"/>
                  <a:gd name="connsiteY412" fmla="*/ 3209993 h 6858002"/>
                  <a:gd name="connsiteX413" fmla="*/ 4563811 w 4572002"/>
                  <a:gd name="connsiteY413" fmla="*/ 3253809 h 6858002"/>
                  <a:gd name="connsiteX414" fmla="*/ 4548570 w 4572002"/>
                  <a:gd name="connsiteY414" fmla="*/ 3293244 h 6858002"/>
                  <a:gd name="connsiteX415" fmla="*/ 4531043 w 4572002"/>
                  <a:gd name="connsiteY415" fmla="*/ 3318771 h 6858002"/>
                  <a:gd name="connsiteX416" fmla="*/ 4545904 w 4572002"/>
                  <a:gd name="connsiteY416" fmla="*/ 3399546 h 6858002"/>
                  <a:gd name="connsiteX417" fmla="*/ 4561524 w 4572002"/>
                  <a:gd name="connsiteY417" fmla="*/ 3485275 h 6858002"/>
                  <a:gd name="connsiteX418" fmla="*/ 4572002 w 4572002"/>
                  <a:gd name="connsiteY418" fmla="*/ 3546617 h 6858002"/>
                  <a:gd name="connsiteX419" fmla="*/ 4563620 w 4572002"/>
                  <a:gd name="connsiteY419" fmla="*/ 3623201 h 6858002"/>
                  <a:gd name="connsiteX420" fmla="*/ 4560192 w 4572002"/>
                  <a:gd name="connsiteY420" fmla="*/ 3683591 h 6858002"/>
                  <a:gd name="connsiteX421" fmla="*/ 4550476 w 4572002"/>
                  <a:gd name="connsiteY421" fmla="*/ 3732361 h 6858002"/>
                  <a:gd name="connsiteX422" fmla="*/ 4544759 w 4572002"/>
                  <a:gd name="connsiteY422" fmla="*/ 3749506 h 6858002"/>
                  <a:gd name="connsiteX423" fmla="*/ 4500182 w 4572002"/>
                  <a:gd name="connsiteY423" fmla="*/ 3885338 h 6858002"/>
                  <a:gd name="connsiteX424" fmla="*/ 4464557 w 4572002"/>
                  <a:gd name="connsiteY424" fmla="*/ 4030503 h 6858002"/>
                  <a:gd name="connsiteX425" fmla="*/ 4487039 w 4572002"/>
                  <a:gd name="connsiteY425" fmla="*/ 4124614 h 6858002"/>
                  <a:gd name="connsiteX426" fmla="*/ 4486656 w 4572002"/>
                  <a:gd name="connsiteY426" fmla="*/ 4159667 h 6858002"/>
                  <a:gd name="connsiteX427" fmla="*/ 4491801 w 4572002"/>
                  <a:gd name="connsiteY427" fmla="*/ 4320837 h 6858002"/>
                  <a:gd name="connsiteX428" fmla="*/ 4497325 w 4572002"/>
                  <a:gd name="connsiteY428" fmla="*/ 4349222 h 6858002"/>
                  <a:gd name="connsiteX429" fmla="*/ 4474653 w 4572002"/>
                  <a:gd name="connsiteY429" fmla="*/ 4502579 h 6858002"/>
                  <a:gd name="connsiteX430" fmla="*/ 4470844 w 4572002"/>
                  <a:gd name="connsiteY430" fmla="*/ 4558207 h 6858002"/>
                  <a:gd name="connsiteX431" fmla="*/ 4464557 w 4572002"/>
                  <a:gd name="connsiteY431" fmla="*/ 4609452 h 6858002"/>
                  <a:gd name="connsiteX432" fmla="*/ 4463033 w 4572002"/>
                  <a:gd name="connsiteY432" fmla="*/ 4681083 h 6858002"/>
                  <a:gd name="connsiteX433" fmla="*/ 4465891 w 4572002"/>
                  <a:gd name="connsiteY433" fmla="*/ 4755381 h 6858002"/>
                  <a:gd name="connsiteX434" fmla="*/ 4465319 w 4572002"/>
                  <a:gd name="connsiteY434" fmla="*/ 4838250 h 6858002"/>
                  <a:gd name="connsiteX435" fmla="*/ 4460367 w 4572002"/>
                  <a:gd name="connsiteY435" fmla="*/ 4871019 h 6858002"/>
                  <a:gd name="connsiteX436" fmla="*/ 4463795 w 4572002"/>
                  <a:gd name="connsiteY436" fmla="*/ 4959602 h 6858002"/>
                  <a:gd name="connsiteX437" fmla="*/ 4458082 w 4572002"/>
                  <a:gd name="connsiteY437" fmla="*/ 5006086 h 6858002"/>
                  <a:gd name="connsiteX438" fmla="*/ 4456937 w 4572002"/>
                  <a:gd name="connsiteY438" fmla="*/ 5082670 h 6858002"/>
                  <a:gd name="connsiteX439" fmla="*/ 4455603 w 4572002"/>
                  <a:gd name="connsiteY439" fmla="*/ 5107627 h 6858002"/>
                  <a:gd name="connsiteX440" fmla="*/ 4454840 w 4572002"/>
                  <a:gd name="connsiteY440" fmla="*/ 5129916 h 6858002"/>
                  <a:gd name="connsiteX441" fmla="*/ 4470464 w 4572002"/>
                  <a:gd name="connsiteY441" fmla="*/ 5206308 h 6858002"/>
                  <a:gd name="connsiteX442" fmla="*/ 4471415 w 4572002"/>
                  <a:gd name="connsiteY442" fmla="*/ 5274129 h 6858002"/>
                  <a:gd name="connsiteX443" fmla="*/ 4483990 w 4572002"/>
                  <a:gd name="connsiteY443" fmla="*/ 5393005 h 6858002"/>
                  <a:gd name="connsiteX444" fmla="*/ 4479607 w 4572002"/>
                  <a:gd name="connsiteY444" fmla="*/ 5419295 h 6858002"/>
                  <a:gd name="connsiteX445" fmla="*/ 4477894 w 4572002"/>
                  <a:gd name="connsiteY445" fmla="*/ 5501594 h 6858002"/>
                  <a:gd name="connsiteX446" fmla="*/ 4476560 w 4572002"/>
                  <a:gd name="connsiteY446" fmla="*/ 5548460 h 6858002"/>
                  <a:gd name="connsiteX447" fmla="*/ 4485703 w 4572002"/>
                  <a:gd name="connsiteY447" fmla="*/ 5606372 h 6858002"/>
                  <a:gd name="connsiteX448" fmla="*/ 4505134 w 4572002"/>
                  <a:gd name="connsiteY448" fmla="*/ 5706959 h 6858002"/>
                  <a:gd name="connsiteX449" fmla="*/ 4508183 w 4572002"/>
                  <a:gd name="connsiteY449" fmla="*/ 5733440 h 6858002"/>
                  <a:gd name="connsiteX450" fmla="*/ 4517519 w 4572002"/>
                  <a:gd name="connsiteY450" fmla="*/ 5781830 h 6858002"/>
                  <a:gd name="connsiteX451" fmla="*/ 4519234 w 4572002"/>
                  <a:gd name="connsiteY451" fmla="*/ 5790592 h 6858002"/>
                  <a:gd name="connsiteX452" fmla="*/ 4542855 w 4572002"/>
                  <a:gd name="connsiteY452" fmla="*/ 5864318 h 6858002"/>
                  <a:gd name="connsiteX453" fmla="*/ 4544759 w 4572002"/>
                  <a:gd name="connsiteY453" fmla="*/ 5902610 h 6858002"/>
                  <a:gd name="connsiteX454" fmla="*/ 4544951 w 4572002"/>
                  <a:gd name="connsiteY454" fmla="*/ 6012723 h 6858002"/>
                  <a:gd name="connsiteX455" fmla="*/ 4541332 w 4572002"/>
                  <a:gd name="connsiteY455" fmla="*/ 6059397 h 6858002"/>
                  <a:gd name="connsiteX456" fmla="*/ 4527426 w 4572002"/>
                  <a:gd name="connsiteY456" fmla="*/ 6171605 h 6858002"/>
                  <a:gd name="connsiteX457" fmla="*/ 4520568 w 4572002"/>
                  <a:gd name="connsiteY457" fmla="*/ 6242093 h 6858002"/>
                  <a:gd name="connsiteX458" fmla="*/ 4509706 w 4572002"/>
                  <a:gd name="connsiteY458" fmla="*/ 6323058 h 6858002"/>
                  <a:gd name="connsiteX459" fmla="*/ 4502848 w 4572002"/>
                  <a:gd name="connsiteY459" fmla="*/ 6415833 h 6858002"/>
                  <a:gd name="connsiteX460" fmla="*/ 4482084 w 4572002"/>
                  <a:gd name="connsiteY460" fmla="*/ 6584812 h 6858002"/>
                  <a:gd name="connsiteX461" fmla="*/ 4460557 w 4572002"/>
                  <a:gd name="connsiteY461" fmla="*/ 6748458 h 6858002"/>
                  <a:gd name="connsiteX462" fmla="*/ 4441507 w 4572002"/>
                  <a:gd name="connsiteY462" fmla="*/ 6815516 h 6858002"/>
                  <a:gd name="connsiteX463" fmla="*/ 4431806 w 4572002"/>
                  <a:gd name="connsiteY463" fmla="*/ 6858001 h 6858002"/>
                  <a:gd name="connsiteX464" fmla="*/ 4259554 w 4572002"/>
                  <a:gd name="connsiteY464" fmla="*/ 6858001 h 6858002"/>
                  <a:gd name="connsiteX465" fmla="*/ 4259554 w 4572002"/>
                  <a:gd name="connsiteY465" fmla="*/ 6858002 h 6858002"/>
                  <a:gd name="connsiteX466" fmla="*/ 0 w 4572002"/>
                  <a:gd name="connsiteY466" fmla="*/ 6858002 h 6858002"/>
                  <a:gd name="connsiteX467" fmla="*/ 0 w 4572002"/>
                  <a:gd name="connsiteY467" fmla="*/ 2 h 6858002"/>
                  <a:gd name="connsiteX468" fmla="*/ 3766492 w 4572002"/>
                  <a:gd name="connsiteY468" fmla="*/ 1 h 6858002"/>
                  <a:gd name="connsiteX469" fmla="*/ 3769210 w 4572002"/>
                  <a:gd name="connsiteY469" fmla="*/ 21486 h 6858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</a:cxnLst>
                <a:rect l="l" t="t" r="r" b="b"/>
                <a:pathLst>
                  <a:path w="4572002" h="6858002">
                    <a:moveTo>
                      <a:pt x="4214994" y="6564620"/>
                    </a:moveTo>
                    <a:lnTo>
                      <a:pt x="4214994" y="6564621"/>
                    </a:lnTo>
                    <a:cubicBezTo>
                      <a:pt x="4225281" y="6575479"/>
                      <a:pt x="4231378" y="6582147"/>
                      <a:pt x="4237474" y="6588626"/>
                    </a:cubicBezTo>
                    <a:lnTo>
                      <a:pt x="4254096" y="6625225"/>
                    </a:lnTo>
                    <a:lnTo>
                      <a:pt x="4247001" y="6662540"/>
                    </a:lnTo>
                    <a:lnTo>
                      <a:pt x="4247000" y="6662541"/>
                    </a:lnTo>
                    <a:lnTo>
                      <a:pt x="4246999" y="6662544"/>
                    </a:lnTo>
                    <a:lnTo>
                      <a:pt x="4235550" y="6683027"/>
                    </a:lnTo>
                    <a:lnTo>
                      <a:pt x="4232403" y="6702976"/>
                    </a:lnTo>
                    <a:lnTo>
                      <a:pt x="4232403" y="6702977"/>
                    </a:lnTo>
                    <a:cubicBezTo>
                      <a:pt x="4232808" y="6716169"/>
                      <a:pt x="4237951" y="6729219"/>
                      <a:pt x="4246238" y="6742553"/>
                    </a:cubicBezTo>
                    <a:lnTo>
                      <a:pt x="4246239" y="6742555"/>
                    </a:lnTo>
                    <a:lnTo>
                      <a:pt x="4265716" y="6812062"/>
                    </a:lnTo>
                    <a:lnTo>
                      <a:pt x="4265717" y="6812064"/>
                    </a:lnTo>
                    <a:lnTo>
                      <a:pt x="4265717" y="6812063"/>
                    </a:lnTo>
                    <a:lnTo>
                      <a:pt x="4265716" y="6812062"/>
                    </a:lnTo>
                    <a:lnTo>
                      <a:pt x="4260942" y="6776800"/>
                    </a:lnTo>
                    <a:lnTo>
                      <a:pt x="4246239" y="6742555"/>
                    </a:lnTo>
                    <a:lnTo>
                      <a:pt x="4246238" y="6742552"/>
                    </a:lnTo>
                    <a:lnTo>
                      <a:pt x="4232403" y="6702976"/>
                    </a:lnTo>
                    <a:lnTo>
                      <a:pt x="4246999" y="6662544"/>
                    </a:lnTo>
                    <a:lnTo>
                      <a:pt x="4247000" y="6662542"/>
                    </a:lnTo>
                    <a:lnTo>
                      <a:pt x="4247001" y="6662540"/>
                    </a:lnTo>
                    <a:lnTo>
                      <a:pt x="4254084" y="6645552"/>
                    </a:lnTo>
                    <a:lnTo>
                      <a:pt x="4254096" y="6625225"/>
                    </a:lnTo>
                    <a:lnTo>
                      <a:pt x="4254096" y="6625224"/>
                    </a:lnTo>
                    <a:cubicBezTo>
                      <a:pt x="4252000" y="6611341"/>
                      <a:pt x="4245951" y="6597578"/>
                      <a:pt x="4237474" y="6588625"/>
                    </a:cubicBezTo>
                    <a:close/>
                    <a:moveTo>
                      <a:pt x="4295315" y="6438981"/>
                    </a:moveTo>
                    <a:lnTo>
                      <a:pt x="4275385" y="6463840"/>
                    </a:lnTo>
                    <a:lnTo>
                      <a:pt x="4275382" y="6463849"/>
                    </a:lnTo>
                    <a:lnTo>
                      <a:pt x="4261587" y="6513012"/>
                    </a:lnTo>
                    <a:lnTo>
                      <a:pt x="4242781" y="6546194"/>
                    </a:lnTo>
                    <a:lnTo>
                      <a:pt x="4242781" y="6546195"/>
                    </a:lnTo>
                    <a:lnTo>
                      <a:pt x="4259120" y="6521804"/>
                    </a:lnTo>
                    <a:lnTo>
                      <a:pt x="4261587" y="6513012"/>
                    </a:lnTo>
                    <a:lnTo>
                      <a:pt x="4264398" y="6508052"/>
                    </a:lnTo>
                    <a:lnTo>
                      <a:pt x="4275382" y="6463849"/>
                    </a:lnTo>
                    <a:lnTo>
                      <a:pt x="4275385" y="6463841"/>
                    </a:lnTo>
                    <a:cubicBezTo>
                      <a:pt x="4278336" y="6451650"/>
                      <a:pt x="4285813" y="6444077"/>
                      <a:pt x="4295315" y="6438981"/>
                    </a:cubicBezTo>
                    <a:close/>
                    <a:moveTo>
                      <a:pt x="4381289" y="6365204"/>
                    </a:moveTo>
                    <a:lnTo>
                      <a:pt x="4380008" y="6387910"/>
                    </a:lnTo>
                    <a:lnTo>
                      <a:pt x="4378243" y="6391549"/>
                    </a:lnTo>
                    <a:lnTo>
                      <a:pt x="4370589" y="6407332"/>
                    </a:lnTo>
                    <a:lnTo>
                      <a:pt x="4370589" y="6407333"/>
                    </a:lnTo>
                    <a:lnTo>
                      <a:pt x="4378243" y="6391549"/>
                    </a:lnTo>
                    <a:lnTo>
                      <a:pt x="4380008" y="6387910"/>
                    </a:lnTo>
                    <a:close/>
                    <a:moveTo>
                      <a:pt x="4142220" y="4221391"/>
                    </a:moveTo>
                    <a:lnTo>
                      <a:pt x="4142220" y="4221392"/>
                    </a:lnTo>
                    <a:cubicBezTo>
                      <a:pt x="4142982" y="4232061"/>
                      <a:pt x="4143172" y="4243873"/>
                      <a:pt x="4147936" y="4253015"/>
                    </a:cubicBezTo>
                    <a:cubicBezTo>
                      <a:pt x="4160129" y="4277402"/>
                      <a:pt x="4175749" y="4300071"/>
                      <a:pt x="4187752" y="4324646"/>
                    </a:cubicBezTo>
                    <a:lnTo>
                      <a:pt x="4196706" y="4363891"/>
                    </a:lnTo>
                    <a:lnTo>
                      <a:pt x="4195944" y="4482004"/>
                    </a:lnTo>
                    <a:cubicBezTo>
                      <a:pt x="4193276" y="4546776"/>
                      <a:pt x="4192704" y="4612500"/>
                      <a:pt x="4135934" y="4659174"/>
                    </a:cubicBezTo>
                    <a:cubicBezTo>
                      <a:pt x="4131362" y="4662986"/>
                      <a:pt x="4128694" y="4671176"/>
                      <a:pt x="4127932" y="4677655"/>
                    </a:cubicBezTo>
                    <a:cubicBezTo>
                      <a:pt x="4124313" y="4707564"/>
                      <a:pt x="4123931" y="4738235"/>
                      <a:pt x="4118025" y="4767764"/>
                    </a:cubicBezTo>
                    <a:cubicBezTo>
                      <a:pt x="4115644" y="4779575"/>
                      <a:pt x="4114835" y="4790387"/>
                      <a:pt x="4116716" y="4800483"/>
                    </a:cubicBezTo>
                    <a:lnTo>
                      <a:pt x="4116716" y="4800484"/>
                    </a:lnTo>
                    <a:cubicBezTo>
                      <a:pt x="4118597" y="4810581"/>
                      <a:pt x="4123170" y="4819964"/>
                      <a:pt x="4131552" y="4828917"/>
                    </a:cubicBezTo>
                    <a:lnTo>
                      <a:pt x="4153733" y="4863343"/>
                    </a:lnTo>
                    <a:lnTo>
                      <a:pt x="4161262" y="4889275"/>
                    </a:lnTo>
                    <a:lnTo>
                      <a:pt x="4159557" y="4912168"/>
                    </a:lnTo>
                    <a:cubicBezTo>
                      <a:pt x="4157842" y="4919978"/>
                      <a:pt x="4157485" y="4927122"/>
                      <a:pt x="4158155" y="4933804"/>
                    </a:cubicBezTo>
                    <a:lnTo>
                      <a:pt x="4158155" y="4933805"/>
                    </a:lnTo>
                    <a:lnTo>
                      <a:pt x="4162914" y="4952673"/>
                    </a:lnTo>
                    <a:lnTo>
                      <a:pt x="4165707" y="4957454"/>
                    </a:lnTo>
                    <a:lnTo>
                      <a:pt x="4166985" y="4961456"/>
                    </a:lnTo>
                    <a:cubicBezTo>
                      <a:pt x="4171496" y="4970097"/>
                      <a:pt x="4177202" y="4978394"/>
                      <a:pt x="4182989" y="4987038"/>
                    </a:cubicBezTo>
                    <a:cubicBezTo>
                      <a:pt x="4194228" y="5003802"/>
                      <a:pt x="4208326" y="5022853"/>
                      <a:pt x="4209468" y="5041522"/>
                    </a:cubicBezTo>
                    <a:cubicBezTo>
                      <a:pt x="4210087" y="5052096"/>
                      <a:pt x="4213005" y="5062300"/>
                      <a:pt x="4216684" y="5072376"/>
                    </a:cubicBezTo>
                    <a:lnTo>
                      <a:pt x="4222587" y="5087441"/>
                    </a:lnTo>
                    <a:lnTo>
                      <a:pt x="4235615" y="5133220"/>
                    </a:lnTo>
                    <a:lnTo>
                      <a:pt x="4235616" y="5133225"/>
                    </a:lnTo>
                    <a:lnTo>
                      <a:pt x="4228901" y="5166113"/>
                    </a:lnTo>
                    <a:lnTo>
                      <a:pt x="4228901" y="5166114"/>
                    </a:lnTo>
                    <a:cubicBezTo>
                      <a:pt x="4228139" y="5167638"/>
                      <a:pt x="4228712" y="5169781"/>
                      <a:pt x="4229593" y="5172091"/>
                    </a:cubicBezTo>
                    <a:lnTo>
                      <a:pt x="4232139" y="5179068"/>
                    </a:lnTo>
                    <a:cubicBezTo>
                      <a:pt x="4235759" y="5196595"/>
                      <a:pt x="4235807" y="5213598"/>
                      <a:pt x="4231973" y="5229434"/>
                    </a:cubicBezTo>
                    <a:lnTo>
                      <a:pt x="4225669" y="5241089"/>
                    </a:lnTo>
                    <a:lnTo>
                      <a:pt x="4208517" y="5272796"/>
                    </a:lnTo>
                    <a:cubicBezTo>
                      <a:pt x="4196871" y="5285441"/>
                      <a:pt x="4189165" y="5298595"/>
                      <a:pt x="4184613" y="5312288"/>
                    </a:cubicBezTo>
                    <a:lnTo>
                      <a:pt x="4183557" y="5321350"/>
                    </a:lnTo>
                    <a:lnTo>
                      <a:pt x="4181083" y="5326163"/>
                    </a:lnTo>
                    <a:lnTo>
                      <a:pt x="4179637" y="5355014"/>
                    </a:lnTo>
                    <a:lnTo>
                      <a:pt x="4179637" y="5355015"/>
                    </a:lnTo>
                    <a:cubicBezTo>
                      <a:pt x="4180286" y="5364883"/>
                      <a:pt x="4181989" y="5375003"/>
                      <a:pt x="4184513" y="5385385"/>
                    </a:cubicBezTo>
                    <a:cubicBezTo>
                      <a:pt x="4187752" y="5398722"/>
                      <a:pt x="4190038" y="5412058"/>
                      <a:pt x="4192704" y="5425583"/>
                    </a:cubicBezTo>
                    <a:cubicBezTo>
                      <a:pt x="4196514" y="5443871"/>
                      <a:pt x="4200516" y="5462352"/>
                      <a:pt x="4204327" y="5480638"/>
                    </a:cubicBezTo>
                    <a:lnTo>
                      <a:pt x="4208850" y="5507668"/>
                    </a:lnTo>
                    <a:lnTo>
                      <a:pt x="4198232" y="5531692"/>
                    </a:lnTo>
                    <a:lnTo>
                      <a:pt x="4198231" y="5531693"/>
                    </a:lnTo>
                    <a:cubicBezTo>
                      <a:pt x="4191181" y="5537600"/>
                      <a:pt x="4187989" y="5542649"/>
                      <a:pt x="4188085" y="5547578"/>
                    </a:cubicBezTo>
                    <a:lnTo>
                      <a:pt x="4188085" y="5547579"/>
                    </a:lnTo>
                    <a:cubicBezTo>
                      <a:pt x="4188180" y="5552508"/>
                      <a:pt x="4191562" y="5557318"/>
                      <a:pt x="4197659" y="5562747"/>
                    </a:cubicBezTo>
                    <a:cubicBezTo>
                      <a:pt x="4240332" y="5600468"/>
                      <a:pt x="4267003" y="5646190"/>
                      <a:pt x="4268907" y="5704484"/>
                    </a:cubicBezTo>
                    <a:cubicBezTo>
                      <a:pt x="4269289" y="5716486"/>
                      <a:pt x="4271954" y="5728679"/>
                      <a:pt x="4274812" y="5740489"/>
                    </a:cubicBezTo>
                    <a:cubicBezTo>
                      <a:pt x="4276527" y="5747729"/>
                      <a:pt x="4278433" y="5756494"/>
                      <a:pt x="4283578" y="5760874"/>
                    </a:cubicBezTo>
                    <a:cubicBezTo>
                      <a:pt x="4322821" y="5794975"/>
                      <a:pt x="4350063" y="5837458"/>
                      <a:pt x="4371973" y="5883752"/>
                    </a:cubicBezTo>
                    <a:lnTo>
                      <a:pt x="4371974" y="5883757"/>
                    </a:lnTo>
                    <a:lnTo>
                      <a:pt x="4389877" y="5935946"/>
                    </a:lnTo>
                    <a:lnTo>
                      <a:pt x="4389878" y="5935950"/>
                    </a:lnTo>
                    <a:lnTo>
                      <a:pt x="4386259" y="5993290"/>
                    </a:lnTo>
                    <a:lnTo>
                      <a:pt x="4386259" y="5993291"/>
                    </a:lnTo>
                    <a:cubicBezTo>
                      <a:pt x="4385116" y="6004531"/>
                      <a:pt x="4385306" y="6017485"/>
                      <a:pt x="4379782" y="6026440"/>
                    </a:cubicBezTo>
                    <a:cubicBezTo>
                      <a:pt x="4362445" y="6054825"/>
                      <a:pt x="4343778" y="6082258"/>
                      <a:pt x="4323583" y="6108738"/>
                    </a:cubicBezTo>
                    <a:cubicBezTo>
                      <a:pt x="4314914" y="6120074"/>
                      <a:pt x="4309961" y="6126884"/>
                      <a:pt x="4309890" y="6133314"/>
                    </a:cubicBezTo>
                    <a:lnTo>
                      <a:pt x="4309890" y="6133315"/>
                    </a:lnTo>
                    <a:lnTo>
                      <a:pt x="4313591" y="6143190"/>
                    </a:lnTo>
                    <a:lnTo>
                      <a:pt x="4325486" y="6155600"/>
                    </a:lnTo>
                    <a:lnTo>
                      <a:pt x="4325488" y="6155603"/>
                    </a:lnTo>
                    <a:cubicBezTo>
                      <a:pt x="4347778" y="6175798"/>
                      <a:pt x="4359398" y="6200945"/>
                      <a:pt x="4364160" y="6228757"/>
                    </a:cubicBezTo>
                    <a:lnTo>
                      <a:pt x="4381497" y="6361540"/>
                    </a:lnTo>
                    <a:lnTo>
                      <a:pt x="4381497" y="6361539"/>
                    </a:lnTo>
                    <a:cubicBezTo>
                      <a:pt x="4377877" y="6317151"/>
                      <a:pt x="4371590" y="6272764"/>
                      <a:pt x="4364160" y="6228756"/>
                    </a:cubicBezTo>
                    <a:cubicBezTo>
                      <a:pt x="4359398" y="6200944"/>
                      <a:pt x="4347778" y="6175797"/>
                      <a:pt x="4325488" y="6155602"/>
                    </a:cubicBezTo>
                    <a:lnTo>
                      <a:pt x="4325486" y="6155600"/>
                    </a:lnTo>
                    <a:lnTo>
                      <a:pt x="4309890" y="6133315"/>
                    </a:lnTo>
                    <a:lnTo>
                      <a:pt x="4323583" y="6108739"/>
                    </a:lnTo>
                    <a:cubicBezTo>
                      <a:pt x="4343778" y="6082259"/>
                      <a:pt x="4362445" y="6054826"/>
                      <a:pt x="4379782" y="6026441"/>
                    </a:cubicBezTo>
                    <a:cubicBezTo>
                      <a:pt x="4385306" y="6017486"/>
                      <a:pt x="4385116" y="6004532"/>
                      <a:pt x="4386259" y="5993292"/>
                    </a:cubicBezTo>
                    <a:lnTo>
                      <a:pt x="4386259" y="5993290"/>
                    </a:lnTo>
                    <a:lnTo>
                      <a:pt x="4389712" y="5964477"/>
                    </a:lnTo>
                    <a:lnTo>
                      <a:pt x="4389878" y="5935950"/>
                    </a:lnTo>
                    <a:lnTo>
                      <a:pt x="4389878" y="5935949"/>
                    </a:lnTo>
                    <a:lnTo>
                      <a:pt x="4389877" y="5935946"/>
                    </a:lnTo>
                    <a:lnTo>
                      <a:pt x="4382997" y="5909351"/>
                    </a:lnTo>
                    <a:lnTo>
                      <a:pt x="4371974" y="5883757"/>
                    </a:lnTo>
                    <a:lnTo>
                      <a:pt x="4371973" y="5883751"/>
                    </a:lnTo>
                    <a:cubicBezTo>
                      <a:pt x="4350063" y="5837457"/>
                      <a:pt x="4322821" y="5794974"/>
                      <a:pt x="4283578" y="5760873"/>
                    </a:cubicBezTo>
                    <a:cubicBezTo>
                      <a:pt x="4278433" y="5756493"/>
                      <a:pt x="4276527" y="5747728"/>
                      <a:pt x="4274812" y="5740488"/>
                    </a:cubicBezTo>
                    <a:cubicBezTo>
                      <a:pt x="4271954" y="5728678"/>
                      <a:pt x="4269289" y="5716485"/>
                      <a:pt x="4268907" y="5704483"/>
                    </a:cubicBezTo>
                    <a:cubicBezTo>
                      <a:pt x="4267003" y="5646189"/>
                      <a:pt x="4240332" y="5600467"/>
                      <a:pt x="4197659" y="5562746"/>
                    </a:cubicBezTo>
                    <a:lnTo>
                      <a:pt x="4188085" y="5547578"/>
                    </a:lnTo>
                    <a:lnTo>
                      <a:pt x="4198231" y="5531694"/>
                    </a:lnTo>
                    <a:lnTo>
                      <a:pt x="4198232" y="5531692"/>
                    </a:lnTo>
                    <a:lnTo>
                      <a:pt x="4206630" y="5520422"/>
                    </a:lnTo>
                    <a:lnTo>
                      <a:pt x="4208850" y="5507668"/>
                    </a:lnTo>
                    <a:lnTo>
                      <a:pt x="4208850" y="5507667"/>
                    </a:lnTo>
                    <a:cubicBezTo>
                      <a:pt x="4208803" y="5498832"/>
                      <a:pt x="4206231" y="5489497"/>
                      <a:pt x="4204327" y="5480637"/>
                    </a:cubicBezTo>
                    <a:cubicBezTo>
                      <a:pt x="4200516" y="5462351"/>
                      <a:pt x="4196514" y="5443870"/>
                      <a:pt x="4192704" y="5425582"/>
                    </a:cubicBezTo>
                    <a:cubicBezTo>
                      <a:pt x="4190038" y="5412057"/>
                      <a:pt x="4187752" y="5398721"/>
                      <a:pt x="4184513" y="5385384"/>
                    </a:cubicBezTo>
                    <a:lnTo>
                      <a:pt x="4179637" y="5355014"/>
                    </a:lnTo>
                    <a:lnTo>
                      <a:pt x="4183557" y="5321350"/>
                    </a:lnTo>
                    <a:lnTo>
                      <a:pt x="4208517" y="5272797"/>
                    </a:lnTo>
                    <a:lnTo>
                      <a:pt x="4225669" y="5241089"/>
                    </a:lnTo>
                    <a:lnTo>
                      <a:pt x="4231973" y="5229433"/>
                    </a:lnTo>
                    <a:lnTo>
                      <a:pt x="4232139" y="5179068"/>
                    </a:lnTo>
                    <a:lnTo>
                      <a:pt x="4232139" y="5179067"/>
                    </a:lnTo>
                    <a:cubicBezTo>
                      <a:pt x="4231663" y="5176876"/>
                      <a:pt x="4230473" y="5174400"/>
                      <a:pt x="4229593" y="5172090"/>
                    </a:cubicBezTo>
                    <a:lnTo>
                      <a:pt x="4228901" y="5166114"/>
                    </a:lnTo>
                    <a:lnTo>
                      <a:pt x="4235616" y="5133225"/>
                    </a:lnTo>
                    <a:lnTo>
                      <a:pt x="4235616" y="5133224"/>
                    </a:lnTo>
                    <a:lnTo>
                      <a:pt x="4235615" y="5133220"/>
                    </a:lnTo>
                    <a:lnTo>
                      <a:pt x="4228473" y="5102461"/>
                    </a:lnTo>
                    <a:lnTo>
                      <a:pt x="4222587" y="5087441"/>
                    </a:lnTo>
                    <a:lnTo>
                      <a:pt x="4222582" y="5087423"/>
                    </a:lnTo>
                    <a:cubicBezTo>
                      <a:pt x="4216496" y="5072411"/>
                      <a:pt x="4210397" y="5057381"/>
                      <a:pt x="4209468" y="5041521"/>
                    </a:cubicBezTo>
                    <a:cubicBezTo>
                      <a:pt x="4208326" y="5022852"/>
                      <a:pt x="4194228" y="5003801"/>
                      <a:pt x="4182989" y="4987037"/>
                    </a:cubicBezTo>
                    <a:lnTo>
                      <a:pt x="4165707" y="4957454"/>
                    </a:lnTo>
                    <a:lnTo>
                      <a:pt x="4158155" y="4933805"/>
                    </a:lnTo>
                    <a:lnTo>
                      <a:pt x="4159557" y="4912169"/>
                    </a:lnTo>
                    <a:cubicBezTo>
                      <a:pt x="4161319" y="4904358"/>
                      <a:pt x="4161831" y="4896714"/>
                      <a:pt x="4161262" y="4889276"/>
                    </a:cubicBezTo>
                    <a:lnTo>
                      <a:pt x="4161262" y="4889275"/>
                    </a:lnTo>
                    <a:lnTo>
                      <a:pt x="4156484" y="4867614"/>
                    </a:lnTo>
                    <a:lnTo>
                      <a:pt x="4153733" y="4863343"/>
                    </a:lnTo>
                    <a:lnTo>
                      <a:pt x="4151983" y="4857317"/>
                    </a:lnTo>
                    <a:cubicBezTo>
                      <a:pt x="4146840" y="4847214"/>
                      <a:pt x="4139839" y="4837703"/>
                      <a:pt x="4131552" y="4828916"/>
                    </a:cubicBezTo>
                    <a:lnTo>
                      <a:pt x="4116716" y="4800483"/>
                    </a:lnTo>
                    <a:lnTo>
                      <a:pt x="4118025" y="4767765"/>
                    </a:lnTo>
                    <a:cubicBezTo>
                      <a:pt x="4123931" y="4738236"/>
                      <a:pt x="4124313" y="4707565"/>
                      <a:pt x="4127932" y="4677656"/>
                    </a:cubicBezTo>
                    <a:cubicBezTo>
                      <a:pt x="4128694" y="4671177"/>
                      <a:pt x="4131362" y="4662987"/>
                      <a:pt x="4135934" y="4659175"/>
                    </a:cubicBezTo>
                    <a:cubicBezTo>
                      <a:pt x="4192704" y="4612501"/>
                      <a:pt x="4193276" y="4546777"/>
                      <a:pt x="4195944" y="4482005"/>
                    </a:cubicBezTo>
                    <a:cubicBezTo>
                      <a:pt x="4197659" y="4442762"/>
                      <a:pt x="4197659" y="4403326"/>
                      <a:pt x="4196706" y="4363891"/>
                    </a:cubicBezTo>
                    <a:lnTo>
                      <a:pt x="4196706" y="4363890"/>
                    </a:lnTo>
                    <a:cubicBezTo>
                      <a:pt x="4196514" y="4350554"/>
                      <a:pt x="4193466" y="4336457"/>
                      <a:pt x="4187752" y="4324645"/>
                    </a:cubicBezTo>
                    <a:cubicBezTo>
                      <a:pt x="4175749" y="4300070"/>
                      <a:pt x="4160129" y="4277401"/>
                      <a:pt x="4147936" y="4253014"/>
                    </a:cubicBezTo>
                    <a:close/>
                    <a:moveTo>
                      <a:pt x="4211111" y="2836172"/>
                    </a:moveTo>
                    <a:lnTo>
                      <a:pt x="4202421" y="2848793"/>
                    </a:lnTo>
                    <a:cubicBezTo>
                      <a:pt x="4197421" y="2865010"/>
                      <a:pt x="4191562" y="2881307"/>
                      <a:pt x="4186816" y="2897785"/>
                    </a:cubicBezTo>
                    <a:lnTo>
                      <a:pt x="4185787" y="2903551"/>
                    </a:lnTo>
                    <a:lnTo>
                      <a:pt x="4182513" y="2914328"/>
                    </a:lnTo>
                    <a:lnTo>
                      <a:pt x="4177882" y="2947858"/>
                    </a:lnTo>
                    <a:lnTo>
                      <a:pt x="4177881" y="2947862"/>
                    </a:lnTo>
                    <a:lnTo>
                      <a:pt x="4177881" y="2947863"/>
                    </a:lnTo>
                    <a:cubicBezTo>
                      <a:pt x="4177512" y="2959157"/>
                      <a:pt x="4178512" y="2970576"/>
                      <a:pt x="4181465" y="2982149"/>
                    </a:cubicBezTo>
                    <a:lnTo>
                      <a:pt x="4193158" y="3077402"/>
                    </a:lnTo>
                    <a:lnTo>
                      <a:pt x="4180703" y="3172654"/>
                    </a:lnTo>
                    <a:cubicBezTo>
                      <a:pt x="4154794" y="3276480"/>
                      <a:pt x="4127362" y="3380305"/>
                      <a:pt x="4133076" y="3489467"/>
                    </a:cubicBezTo>
                    <a:cubicBezTo>
                      <a:pt x="4134028" y="3507563"/>
                      <a:pt x="4122407" y="3529090"/>
                      <a:pt x="4110977" y="3544713"/>
                    </a:cubicBezTo>
                    <a:cubicBezTo>
                      <a:pt x="4100119" y="3559668"/>
                      <a:pt x="4094260" y="3566812"/>
                      <a:pt x="4093355" y="3574408"/>
                    </a:cubicBezTo>
                    <a:lnTo>
                      <a:pt x="4093355" y="3574409"/>
                    </a:lnTo>
                    <a:cubicBezTo>
                      <a:pt x="4092450" y="3582005"/>
                      <a:pt x="4096499" y="3590054"/>
                      <a:pt x="4105453" y="3606818"/>
                    </a:cubicBezTo>
                    <a:cubicBezTo>
                      <a:pt x="4109835" y="3614820"/>
                      <a:pt x="4112501" y="3624726"/>
                      <a:pt x="4118979" y="3630633"/>
                    </a:cubicBezTo>
                    <a:lnTo>
                      <a:pt x="4136708" y="3654416"/>
                    </a:lnTo>
                    <a:lnTo>
                      <a:pt x="4140382" y="3668940"/>
                    </a:lnTo>
                    <a:lnTo>
                      <a:pt x="4143220" y="3680164"/>
                    </a:lnTo>
                    <a:lnTo>
                      <a:pt x="4139172" y="3734837"/>
                    </a:lnTo>
                    <a:lnTo>
                      <a:pt x="4139172" y="3734838"/>
                    </a:lnTo>
                    <a:cubicBezTo>
                      <a:pt x="4138220" y="3741316"/>
                      <a:pt x="4136886" y="3749126"/>
                      <a:pt x="4139554" y="3754653"/>
                    </a:cubicBezTo>
                    <a:lnTo>
                      <a:pt x="4145911" y="3789776"/>
                    </a:lnTo>
                    <a:lnTo>
                      <a:pt x="4130980" y="3822472"/>
                    </a:lnTo>
                    <a:cubicBezTo>
                      <a:pt x="4123932" y="3831902"/>
                      <a:pt x="4118312" y="3842046"/>
                      <a:pt x="4116645" y="3852619"/>
                    </a:cubicBezTo>
                    <a:lnTo>
                      <a:pt x="4116645" y="3852620"/>
                    </a:lnTo>
                    <a:lnTo>
                      <a:pt x="4117425" y="3868764"/>
                    </a:lnTo>
                    <a:lnTo>
                      <a:pt x="4126028" y="3885337"/>
                    </a:lnTo>
                    <a:lnTo>
                      <a:pt x="4126028" y="3885339"/>
                    </a:lnTo>
                    <a:cubicBezTo>
                      <a:pt x="4135744" y="3897722"/>
                      <a:pt x="4143150" y="3910319"/>
                      <a:pt x="4148409" y="3923125"/>
                    </a:cubicBezTo>
                    <a:lnTo>
                      <a:pt x="4157913" y="3962160"/>
                    </a:lnTo>
                    <a:lnTo>
                      <a:pt x="4142221" y="4043838"/>
                    </a:lnTo>
                    <a:lnTo>
                      <a:pt x="4142220" y="4043839"/>
                    </a:lnTo>
                    <a:cubicBezTo>
                      <a:pt x="4133457" y="4063842"/>
                      <a:pt x="4128075" y="4083702"/>
                      <a:pt x="4127099" y="4103825"/>
                    </a:cubicBezTo>
                    <a:lnTo>
                      <a:pt x="4127099" y="4103826"/>
                    </a:lnTo>
                    <a:lnTo>
                      <a:pt x="4129066" y="4134256"/>
                    </a:lnTo>
                    <a:lnTo>
                      <a:pt x="4138410" y="4165382"/>
                    </a:lnTo>
                    <a:lnTo>
                      <a:pt x="4138410" y="4165384"/>
                    </a:lnTo>
                    <a:lnTo>
                      <a:pt x="4142315" y="4192388"/>
                    </a:lnTo>
                    <a:lnTo>
                      <a:pt x="4142315" y="4192387"/>
                    </a:lnTo>
                    <a:cubicBezTo>
                      <a:pt x="4142411" y="4182767"/>
                      <a:pt x="4141839" y="4173480"/>
                      <a:pt x="4138410" y="4165383"/>
                    </a:cubicBezTo>
                    <a:lnTo>
                      <a:pt x="4138410" y="4165382"/>
                    </a:lnTo>
                    <a:lnTo>
                      <a:pt x="4127099" y="4103826"/>
                    </a:lnTo>
                    <a:lnTo>
                      <a:pt x="4142220" y="4043840"/>
                    </a:lnTo>
                    <a:lnTo>
                      <a:pt x="4142221" y="4043838"/>
                    </a:lnTo>
                    <a:lnTo>
                      <a:pt x="4155523" y="4002410"/>
                    </a:lnTo>
                    <a:lnTo>
                      <a:pt x="4157913" y="3962160"/>
                    </a:lnTo>
                    <a:lnTo>
                      <a:pt x="4157913" y="3962159"/>
                    </a:lnTo>
                    <a:cubicBezTo>
                      <a:pt x="4155651" y="3935727"/>
                      <a:pt x="4145460" y="3910104"/>
                      <a:pt x="4126028" y="3885338"/>
                    </a:cubicBezTo>
                    <a:lnTo>
                      <a:pt x="4126028" y="3885337"/>
                    </a:lnTo>
                    <a:lnTo>
                      <a:pt x="4116645" y="3852620"/>
                    </a:lnTo>
                    <a:lnTo>
                      <a:pt x="4130980" y="3822473"/>
                    </a:lnTo>
                    <a:cubicBezTo>
                      <a:pt x="4139172" y="3811614"/>
                      <a:pt x="4144316" y="3800897"/>
                      <a:pt x="4145911" y="3789777"/>
                    </a:cubicBezTo>
                    <a:lnTo>
                      <a:pt x="4145911" y="3789776"/>
                    </a:lnTo>
                    <a:cubicBezTo>
                      <a:pt x="4147507" y="3778655"/>
                      <a:pt x="4145554" y="3767130"/>
                      <a:pt x="4139554" y="3754652"/>
                    </a:cubicBezTo>
                    <a:lnTo>
                      <a:pt x="4139172" y="3734838"/>
                    </a:lnTo>
                    <a:lnTo>
                      <a:pt x="4143220" y="3680164"/>
                    </a:lnTo>
                    <a:lnTo>
                      <a:pt x="4143220" y="3680163"/>
                    </a:lnTo>
                    <a:lnTo>
                      <a:pt x="4140382" y="3668940"/>
                    </a:lnTo>
                    <a:lnTo>
                      <a:pt x="4136708" y="3654416"/>
                    </a:lnTo>
                    <a:lnTo>
                      <a:pt x="4136708" y="3654416"/>
                    </a:lnTo>
                    <a:lnTo>
                      <a:pt x="4136708" y="3654415"/>
                    </a:lnTo>
                    <a:cubicBezTo>
                      <a:pt x="4132898" y="3646123"/>
                      <a:pt x="4127219" y="3638157"/>
                      <a:pt x="4118979" y="3630632"/>
                    </a:cubicBezTo>
                    <a:cubicBezTo>
                      <a:pt x="4112501" y="3624725"/>
                      <a:pt x="4109835" y="3614819"/>
                      <a:pt x="4105453" y="3606817"/>
                    </a:cubicBezTo>
                    <a:cubicBezTo>
                      <a:pt x="4100976" y="3598435"/>
                      <a:pt x="4097725" y="3592232"/>
                      <a:pt x="4095707" y="3587174"/>
                    </a:cubicBezTo>
                    <a:lnTo>
                      <a:pt x="4093355" y="3574408"/>
                    </a:lnTo>
                    <a:lnTo>
                      <a:pt x="4098434" y="3562321"/>
                    </a:lnTo>
                    <a:cubicBezTo>
                      <a:pt x="4101369" y="3557716"/>
                      <a:pt x="4105548" y="3552191"/>
                      <a:pt x="4110977" y="3544714"/>
                    </a:cubicBezTo>
                    <a:cubicBezTo>
                      <a:pt x="4122407" y="3529091"/>
                      <a:pt x="4134028" y="3507564"/>
                      <a:pt x="4133076" y="3489468"/>
                    </a:cubicBezTo>
                    <a:cubicBezTo>
                      <a:pt x="4127362" y="3380306"/>
                      <a:pt x="4154794" y="3276481"/>
                      <a:pt x="4180703" y="3172655"/>
                    </a:cubicBezTo>
                    <a:cubicBezTo>
                      <a:pt x="4188705" y="3140650"/>
                      <a:pt x="4192943" y="3109026"/>
                      <a:pt x="4193158" y="3077402"/>
                    </a:cubicBezTo>
                    <a:lnTo>
                      <a:pt x="4193158" y="3077401"/>
                    </a:lnTo>
                    <a:cubicBezTo>
                      <a:pt x="4193372" y="3045777"/>
                      <a:pt x="4189562" y="3014153"/>
                      <a:pt x="4181465" y="2982148"/>
                    </a:cubicBezTo>
                    <a:lnTo>
                      <a:pt x="4177881" y="2947863"/>
                    </a:lnTo>
                    <a:lnTo>
                      <a:pt x="4177882" y="2947858"/>
                    </a:lnTo>
                    <a:lnTo>
                      <a:pt x="4185787" y="2903551"/>
                    </a:lnTo>
                    <a:lnTo>
                      <a:pt x="4202421" y="2848794"/>
                    </a:lnTo>
                    <a:cubicBezTo>
                      <a:pt x="4203754" y="2844317"/>
                      <a:pt x="4207040" y="2839983"/>
                      <a:pt x="4211111" y="2836173"/>
                    </a:cubicBezTo>
                    <a:close/>
                    <a:moveTo>
                      <a:pt x="3726625" y="1508458"/>
                    </a:moveTo>
                    <a:lnTo>
                      <a:pt x="3698531" y="1596214"/>
                    </a:lnTo>
                    <a:cubicBezTo>
                      <a:pt x="3696054" y="1604979"/>
                      <a:pt x="3697579" y="1615837"/>
                      <a:pt x="3700436" y="1624981"/>
                    </a:cubicBezTo>
                    <a:cubicBezTo>
                      <a:pt x="3710152" y="1656224"/>
                      <a:pt x="3734537" y="1676037"/>
                      <a:pt x="3757017" y="1697754"/>
                    </a:cubicBezTo>
                    <a:cubicBezTo>
                      <a:pt x="3766924" y="1707280"/>
                      <a:pt x="3773972" y="1720424"/>
                      <a:pt x="3779686" y="1733189"/>
                    </a:cubicBezTo>
                    <a:cubicBezTo>
                      <a:pt x="3794357" y="1766336"/>
                      <a:pt x="3807501" y="1800247"/>
                      <a:pt x="3821407" y="1833776"/>
                    </a:cubicBezTo>
                    <a:cubicBezTo>
                      <a:pt x="3822741" y="1837014"/>
                      <a:pt x="3826170" y="1839680"/>
                      <a:pt x="3829028" y="1842159"/>
                    </a:cubicBezTo>
                    <a:cubicBezTo>
                      <a:pt x="3859129" y="1866923"/>
                      <a:pt x="3889418" y="1891498"/>
                      <a:pt x="3919519" y="1916455"/>
                    </a:cubicBezTo>
                    <a:cubicBezTo>
                      <a:pt x="3925233" y="1921217"/>
                      <a:pt x="3929425" y="1928077"/>
                      <a:pt x="3934949" y="1933220"/>
                    </a:cubicBezTo>
                    <a:cubicBezTo>
                      <a:pt x="3942569" y="1940460"/>
                      <a:pt x="3949810" y="1949604"/>
                      <a:pt x="3958954" y="1953414"/>
                    </a:cubicBezTo>
                    <a:cubicBezTo>
                      <a:pt x="3987719" y="1965225"/>
                      <a:pt x="4000103" y="1987895"/>
                      <a:pt x="4005437" y="2016470"/>
                    </a:cubicBezTo>
                    <a:cubicBezTo>
                      <a:pt x="4010390" y="2042571"/>
                      <a:pt x="4014582" y="2068670"/>
                      <a:pt x="4020296" y="2094579"/>
                    </a:cubicBezTo>
                    <a:cubicBezTo>
                      <a:pt x="4027154" y="2126202"/>
                      <a:pt x="4034584" y="2157637"/>
                      <a:pt x="4042967" y="2188880"/>
                    </a:cubicBezTo>
                    <a:cubicBezTo>
                      <a:pt x="4046587" y="2202405"/>
                      <a:pt x="4050777" y="2216693"/>
                      <a:pt x="4058207" y="2228315"/>
                    </a:cubicBezTo>
                    <a:cubicBezTo>
                      <a:pt x="4078782" y="2260891"/>
                      <a:pt x="4092688" y="2295754"/>
                      <a:pt x="4087164" y="2334045"/>
                    </a:cubicBezTo>
                    <a:cubicBezTo>
                      <a:pt x="4082782" y="2364716"/>
                      <a:pt x="4094022" y="2390435"/>
                      <a:pt x="4111549" y="2409486"/>
                    </a:cubicBezTo>
                    <a:cubicBezTo>
                      <a:pt x="4119503" y="2418155"/>
                      <a:pt x="4125016" y="2426977"/>
                      <a:pt x="4128650" y="2435913"/>
                    </a:cubicBezTo>
                    <a:lnTo>
                      <a:pt x="4134481" y="2463018"/>
                    </a:lnTo>
                    <a:lnTo>
                      <a:pt x="4125839" y="2518262"/>
                    </a:lnTo>
                    <a:lnTo>
                      <a:pt x="4125838" y="2518264"/>
                    </a:lnTo>
                    <a:cubicBezTo>
                      <a:pt x="4123171" y="2527790"/>
                      <a:pt x="4122027" y="2536457"/>
                      <a:pt x="4122194" y="2545006"/>
                    </a:cubicBezTo>
                    <a:lnTo>
                      <a:pt x="4122194" y="2545007"/>
                    </a:lnTo>
                    <a:cubicBezTo>
                      <a:pt x="4122360" y="2553556"/>
                      <a:pt x="4123837" y="2561986"/>
                      <a:pt x="4126408" y="2571035"/>
                    </a:cubicBezTo>
                    <a:cubicBezTo>
                      <a:pt x="4138410" y="2612946"/>
                      <a:pt x="4170987" y="2640951"/>
                      <a:pt x="4199563" y="2668002"/>
                    </a:cubicBezTo>
                    <a:cubicBezTo>
                      <a:pt x="4223947" y="2691055"/>
                      <a:pt x="4237663" y="2716964"/>
                      <a:pt x="4247953" y="2745349"/>
                    </a:cubicBezTo>
                    <a:lnTo>
                      <a:pt x="4247954" y="2745352"/>
                    </a:lnTo>
                    <a:lnTo>
                      <a:pt x="4253873" y="2778006"/>
                    </a:lnTo>
                    <a:lnTo>
                      <a:pt x="4253453" y="2785440"/>
                    </a:lnTo>
                    <a:lnTo>
                      <a:pt x="4243374" y="2811780"/>
                    </a:lnTo>
                    <a:lnTo>
                      <a:pt x="4243371" y="2811787"/>
                    </a:lnTo>
                    <a:lnTo>
                      <a:pt x="4243372" y="2811787"/>
                    </a:lnTo>
                    <a:lnTo>
                      <a:pt x="4243374" y="2811780"/>
                    </a:lnTo>
                    <a:lnTo>
                      <a:pt x="4253025" y="2793023"/>
                    </a:lnTo>
                    <a:lnTo>
                      <a:pt x="4253453" y="2785440"/>
                    </a:lnTo>
                    <a:lnTo>
                      <a:pt x="4254654" y="2782305"/>
                    </a:lnTo>
                    <a:lnTo>
                      <a:pt x="4253873" y="2778006"/>
                    </a:lnTo>
                    <a:lnTo>
                      <a:pt x="4254284" y="2770758"/>
                    </a:lnTo>
                    <a:lnTo>
                      <a:pt x="4247954" y="2745352"/>
                    </a:lnTo>
                    <a:lnTo>
                      <a:pt x="4247953" y="2745348"/>
                    </a:lnTo>
                    <a:cubicBezTo>
                      <a:pt x="4237663" y="2716963"/>
                      <a:pt x="4223947" y="2691054"/>
                      <a:pt x="4199563" y="2668001"/>
                    </a:cubicBezTo>
                    <a:cubicBezTo>
                      <a:pt x="4170987" y="2640950"/>
                      <a:pt x="4138410" y="2612945"/>
                      <a:pt x="4126408" y="2571034"/>
                    </a:cubicBezTo>
                    <a:lnTo>
                      <a:pt x="4122194" y="2545007"/>
                    </a:lnTo>
                    <a:lnTo>
                      <a:pt x="4125838" y="2518265"/>
                    </a:lnTo>
                    <a:lnTo>
                      <a:pt x="4125839" y="2518262"/>
                    </a:lnTo>
                    <a:lnTo>
                      <a:pt x="4132419" y="2490551"/>
                    </a:lnTo>
                    <a:lnTo>
                      <a:pt x="4134481" y="2463018"/>
                    </a:lnTo>
                    <a:lnTo>
                      <a:pt x="4134481" y="2463017"/>
                    </a:lnTo>
                    <a:cubicBezTo>
                      <a:pt x="4133600" y="2444777"/>
                      <a:pt x="4127457" y="2426822"/>
                      <a:pt x="4111549" y="2409485"/>
                    </a:cubicBezTo>
                    <a:cubicBezTo>
                      <a:pt x="4094022" y="2390434"/>
                      <a:pt x="4082782" y="2364715"/>
                      <a:pt x="4087164" y="2334044"/>
                    </a:cubicBezTo>
                    <a:cubicBezTo>
                      <a:pt x="4092688" y="2295753"/>
                      <a:pt x="4078782" y="2260890"/>
                      <a:pt x="4058207" y="2228314"/>
                    </a:cubicBezTo>
                    <a:cubicBezTo>
                      <a:pt x="4050777" y="2216692"/>
                      <a:pt x="4046587" y="2202404"/>
                      <a:pt x="4042967" y="2188879"/>
                    </a:cubicBezTo>
                    <a:cubicBezTo>
                      <a:pt x="4034584" y="2157636"/>
                      <a:pt x="4027154" y="2126201"/>
                      <a:pt x="4020296" y="2094578"/>
                    </a:cubicBezTo>
                    <a:cubicBezTo>
                      <a:pt x="4014582" y="2068669"/>
                      <a:pt x="4010390" y="2042570"/>
                      <a:pt x="4005437" y="2016469"/>
                    </a:cubicBezTo>
                    <a:cubicBezTo>
                      <a:pt x="4000103" y="1987894"/>
                      <a:pt x="3987719" y="1965224"/>
                      <a:pt x="3958954" y="1953413"/>
                    </a:cubicBezTo>
                    <a:cubicBezTo>
                      <a:pt x="3949810" y="1949603"/>
                      <a:pt x="3942569" y="1940459"/>
                      <a:pt x="3934949" y="1933219"/>
                    </a:cubicBezTo>
                    <a:cubicBezTo>
                      <a:pt x="3929425" y="1928076"/>
                      <a:pt x="3925233" y="1921216"/>
                      <a:pt x="3919519" y="1916454"/>
                    </a:cubicBezTo>
                    <a:cubicBezTo>
                      <a:pt x="3889418" y="1891497"/>
                      <a:pt x="3859129" y="1866922"/>
                      <a:pt x="3829028" y="1842158"/>
                    </a:cubicBezTo>
                    <a:cubicBezTo>
                      <a:pt x="3826170" y="1839679"/>
                      <a:pt x="3822741" y="1837013"/>
                      <a:pt x="3821407" y="1833775"/>
                    </a:cubicBezTo>
                    <a:cubicBezTo>
                      <a:pt x="3807501" y="1800246"/>
                      <a:pt x="3794358" y="1766335"/>
                      <a:pt x="3779686" y="1733188"/>
                    </a:cubicBezTo>
                    <a:cubicBezTo>
                      <a:pt x="3773972" y="1720423"/>
                      <a:pt x="3766924" y="1707279"/>
                      <a:pt x="3757018" y="1697753"/>
                    </a:cubicBezTo>
                    <a:cubicBezTo>
                      <a:pt x="3734538" y="1676036"/>
                      <a:pt x="3710152" y="1656223"/>
                      <a:pt x="3700436" y="1624980"/>
                    </a:cubicBezTo>
                    <a:cubicBezTo>
                      <a:pt x="3697580" y="1615836"/>
                      <a:pt x="3696055" y="1604978"/>
                      <a:pt x="3698532" y="1596213"/>
                    </a:cubicBezTo>
                    <a:close/>
                    <a:moveTo>
                      <a:pt x="3745230" y="1459073"/>
                    </a:moveTo>
                    <a:lnTo>
                      <a:pt x="3745229" y="1459074"/>
                    </a:lnTo>
                    <a:lnTo>
                      <a:pt x="3736012" y="1481572"/>
                    </a:lnTo>
                    <a:close/>
                    <a:moveTo>
                      <a:pt x="3764423" y="1268758"/>
                    </a:moveTo>
                    <a:cubicBezTo>
                      <a:pt x="3764875" y="1275402"/>
                      <a:pt x="3766447" y="1281689"/>
                      <a:pt x="3769590" y="1286070"/>
                    </a:cubicBezTo>
                    <a:cubicBezTo>
                      <a:pt x="3784163" y="1306930"/>
                      <a:pt x="3790403" y="1328553"/>
                      <a:pt x="3791927" y="1350628"/>
                    </a:cubicBezTo>
                    <a:lnTo>
                      <a:pt x="3786333" y="1413840"/>
                    </a:lnTo>
                    <a:lnTo>
                      <a:pt x="3791928" y="1350627"/>
                    </a:lnTo>
                    <a:cubicBezTo>
                      <a:pt x="3790403" y="1328552"/>
                      <a:pt x="3784164" y="1306930"/>
                      <a:pt x="3769590" y="1286069"/>
                    </a:cubicBezTo>
                    <a:close/>
                    <a:moveTo>
                      <a:pt x="3706152" y="773035"/>
                    </a:moveTo>
                    <a:lnTo>
                      <a:pt x="3706152" y="773036"/>
                    </a:lnTo>
                    <a:cubicBezTo>
                      <a:pt x="3708438" y="800277"/>
                      <a:pt x="3711676" y="827330"/>
                      <a:pt x="3714152" y="854380"/>
                    </a:cubicBezTo>
                    <a:cubicBezTo>
                      <a:pt x="3716438" y="878957"/>
                      <a:pt x="3717200" y="903723"/>
                      <a:pt x="3745205" y="915344"/>
                    </a:cubicBezTo>
                    <a:cubicBezTo>
                      <a:pt x="3749587" y="917060"/>
                      <a:pt x="3752825" y="922774"/>
                      <a:pt x="3755683" y="927156"/>
                    </a:cubicBezTo>
                    <a:cubicBezTo>
                      <a:pt x="3799691" y="994786"/>
                      <a:pt x="3798547" y="1030981"/>
                      <a:pt x="3752063" y="1097088"/>
                    </a:cubicBezTo>
                    <a:cubicBezTo>
                      <a:pt x="3747301" y="1103946"/>
                      <a:pt x="3743871" y="1118614"/>
                      <a:pt x="3747681" y="1123186"/>
                    </a:cubicBezTo>
                    <a:cubicBezTo>
                      <a:pt x="3763493" y="1142618"/>
                      <a:pt x="3770542" y="1162954"/>
                      <a:pt x="3772400" y="1184029"/>
                    </a:cubicBezTo>
                    <a:cubicBezTo>
                      <a:pt x="3770542" y="1162954"/>
                      <a:pt x="3763494" y="1142617"/>
                      <a:pt x="3747682" y="1123185"/>
                    </a:cubicBezTo>
                    <a:cubicBezTo>
                      <a:pt x="3743872" y="1118613"/>
                      <a:pt x="3747302" y="1103945"/>
                      <a:pt x="3752064" y="1097087"/>
                    </a:cubicBezTo>
                    <a:cubicBezTo>
                      <a:pt x="3798548" y="1030980"/>
                      <a:pt x="3799692" y="994785"/>
                      <a:pt x="3755684" y="927155"/>
                    </a:cubicBezTo>
                    <a:cubicBezTo>
                      <a:pt x="3752826" y="922773"/>
                      <a:pt x="3749588" y="917059"/>
                      <a:pt x="3745206" y="915343"/>
                    </a:cubicBezTo>
                    <a:cubicBezTo>
                      <a:pt x="3717200" y="903722"/>
                      <a:pt x="3716438" y="878956"/>
                      <a:pt x="3714152" y="854379"/>
                    </a:cubicBezTo>
                    <a:close/>
                    <a:moveTo>
                      <a:pt x="3761553" y="517851"/>
                    </a:moveTo>
                    <a:lnTo>
                      <a:pt x="3752635" y="556048"/>
                    </a:lnTo>
                    <a:cubicBezTo>
                      <a:pt x="3750539" y="564049"/>
                      <a:pt x="3745015" y="572623"/>
                      <a:pt x="3746157" y="580051"/>
                    </a:cubicBezTo>
                    <a:cubicBezTo>
                      <a:pt x="3749491" y="601579"/>
                      <a:pt x="3747062" y="622201"/>
                      <a:pt x="3742776" y="642538"/>
                    </a:cubicBezTo>
                    <a:lnTo>
                      <a:pt x="3730253" y="694928"/>
                    </a:lnTo>
                    <a:lnTo>
                      <a:pt x="3742777" y="642537"/>
                    </a:lnTo>
                    <a:cubicBezTo>
                      <a:pt x="3747063" y="622201"/>
                      <a:pt x="3749492" y="601578"/>
                      <a:pt x="3746158" y="580050"/>
                    </a:cubicBezTo>
                    <a:cubicBezTo>
                      <a:pt x="3745016" y="572622"/>
                      <a:pt x="3750540" y="564048"/>
                      <a:pt x="3752636" y="556047"/>
                    </a:cubicBezTo>
                    <a:close/>
                    <a:moveTo>
                      <a:pt x="3774848" y="298169"/>
                    </a:moveTo>
                    <a:lnTo>
                      <a:pt x="3760065" y="313534"/>
                    </a:lnTo>
                    <a:cubicBezTo>
                      <a:pt x="3755873" y="316390"/>
                      <a:pt x="3758159" y="330299"/>
                      <a:pt x="3759493" y="338871"/>
                    </a:cubicBezTo>
                    <a:lnTo>
                      <a:pt x="3759500" y="338900"/>
                    </a:lnTo>
                    <a:lnTo>
                      <a:pt x="3769400" y="395640"/>
                    </a:lnTo>
                    <a:lnTo>
                      <a:pt x="3765590" y="367328"/>
                    </a:lnTo>
                    <a:lnTo>
                      <a:pt x="3759500" y="338900"/>
                    </a:lnTo>
                    <a:lnTo>
                      <a:pt x="3759494" y="338870"/>
                    </a:lnTo>
                    <a:cubicBezTo>
                      <a:pt x="3758160" y="330298"/>
                      <a:pt x="3755874" y="316389"/>
                      <a:pt x="3760066" y="313533"/>
                    </a:cubicBezTo>
                    <a:close/>
                    <a:moveTo>
                      <a:pt x="3782393" y="281568"/>
                    </a:moveTo>
                    <a:lnTo>
                      <a:pt x="3777498" y="295415"/>
                    </a:lnTo>
                    <a:lnTo>
                      <a:pt x="3777499" y="295415"/>
                    </a:lnTo>
                    <a:close/>
                    <a:moveTo>
                      <a:pt x="3769073" y="24486"/>
                    </a:moveTo>
                    <a:lnTo>
                      <a:pt x="3766810" y="74129"/>
                    </a:lnTo>
                    <a:cubicBezTo>
                      <a:pt x="3767733" y="91492"/>
                      <a:pt x="3770043" y="108703"/>
                      <a:pt x="3772734" y="125861"/>
                    </a:cubicBezTo>
                    <a:lnTo>
                      <a:pt x="3777129" y="153387"/>
                    </a:lnTo>
                    <a:lnTo>
                      <a:pt x="3785402" y="228944"/>
                    </a:lnTo>
                    <a:lnTo>
                      <a:pt x="3780943" y="177271"/>
                    </a:lnTo>
                    <a:lnTo>
                      <a:pt x="3777129" y="153387"/>
                    </a:lnTo>
                    <a:lnTo>
                      <a:pt x="3776930" y="151569"/>
                    </a:lnTo>
                    <a:cubicBezTo>
                      <a:pt x="3772700" y="125876"/>
                      <a:pt x="3768195" y="100174"/>
                      <a:pt x="3766811" y="74129"/>
                    </a:cubicBezTo>
                    <a:close/>
                    <a:moveTo>
                      <a:pt x="3766492" y="0"/>
                    </a:moveTo>
                    <a:lnTo>
                      <a:pt x="4230600" y="0"/>
                    </a:lnTo>
                    <a:lnTo>
                      <a:pt x="4229473" y="2817"/>
                    </a:lnTo>
                    <a:cubicBezTo>
                      <a:pt x="4221092" y="21486"/>
                      <a:pt x="4218423" y="43012"/>
                      <a:pt x="4215375" y="63587"/>
                    </a:cubicBezTo>
                    <a:cubicBezTo>
                      <a:pt x="4209851" y="101308"/>
                      <a:pt x="4206421" y="139219"/>
                      <a:pt x="4201468" y="176939"/>
                    </a:cubicBezTo>
                    <a:cubicBezTo>
                      <a:pt x="4200325" y="184941"/>
                      <a:pt x="4198231" y="194085"/>
                      <a:pt x="4193466" y="200182"/>
                    </a:cubicBezTo>
                    <a:cubicBezTo>
                      <a:pt x="4161461" y="241901"/>
                      <a:pt x="4152508" y="292579"/>
                      <a:pt x="4155554" y="340774"/>
                    </a:cubicBezTo>
                    <a:cubicBezTo>
                      <a:pt x="4157843" y="378686"/>
                      <a:pt x="4159557" y="415835"/>
                      <a:pt x="4156319" y="453364"/>
                    </a:cubicBezTo>
                    <a:cubicBezTo>
                      <a:pt x="4156127" y="456222"/>
                      <a:pt x="4156509" y="460032"/>
                      <a:pt x="4158033" y="462126"/>
                    </a:cubicBezTo>
                    <a:cubicBezTo>
                      <a:pt x="4168129" y="475081"/>
                      <a:pt x="4168891" y="488607"/>
                      <a:pt x="4170605" y="505182"/>
                    </a:cubicBezTo>
                    <a:cubicBezTo>
                      <a:pt x="4173083" y="528615"/>
                      <a:pt x="4171367" y="550141"/>
                      <a:pt x="4167177" y="571860"/>
                    </a:cubicBezTo>
                    <a:cubicBezTo>
                      <a:pt x="4164129" y="587672"/>
                      <a:pt x="4157843" y="603673"/>
                      <a:pt x="4149840" y="617772"/>
                    </a:cubicBezTo>
                    <a:cubicBezTo>
                      <a:pt x="4138600" y="637392"/>
                      <a:pt x="4134220" y="656255"/>
                      <a:pt x="4149078" y="674923"/>
                    </a:cubicBezTo>
                    <a:cubicBezTo>
                      <a:pt x="4164891" y="695116"/>
                      <a:pt x="4159367" y="717977"/>
                      <a:pt x="4159937" y="740268"/>
                    </a:cubicBezTo>
                    <a:cubicBezTo>
                      <a:pt x="4160129" y="749982"/>
                      <a:pt x="4159747" y="760270"/>
                      <a:pt x="4162223" y="769605"/>
                    </a:cubicBezTo>
                    <a:cubicBezTo>
                      <a:pt x="4169273" y="796655"/>
                      <a:pt x="4179941" y="822756"/>
                      <a:pt x="4184703" y="850189"/>
                    </a:cubicBezTo>
                    <a:cubicBezTo>
                      <a:pt x="4187370" y="865430"/>
                      <a:pt x="4182607" y="882384"/>
                      <a:pt x="4179179" y="898198"/>
                    </a:cubicBezTo>
                    <a:cubicBezTo>
                      <a:pt x="4175559" y="914200"/>
                      <a:pt x="4170035" y="930011"/>
                      <a:pt x="4164319" y="945444"/>
                    </a:cubicBezTo>
                    <a:cubicBezTo>
                      <a:pt x="4160509" y="955920"/>
                      <a:pt x="4156889" y="967350"/>
                      <a:pt x="4150030" y="975733"/>
                    </a:cubicBezTo>
                    <a:cubicBezTo>
                      <a:pt x="4134410" y="994785"/>
                      <a:pt x="4131742" y="1014406"/>
                      <a:pt x="4139934" y="1036887"/>
                    </a:cubicBezTo>
                    <a:cubicBezTo>
                      <a:pt x="4141268" y="1040315"/>
                      <a:pt x="4141268" y="1044315"/>
                      <a:pt x="4141458" y="1048125"/>
                    </a:cubicBezTo>
                    <a:cubicBezTo>
                      <a:pt x="4145458" y="1109091"/>
                      <a:pt x="4147936" y="1170051"/>
                      <a:pt x="4154032" y="1230633"/>
                    </a:cubicBezTo>
                    <a:cubicBezTo>
                      <a:pt x="4156509" y="1255206"/>
                      <a:pt x="4167367" y="1278829"/>
                      <a:pt x="4174225" y="1303024"/>
                    </a:cubicBezTo>
                    <a:cubicBezTo>
                      <a:pt x="4175559" y="1307978"/>
                      <a:pt x="4177655" y="1313504"/>
                      <a:pt x="4176701" y="1318456"/>
                    </a:cubicBezTo>
                    <a:cubicBezTo>
                      <a:pt x="4167177" y="1372368"/>
                      <a:pt x="4181083" y="1422854"/>
                      <a:pt x="4199372" y="1472575"/>
                    </a:cubicBezTo>
                    <a:cubicBezTo>
                      <a:pt x="4201278" y="1477717"/>
                      <a:pt x="4200706" y="1484004"/>
                      <a:pt x="4200325" y="1489720"/>
                    </a:cubicBezTo>
                    <a:cubicBezTo>
                      <a:pt x="4198993" y="1505724"/>
                      <a:pt x="4192324" y="1523059"/>
                      <a:pt x="4196324" y="1537537"/>
                    </a:cubicBezTo>
                    <a:cubicBezTo>
                      <a:pt x="4207374" y="1576019"/>
                      <a:pt x="4220709" y="1614120"/>
                      <a:pt x="4237474" y="1650317"/>
                    </a:cubicBezTo>
                    <a:cubicBezTo>
                      <a:pt x="4254428" y="1687086"/>
                      <a:pt x="4268716" y="1721185"/>
                      <a:pt x="4251572" y="1763287"/>
                    </a:cubicBezTo>
                    <a:cubicBezTo>
                      <a:pt x="4244332" y="1781194"/>
                      <a:pt x="4249476" y="1804816"/>
                      <a:pt x="4251380" y="1825393"/>
                    </a:cubicBezTo>
                    <a:cubicBezTo>
                      <a:pt x="4252904" y="1840441"/>
                      <a:pt x="4261478" y="1854920"/>
                      <a:pt x="4261478" y="1869780"/>
                    </a:cubicBezTo>
                    <a:cubicBezTo>
                      <a:pt x="4261478" y="1909408"/>
                      <a:pt x="4271574" y="1944649"/>
                      <a:pt x="4292149" y="1978940"/>
                    </a:cubicBezTo>
                    <a:cubicBezTo>
                      <a:pt x="4300150" y="1992279"/>
                      <a:pt x="4294815" y="2013043"/>
                      <a:pt x="4296911" y="2030378"/>
                    </a:cubicBezTo>
                    <a:cubicBezTo>
                      <a:pt x="4299388" y="2048668"/>
                      <a:pt x="4301673" y="2067525"/>
                      <a:pt x="4307201" y="2085054"/>
                    </a:cubicBezTo>
                    <a:cubicBezTo>
                      <a:pt x="4321679" y="2130393"/>
                      <a:pt x="4338062" y="2175163"/>
                      <a:pt x="4353302" y="2220312"/>
                    </a:cubicBezTo>
                    <a:cubicBezTo>
                      <a:pt x="4365877" y="2257459"/>
                      <a:pt x="4355970" y="2294039"/>
                      <a:pt x="4350636" y="2330806"/>
                    </a:cubicBezTo>
                    <a:cubicBezTo>
                      <a:pt x="4347205" y="2353859"/>
                      <a:pt x="4339013" y="2375383"/>
                      <a:pt x="4351206" y="2401292"/>
                    </a:cubicBezTo>
                    <a:cubicBezTo>
                      <a:pt x="4362828" y="2426059"/>
                      <a:pt x="4360160" y="2457492"/>
                      <a:pt x="4366446" y="2485307"/>
                    </a:cubicBezTo>
                    <a:cubicBezTo>
                      <a:pt x="4371781" y="2508742"/>
                      <a:pt x="4380354" y="2531409"/>
                      <a:pt x="4388736" y="2554079"/>
                    </a:cubicBezTo>
                    <a:cubicBezTo>
                      <a:pt x="4400168" y="2584942"/>
                      <a:pt x="4412167" y="2615421"/>
                      <a:pt x="4406453" y="2649143"/>
                    </a:cubicBezTo>
                    <a:cubicBezTo>
                      <a:pt x="4399976" y="2687436"/>
                      <a:pt x="4424359" y="2713723"/>
                      <a:pt x="4440554" y="2743826"/>
                    </a:cubicBezTo>
                    <a:cubicBezTo>
                      <a:pt x="4451603" y="2764590"/>
                      <a:pt x="4459795" y="2787259"/>
                      <a:pt x="4466653" y="2809930"/>
                    </a:cubicBezTo>
                    <a:cubicBezTo>
                      <a:pt x="4475607" y="2840219"/>
                      <a:pt x="4480941" y="2871462"/>
                      <a:pt x="4489705" y="2901943"/>
                    </a:cubicBezTo>
                    <a:cubicBezTo>
                      <a:pt x="4502848" y="2948047"/>
                      <a:pt x="4513137" y="2994722"/>
                      <a:pt x="4505897" y="3042728"/>
                    </a:cubicBezTo>
                    <a:cubicBezTo>
                      <a:pt x="4502659" y="3064827"/>
                      <a:pt x="4502848" y="3085403"/>
                      <a:pt x="4507613" y="3107500"/>
                    </a:cubicBezTo>
                    <a:cubicBezTo>
                      <a:pt x="4515422" y="3143695"/>
                      <a:pt x="4516376" y="3180844"/>
                      <a:pt x="4545521" y="3209993"/>
                    </a:cubicBezTo>
                    <a:cubicBezTo>
                      <a:pt x="4555811" y="3220280"/>
                      <a:pt x="4558477" y="3238758"/>
                      <a:pt x="4563811" y="3253809"/>
                    </a:cubicBezTo>
                    <a:cubicBezTo>
                      <a:pt x="4570099" y="3271145"/>
                      <a:pt x="4566858" y="3283908"/>
                      <a:pt x="4548570" y="3293244"/>
                    </a:cubicBezTo>
                    <a:cubicBezTo>
                      <a:pt x="4540379" y="3297434"/>
                      <a:pt x="4532378" y="3309437"/>
                      <a:pt x="4531043" y="3318771"/>
                    </a:cubicBezTo>
                    <a:cubicBezTo>
                      <a:pt x="4527043" y="3346776"/>
                      <a:pt x="4532950" y="3372495"/>
                      <a:pt x="4545904" y="3399546"/>
                    </a:cubicBezTo>
                    <a:cubicBezTo>
                      <a:pt x="4558096" y="3424883"/>
                      <a:pt x="4556762" y="3456508"/>
                      <a:pt x="4561524" y="3485275"/>
                    </a:cubicBezTo>
                    <a:cubicBezTo>
                      <a:pt x="4564954" y="3505657"/>
                      <a:pt x="4572002" y="3526042"/>
                      <a:pt x="4572002" y="3546617"/>
                    </a:cubicBezTo>
                    <a:cubicBezTo>
                      <a:pt x="4572002" y="3572146"/>
                      <a:pt x="4565907" y="3597482"/>
                      <a:pt x="4563620" y="3623201"/>
                    </a:cubicBezTo>
                    <a:cubicBezTo>
                      <a:pt x="4561716" y="3643204"/>
                      <a:pt x="4562478" y="3663589"/>
                      <a:pt x="4560192" y="3683591"/>
                    </a:cubicBezTo>
                    <a:cubicBezTo>
                      <a:pt x="4558477" y="3699976"/>
                      <a:pt x="4554096" y="3716168"/>
                      <a:pt x="4550476" y="3732361"/>
                    </a:cubicBezTo>
                    <a:cubicBezTo>
                      <a:pt x="4549142" y="3738267"/>
                      <a:pt x="4543998" y="3744173"/>
                      <a:pt x="4544759" y="3749506"/>
                    </a:cubicBezTo>
                    <a:cubicBezTo>
                      <a:pt x="4552953" y="3802467"/>
                      <a:pt x="4516376" y="3840569"/>
                      <a:pt x="4500182" y="3885338"/>
                    </a:cubicBezTo>
                    <a:cubicBezTo>
                      <a:pt x="4483035" y="3932394"/>
                      <a:pt x="4456748" y="3977925"/>
                      <a:pt x="4464557" y="4030503"/>
                    </a:cubicBezTo>
                    <a:cubicBezTo>
                      <a:pt x="4469319" y="4062318"/>
                      <a:pt x="4480369" y="4092989"/>
                      <a:pt x="4487039" y="4124614"/>
                    </a:cubicBezTo>
                    <a:cubicBezTo>
                      <a:pt x="4489324" y="4135854"/>
                      <a:pt x="4488943" y="4148427"/>
                      <a:pt x="4486656" y="4159667"/>
                    </a:cubicBezTo>
                    <a:cubicBezTo>
                      <a:pt x="4476177" y="4213961"/>
                      <a:pt x="4474653" y="4267493"/>
                      <a:pt x="4491801" y="4320837"/>
                    </a:cubicBezTo>
                    <a:cubicBezTo>
                      <a:pt x="4494659" y="4329979"/>
                      <a:pt x="4497325" y="4339695"/>
                      <a:pt x="4497325" y="4349222"/>
                    </a:cubicBezTo>
                    <a:cubicBezTo>
                      <a:pt x="4497325" y="4401419"/>
                      <a:pt x="4493324" y="4452665"/>
                      <a:pt x="4474653" y="4502579"/>
                    </a:cubicBezTo>
                    <a:cubicBezTo>
                      <a:pt x="4468368" y="4519343"/>
                      <a:pt x="4472368" y="4539728"/>
                      <a:pt x="4470844" y="4558207"/>
                    </a:cubicBezTo>
                    <a:cubicBezTo>
                      <a:pt x="4469511" y="4575351"/>
                      <a:pt x="4468940" y="4592878"/>
                      <a:pt x="4464557" y="4609452"/>
                    </a:cubicBezTo>
                    <a:cubicBezTo>
                      <a:pt x="4458082" y="4633647"/>
                      <a:pt x="4457320" y="4656126"/>
                      <a:pt x="4463033" y="4681083"/>
                    </a:cubicBezTo>
                    <a:cubicBezTo>
                      <a:pt x="4468368" y="4704895"/>
                      <a:pt x="4465702" y="4730614"/>
                      <a:pt x="4465891" y="4755381"/>
                    </a:cubicBezTo>
                    <a:cubicBezTo>
                      <a:pt x="4466082" y="4783004"/>
                      <a:pt x="4466272" y="4810627"/>
                      <a:pt x="4465319" y="4838250"/>
                    </a:cubicBezTo>
                    <a:cubicBezTo>
                      <a:pt x="4464940" y="4849300"/>
                      <a:pt x="4457320" y="4861873"/>
                      <a:pt x="4460367" y="4871019"/>
                    </a:cubicBezTo>
                    <a:cubicBezTo>
                      <a:pt x="4470653" y="4900546"/>
                      <a:pt x="4458271" y="4930075"/>
                      <a:pt x="4463795" y="4959602"/>
                    </a:cubicBezTo>
                    <a:cubicBezTo>
                      <a:pt x="4466653" y="4974082"/>
                      <a:pt x="4458844" y="4990465"/>
                      <a:pt x="4458082" y="5006086"/>
                    </a:cubicBezTo>
                    <a:cubicBezTo>
                      <a:pt x="4456748" y="5031614"/>
                      <a:pt x="4457320" y="5057141"/>
                      <a:pt x="4456937" y="5082670"/>
                    </a:cubicBezTo>
                    <a:cubicBezTo>
                      <a:pt x="4456748" y="5091052"/>
                      <a:pt x="4455986" y="5099245"/>
                      <a:pt x="4455603" y="5107627"/>
                    </a:cubicBezTo>
                    <a:cubicBezTo>
                      <a:pt x="4455223" y="5115057"/>
                      <a:pt x="4453508" y="5122867"/>
                      <a:pt x="4454840" y="5129916"/>
                    </a:cubicBezTo>
                    <a:cubicBezTo>
                      <a:pt x="4459605" y="5155445"/>
                      <a:pt x="4467415" y="5180591"/>
                      <a:pt x="4470464" y="5206308"/>
                    </a:cubicBezTo>
                    <a:cubicBezTo>
                      <a:pt x="4473130" y="5228597"/>
                      <a:pt x="4469511" y="5251650"/>
                      <a:pt x="4471415" y="5274129"/>
                    </a:cubicBezTo>
                    <a:cubicBezTo>
                      <a:pt x="4474653" y="5313754"/>
                      <a:pt x="4480369" y="5353379"/>
                      <a:pt x="4483990" y="5393005"/>
                    </a:cubicBezTo>
                    <a:cubicBezTo>
                      <a:pt x="4484752" y="5401579"/>
                      <a:pt x="4479988" y="5410531"/>
                      <a:pt x="4479607" y="5419295"/>
                    </a:cubicBezTo>
                    <a:cubicBezTo>
                      <a:pt x="4478656" y="5446728"/>
                      <a:pt x="4478464" y="5474161"/>
                      <a:pt x="4477894" y="5501594"/>
                    </a:cubicBezTo>
                    <a:cubicBezTo>
                      <a:pt x="4477702" y="5517215"/>
                      <a:pt x="4478273" y="5533027"/>
                      <a:pt x="4476560" y="5548460"/>
                    </a:cubicBezTo>
                    <a:cubicBezTo>
                      <a:pt x="4474273" y="5568842"/>
                      <a:pt x="4470844" y="5587321"/>
                      <a:pt x="4485703" y="5606372"/>
                    </a:cubicBezTo>
                    <a:cubicBezTo>
                      <a:pt x="4508755" y="5635711"/>
                      <a:pt x="4499801" y="5673050"/>
                      <a:pt x="4505134" y="5706959"/>
                    </a:cubicBezTo>
                    <a:cubicBezTo>
                      <a:pt x="4506468" y="5715723"/>
                      <a:pt x="4506659" y="5724678"/>
                      <a:pt x="4508183" y="5733440"/>
                    </a:cubicBezTo>
                    <a:cubicBezTo>
                      <a:pt x="4511041" y="5749634"/>
                      <a:pt x="4514279" y="5765635"/>
                      <a:pt x="4517519" y="5781830"/>
                    </a:cubicBezTo>
                    <a:cubicBezTo>
                      <a:pt x="4518089" y="5784686"/>
                      <a:pt x="4518281" y="5787924"/>
                      <a:pt x="4519234" y="5790592"/>
                    </a:cubicBezTo>
                    <a:cubicBezTo>
                      <a:pt x="4527233" y="5815169"/>
                      <a:pt x="4536378" y="5839361"/>
                      <a:pt x="4542855" y="5864318"/>
                    </a:cubicBezTo>
                    <a:cubicBezTo>
                      <a:pt x="4546095" y="5876511"/>
                      <a:pt x="4546476" y="5890037"/>
                      <a:pt x="4544759" y="5902610"/>
                    </a:cubicBezTo>
                    <a:cubicBezTo>
                      <a:pt x="4539808" y="5939377"/>
                      <a:pt x="4537712" y="5975764"/>
                      <a:pt x="4544951" y="6012723"/>
                    </a:cubicBezTo>
                    <a:cubicBezTo>
                      <a:pt x="4547808" y="6027392"/>
                      <a:pt x="4543045" y="6043776"/>
                      <a:pt x="4541332" y="6059397"/>
                    </a:cubicBezTo>
                    <a:cubicBezTo>
                      <a:pt x="4536759" y="6096736"/>
                      <a:pt x="4531805" y="6134075"/>
                      <a:pt x="4527426" y="6171605"/>
                    </a:cubicBezTo>
                    <a:cubicBezTo>
                      <a:pt x="4524758" y="6195037"/>
                      <a:pt x="4523234" y="6218660"/>
                      <a:pt x="4520568" y="6242093"/>
                    </a:cubicBezTo>
                    <a:cubicBezTo>
                      <a:pt x="4517327" y="6269144"/>
                      <a:pt x="4512375" y="6296005"/>
                      <a:pt x="4509706" y="6323058"/>
                    </a:cubicBezTo>
                    <a:cubicBezTo>
                      <a:pt x="4506659" y="6353919"/>
                      <a:pt x="4506089" y="6384972"/>
                      <a:pt x="4502848" y="6415833"/>
                    </a:cubicBezTo>
                    <a:cubicBezTo>
                      <a:pt x="4496563" y="6472225"/>
                      <a:pt x="4489132" y="6528424"/>
                      <a:pt x="4482084" y="6584812"/>
                    </a:cubicBezTo>
                    <a:cubicBezTo>
                      <a:pt x="4475226" y="6639488"/>
                      <a:pt x="4469129" y="6694164"/>
                      <a:pt x="4460557" y="6748458"/>
                    </a:cubicBezTo>
                    <a:cubicBezTo>
                      <a:pt x="4456937" y="6771319"/>
                      <a:pt x="4447030" y="6793035"/>
                      <a:pt x="4441507" y="6815516"/>
                    </a:cubicBezTo>
                    <a:lnTo>
                      <a:pt x="4431806" y="6858001"/>
                    </a:lnTo>
                    <a:lnTo>
                      <a:pt x="4259554" y="6858001"/>
                    </a:lnTo>
                    <a:lnTo>
                      <a:pt x="4259554" y="6858002"/>
                    </a:lnTo>
                    <a:lnTo>
                      <a:pt x="0" y="6858002"/>
                    </a:lnTo>
                    <a:lnTo>
                      <a:pt x="0" y="2"/>
                    </a:lnTo>
                    <a:lnTo>
                      <a:pt x="3766492" y="1"/>
                    </a:lnTo>
                    <a:lnTo>
                      <a:pt x="3769210" y="21486"/>
                    </a:lnTo>
                    <a:close/>
                  </a:path>
                </a:pathLst>
              </a:custGeom>
              <a:solidFill>
                <a:schemeClr val="tx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D56F11D0-7966-41FE-AAB9-EC0C54F11F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-2" y="-1"/>
                <a:ext cx="4572002" cy="6858002"/>
              </a:xfrm>
              <a:custGeom>
                <a:avLst/>
                <a:gdLst>
                  <a:gd name="connsiteX0" fmla="*/ 4214994 w 4572002"/>
                  <a:gd name="connsiteY0" fmla="*/ 6564620 h 6858002"/>
                  <a:gd name="connsiteX1" fmla="*/ 4214994 w 4572002"/>
                  <a:gd name="connsiteY1" fmla="*/ 6564621 h 6858002"/>
                  <a:gd name="connsiteX2" fmla="*/ 4237474 w 4572002"/>
                  <a:gd name="connsiteY2" fmla="*/ 6588626 h 6858002"/>
                  <a:gd name="connsiteX3" fmla="*/ 4254096 w 4572002"/>
                  <a:gd name="connsiteY3" fmla="*/ 6625225 h 6858002"/>
                  <a:gd name="connsiteX4" fmla="*/ 4247001 w 4572002"/>
                  <a:gd name="connsiteY4" fmla="*/ 6662540 h 6858002"/>
                  <a:gd name="connsiteX5" fmla="*/ 4247000 w 4572002"/>
                  <a:gd name="connsiteY5" fmla="*/ 6662541 h 6858002"/>
                  <a:gd name="connsiteX6" fmla="*/ 4246999 w 4572002"/>
                  <a:gd name="connsiteY6" fmla="*/ 6662544 h 6858002"/>
                  <a:gd name="connsiteX7" fmla="*/ 4235550 w 4572002"/>
                  <a:gd name="connsiteY7" fmla="*/ 6683027 h 6858002"/>
                  <a:gd name="connsiteX8" fmla="*/ 4232403 w 4572002"/>
                  <a:gd name="connsiteY8" fmla="*/ 6702976 h 6858002"/>
                  <a:gd name="connsiteX9" fmla="*/ 4232403 w 4572002"/>
                  <a:gd name="connsiteY9" fmla="*/ 6702977 h 6858002"/>
                  <a:gd name="connsiteX10" fmla="*/ 4246238 w 4572002"/>
                  <a:gd name="connsiteY10" fmla="*/ 6742553 h 6858002"/>
                  <a:gd name="connsiteX11" fmla="*/ 4246239 w 4572002"/>
                  <a:gd name="connsiteY11" fmla="*/ 6742555 h 6858002"/>
                  <a:gd name="connsiteX12" fmla="*/ 4265716 w 4572002"/>
                  <a:gd name="connsiteY12" fmla="*/ 6812062 h 6858002"/>
                  <a:gd name="connsiteX13" fmla="*/ 4265717 w 4572002"/>
                  <a:gd name="connsiteY13" fmla="*/ 6812064 h 6858002"/>
                  <a:gd name="connsiteX14" fmla="*/ 4265717 w 4572002"/>
                  <a:gd name="connsiteY14" fmla="*/ 6812063 h 6858002"/>
                  <a:gd name="connsiteX15" fmla="*/ 4265716 w 4572002"/>
                  <a:gd name="connsiteY15" fmla="*/ 6812062 h 6858002"/>
                  <a:gd name="connsiteX16" fmla="*/ 4260942 w 4572002"/>
                  <a:gd name="connsiteY16" fmla="*/ 6776800 h 6858002"/>
                  <a:gd name="connsiteX17" fmla="*/ 4246239 w 4572002"/>
                  <a:gd name="connsiteY17" fmla="*/ 6742555 h 6858002"/>
                  <a:gd name="connsiteX18" fmla="*/ 4246238 w 4572002"/>
                  <a:gd name="connsiteY18" fmla="*/ 6742552 h 6858002"/>
                  <a:gd name="connsiteX19" fmla="*/ 4232403 w 4572002"/>
                  <a:gd name="connsiteY19" fmla="*/ 6702976 h 6858002"/>
                  <a:gd name="connsiteX20" fmla="*/ 4246999 w 4572002"/>
                  <a:gd name="connsiteY20" fmla="*/ 6662544 h 6858002"/>
                  <a:gd name="connsiteX21" fmla="*/ 4247000 w 4572002"/>
                  <a:gd name="connsiteY21" fmla="*/ 6662542 h 6858002"/>
                  <a:gd name="connsiteX22" fmla="*/ 4247001 w 4572002"/>
                  <a:gd name="connsiteY22" fmla="*/ 6662540 h 6858002"/>
                  <a:gd name="connsiteX23" fmla="*/ 4254084 w 4572002"/>
                  <a:gd name="connsiteY23" fmla="*/ 6645552 h 6858002"/>
                  <a:gd name="connsiteX24" fmla="*/ 4254096 w 4572002"/>
                  <a:gd name="connsiteY24" fmla="*/ 6625225 h 6858002"/>
                  <a:gd name="connsiteX25" fmla="*/ 4254096 w 4572002"/>
                  <a:gd name="connsiteY25" fmla="*/ 6625224 h 6858002"/>
                  <a:gd name="connsiteX26" fmla="*/ 4237474 w 4572002"/>
                  <a:gd name="connsiteY26" fmla="*/ 6588625 h 6858002"/>
                  <a:gd name="connsiteX27" fmla="*/ 4295315 w 4572002"/>
                  <a:gd name="connsiteY27" fmla="*/ 6438981 h 6858002"/>
                  <a:gd name="connsiteX28" fmla="*/ 4275385 w 4572002"/>
                  <a:gd name="connsiteY28" fmla="*/ 6463840 h 6858002"/>
                  <a:gd name="connsiteX29" fmla="*/ 4275382 w 4572002"/>
                  <a:gd name="connsiteY29" fmla="*/ 6463849 h 6858002"/>
                  <a:gd name="connsiteX30" fmla="*/ 4261587 w 4572002"/>
                  <a:gd name="connsiteY30" fmla="*/ 6513012 h 6858002"/>
                  <a:gd name="connsiteX31" fmla="*/ 4242781 w 4572002"/>
                  <a:gd name="connsiteY31" fmla="*/ 6546194 h 6858002"/>
                  <a:gd name="connsiteX32" fmla="*/ 4242781 w 4572002"/>
                  <a:gd name="connsiteY32" fmla="*/ 6546195 h 6858002"/>
                  <a:gd name="connsiteX33" fmla="*/ 4259120 w 4572002"/>
                  <a:gd name="connsiteY33" fmla="*/ 6521804 h 6858002"/>
                  <a:gd name="connsiteX34" fmla="*/ 4261587 w 4572002"/>
                  <a:gd name="connsiteY34" fmla="*/ 6513012 h 6858002"/>
                  <a:gd name="connsiteX35" fmla="*/ 4264398 w 4572002"/>
                  <a:gd name="connsiteY35" fmla="*/ 6508052 h 6858002"/>
                  <a:gd name="connsiteX36" fmla="*/ 4275382 w 4572002"/>
                  <a:gd name="connsiteY36" fmla="*/ 6463849 h 6858002"/>
                  <a:gd name="connsiteX37" fmla="*/ 4275385 w 4572002"/>
                  <a:gd name="connsiteY37" fmla="*/ 6463841 h 6858002"/>
                  <a:gd name="connsiteX38" fmla="*/ 4295315 w 4572002"/>
                  <a:gd name="connsiteY38" fmla="*/ 6438981 h 6858002"/>
                  <a:gd name="connsiteX39" fmla="*/ 4381289 w 4572002"/>
                  <a:gd name="connsiteY39" fmla="*/ 6365204 h 6858002"/>
                  <a:gd name="connsiteX40" fmla="*/ 4380008 w 4572002"/>
                  <a:gd name="connsiteY40" fmla="*/ 6387910 h 6858002"/>
                  <a:gd name="connsiteX41" fmla="*/ 4378243 w 4572002"/>
                  <a:gd name="connsiteY41" fmla="*/ 6391549 h 6858002"/>
                  <a:gd name="connsiteX42" fmla="*/ 4370589 w 4572002"/>
                  <a:gd name="connsiteY42" fmla="*/ 6407332 h 6858002"/>
                  <a:gd name="connsiteX43" fmla="*/ 4370589 w 4572002"/>
                  <a:gd name="connsiteY43" fmla="*/ 6407333 h 6858002"/>
                  <a:gd name="connsiteX44" fmla="*/ 4378243 w 4572002"/>
                  <a:gd name="connsiteY44" fmla="*/ 6391549 h 6858002"/>
                  <a:gd name="connsiteX45" fmla="*/ 4380008 w 4572002"/>
                  <a:gd name="connsiteY45" fmla="*/ 6387910 h 6858002"/>
                  <a:gd name="connsiteX46" fmla="*/ 4142220 w 4572002"/>
                  <a:gd name="connsiteY46" fmla="*/ 4221391 h 6858002"/>
                  <a:gd name="connsiteX47" fmla="*/ 4142220 w 4572002"/>
                  <a:gd name="connsiteY47" fmla="*/ 4221392 h 6858002"/>
                  <a:gd name="connsiteX48" fmla="*/ 4147936 w 4572002"/>
                  <a:gd name="connsiteY48" fmla="*/ 4253015 h 6858002"/>
                  <a:gd name="connsiteX49" fmla="*/ 4187752 w 4572002"/>
                  <a:gd name="connsiteY49" fmla="*/ 4324646 h 6858002"/>
                  <a:gd name="connsiteX50" fmla="*/ 4196706 w 4572002"/>
                  <a:gd name="connsiteY50" fmla="*/ 4363891 h 6858002"/>
                  <a:gd name="connsiteX51" fmla="*/ 4195944 w 4572002"/>
                  <a:gd name="connsiteY51" fmla="*/ 4482004 h 6858002"/>
                  <a:gd name="connsiteX52" fmla="*/ 4135934 w 4572002"/>
                  <a:gd name="connsiteY52" fmla="*/ 4659174 h 6858002"/>
                  <a:gd name="connsiteX53" fmla="*/ 4127932 w 4572002"/>
                  <a:gd name="connsiteY53" fmla="*/ 4677655 h 6858002"/>
                  <a:gd name="connsiteX54" fmla="*/ 4118025 w 4572002"/>
                  <a:gd name="connsiteY54" fmla="*/ 4767764 h 6858002"/>
                  <a:gd name="connsiteX55" fmla="*/ 4116716 w 4572002"/>
                  <a:gd name="connsiteY55" fmla="*/ 4800483 h 6858002"/>
                  <a:gd name="connsiteX56" fmla="*/ 4116716 w 4572002"/>
                  <a:gd name="connsiteY56" fmla="*/ 4800484 h 6858002"/>
                  <a:gd name="connsiteX57" fmla="*/ 4131552 w 4572002"/>
                  <a:gd name="connsiteY57" fmla="*/ 4828917 h 6858002"/>
                  <a:gd name="connsiteX58" fmla="*/ 4153733 w 4572002"/>
                  <a:gd name="connsiteY58" fmla="*/ 4863343 h 6858002"/>
                  <a:gd name="connsiteX59" fmla="*/ 4161262 w 4572002"/>
                  <a:gd name="connsiteY59" fmla="*/ 4889275 h 6858002"/>
                  <a:gd name="connsiteX60" fmla="*/ 4159557 w 4572002"/>
                  <a:gd name="connsiteY60" fmla="*/ 4912168 h 6858002"/>
                  <a:gd name="connsiteX61" fmla="*/ 4158155 w 4572002"/>
                  <a:gd name="connsiteY61" fmla="*/ 4933804 h 6858002"/>
                  <a:gd name="connsiteX62" fmla="*/ 4158155 w 4572002"/>
                  <a:gd name="connsiteY62" fmla="*/ 4933805 h 6858002"/>
                  <a:gd name="connsiteX63" fmla="*/ 4162914 w 4572002"/>
                  <a:gd name="connsiteY63" fmla="*/ 4952673 h 6858002"/>
                  <a:gd name="connsiteX64" fmla="*/ 4165707 w 4572002"/>
                  <a:gd name="connsiteY64" fmla="*/ 4957454 h 6858002"/>
                  <a:gd name="connsiteX65" fmla="*/ 4166985 w 4572002"/>
                  <a:gd name="connsiteY65" fmla="*/ 4961456 h 6858002"/>
                  <a:gd name="connsiteX66" fmla="*/ 4182989 w 4572002"/>
                  <a:gd name="connsiteY66" fmla="*/ 4987038 h 6858002"/>
                  <a:gd name="connsiteX67" fmla="*/ 4209468 w 4572002"/>
                  <a:gd name="connsiteY67" fmla="*/ 5041522 h 6858002"/>
                  <a:gd name="connsiteX68" fmla="*/ 4216684 w 4572002"/>
                  <a:gd name="connsiteY68" fmla="*/ 5072376 h 6858002"/>
                  <a:gd name="connsiteX69" fmla="*/ 4222587 w 4572002"/>
                  <a:gd name="connsiteY69" fmla="*/ 5087441 h 6858002"/>
                  <a:gd name="connsiteX70" fmla="*/ 4235615 w 4572002"/>
                  <a:gd name="connsiteY70" fmla="*/ 5133220 h 6858002"/>
                  <a:gd name="connsiteX71" fmla="*/ 4235616 w 4572002"/>
                  <a:gd name="connsiteY71" fmla="*/ 5133225 h 6858002"/>
                  <a:gd name="connsiteX72" fmla="*/ 4228901 w 4572002"/>
                  <a:gd name="connsiteY72" fmla="*/ 5166113 h 6858002"/>
                  <a:gd name="connsiteX73" fmla="*/ 4228901 w 4572002"/>
                  <a:gd name="connsiteY73" fmla="*/ 5166114 h 6858002"/>
                  <a:gd name="connsiteX74" fmla="*/ 4229593 w 4572002"/>
                  <a:gd name="connsiteY74" fmla="*/ 5172091 h 6858002"/>
                  <a:gd name="connsiteX75" fmla="*/ 4232139 w 4572002"/>
                  <a:gd name="connsiteY75" fmla="*/ 5179068 h 6858002"/>
                  <a:gd name="connsiteX76" fmla="*/ 4231973 w 4572002"/>
                  <a:gd name="connsiteY76" fmla="*/ 5229434 h 6858002"/>
                  <a:gd name="connsiteX77" fmla="*/ 4225669 w 4572002"/>
                  <a:gd name="connsiteY77" fmla="*/ 5241089 h 6858002"/>
                  <a:gd name="connsiteX78" fmla="*/ 4208517 w 4572002"/>
                  <a:gd name="connsiteY78" fmla="*/ 5272796 h 6858002"/>
                  <a:gd name="connsiteX79" fmla="*/ 4184613 w 4572002"/>
                  <a:gd name="connsiteY79" fmla="*/ 5312288 h 6858002"/>
                  <a:gd name="connsiteX80" fmla="*/ 4183557 w 4572002"/>
                  <a:gd name="connsiteY80" fmla="*/ 5321350 h 6858002"/>
                  <a:gd name="connsiteX81" fmla="*/ 4181083 w 4572002"/>
                  <a:gd name="connsiteY81" fmla="*/ 5326163 h 6858002"/>
                  <a:gd name="connsiteX82" fmla="*/ 4179637 w 4572002"/>
                  <a:gd name="connsiteY82" fmla="*/ 5355014 h 6858002"/>
                  <a:gd name="connsiteX83" fmla="*/ 4179637 w 4572002"/>
                  <a:gd name="connsiteY83" fmla="*/ 5355015 h 6858002"/>
                  <a:gd name="connsiteX84" fmla="*/ 4184513 w 4572002"/>
                  <a:gd name="connsiteY84" fmla="*/ 5385385 h 6858002"/>
                  <a:gd name="connsiteX85" fmla="*/ 4192704 w 4572002"/>
                  <a:gd name="connsiteY85" fmla="*/ 5425583 h 6858002"/>
                  <a:gd name="connsiteX86" fmla="*/ 4204327 w 4572002"/>
                  <a:gd name="connsiteY86" fmla="*/ 5480638 h 6858002"/>
                  <a:gd name="connsiteX87" fmla="*/ 4208850 w 4572002"/>
                  <a:gd name="connsiteY87" fmla="*/ 5507668 h 6858002"/>
                  <a:gd name="connsiteX88" fmla="*/ 4198232 w 4572002"/>
                  <a:gd name="connsiteY88" fmla="*/ 5531692 h 6858002"/>
                  <a:gd name="connsiteX89" fmla="*/ 4198231 w 4572002"/>
                  <a:gd name="connsiteY89" fmla="*/ 5531693 h 6858002"/>
                  <a:gd name="connsiteX90" fmla="*/ 4188085 w 4572002"/>
                  <a:gd name="connsiteY90" fmla="*/ 5547578 h 6858002"/>
                  <a:gd name="connsiteX91" fmla="*/ 4188085 w 4572002"/>
                  <a:gd name="connsiteY91" fmla="*/ 5547579 h 6858002"/>
                  <a:gd name="connsiteX92" fmla="*/ 4197659 w 4572002"/>
                  <a:gd name="connsiteY92" fmla="*/ 5562747 h 6858002"/>
                  <a:gd name="connsiteX93" fmla="*/ 4268907 w 4572002"/>
                  <a:gd name="connsiteY93" fmla="*/ 5704484 h 6858002"/>
                  <a:gd name="connsiteX94" fmla="*/ 4274812 w 4572002"/>
                  <a:gd name="connsiteY94" fmla="*/ 5740489 h 6858002"/>
                  <a:gd name="connsiteX95" fmla="*/ 4283578 w 4572002"/>
                  <a:gd name="connsiteY95" fmla="*/ 5760874 h 6858002"/>
                  <a:gd name="connsiteX96" fmla="*/ 4371973 w 4572002"/>
                  <a:gd name="connsiteY96" fmla="*/ 5883752 h 6858002"/>
                  <a:gd name="connsiteX97" fmla="*/ 4371974 w 4572002"/>
                  <a:gd name="connsiteY97" fmla="*/ 5883757 h 6858002"/>
                  <a:gd name="connsiteX98" fmla="*/ 4389877 w 4572002"/>
                  <a:gd name="connsiteY98" fmla="*/ 5935946 h 6858002"/>
                  <a:gd name="connsiteX99" fmla="*/ 4389878 w 4572002"/>
                  <a:gd name="connsiteY99" fmla="*/ 5935950 h 6858002"/>
                  <a:gd name="connsiteX100" fmla="*/ 4386259 w 4572002"/>
                  <a:gd name="connsiteY100" fmla="*/ 5993290 h 6858002"/>
                  <a:gd name="connsiteX101" fmla="*/ 4386259 w 4572002"/>
                  <a:gd name="connsiteY101" fmla="*/ 5993291 h 6858002"/>
                  <a:gd name="connsiteX102" fmla="*/ 4379782 w 4572002"/>
                  <a:gd name="connsiteY102" fmla="*/ 6026440 h 6858002"/>
                  <a:gd name="connsiteX103" fmla="*/ 4323583 w 4572002"/>
                  <a:gd name="connsiteY103" fmla="*/ 6108738 h 6858002"/>
                  <a:gd name="connsiteX104" fmla="*/ 4309890 w 4572002"/>
                  <a:gd name="connsiteY104" fmla="*/ 6133314 h 6858002"/>
                  <a:gd name="connsiteX105" fmla="*/ 4309890 w 4572002"/>
                  <a:gd name="connsiteY105" fmla="*/ 6133315 h 6858002"/>
                  <a:gd name="connsiteX106" fmla="*/ 4313591 w 4572002"/>
                  <a:gd name="connsiteY106" fmla="*/ 6143190 h 6858002"/>
                  <a:gd name="connsiteX107" fmla="*/ 4325486 w 4572002"/>
                  <a:gd name="connsiteY107" fmla="*/ 6155600 h 6858002"/>
                  <a:gd name="connsiteX108" fmla="*/ 4325488 w 4572002"/>
                  <a:gd name="connsiteY108" fmla="*/ 6155603 h 6858002"/>
                  <a:gd name="connsiteX109" fmla="*/ 4364160 w 4572002"/>
                  <a:gd name="connsiteY109" fmla="*/ 6228757 h 6858002"/>
                  <a:gd name="connsiteX110" fmla="*/ 4381497 w 4572002"/>
                  <a:gd name="connsiteY110" fmla="*/ 6361540 h 6858002"/>
                  <a:gd name="connsiteX111" fmla="*/ 4381497 w 4572002"/>
                  <a:gd name="connsiteY111" fmla="*/ 6361539 h 6858002"/>
                  <a:gd name="connsiteX112" fmla="*/ 4364160 w 4572002"/>
                  <a:gd name="connsiteY112" fmla="*/ 6228756 h 6858002"/>
                  <a:gd name="connsiteX113" fmla="*/ 4325488 w 4572002"/>
                  <a:gd name="connsiteY113" fmla="*/ 6155602 h 6858002"/>
                  <a:gd name="connsiteX114" fmla="*/ 4325486 w 4572002"/>
                  <a:gd name="connsiteY114" fmla="*/ 6155600 h 6858002"/>
                  <a:gd name="connsiteX115" fmla="*/ 4309890 w 4572002"/>
                  <a:gd name="connsiteY115" fmla="*/ 6133315 h 6858002"/>
                  <a:gd name="connsiteX116" fmla="*/ 4323583 w 4572002"/>
                  <a:gd name="connsiteY116" fmla="*/ 6108739 h 6858002"/>
                  <a:gd name="connsiteX117" fmla="*/ 4379782 w 4572002"/>
                  <a:gd name="connsiteY117" fmla="*/ 6026441 h 6858002"/>
                  <a:gd name="connsiteX118" fmla="*/ 4386259 w 4572002"/>
                  <a:gd name="connsiteY118" fmla="*/ 5993292 h 6858002"/>
                  <a:gd name="connsiteX119" fmla="*/ 4386259 w 4572002"/>
                  <a:gd name="connsiteY119" fmla="*/ 5993290 h 6858002"/>
                  <a:gd name="connsiteX120" fmla="*/ 4389712 w 4572002"/>
                  <a:gd name="connsiteY120" fmla="*/ 5964477 h 6858002"/>
                  <a:gd name="connsiteX121" fmla="*/ 4389878 w 4572002"/>
                  <a:gd name="connsiteY121" fmla="*/ 5935950 h 6858002"/>
                  <a:gd name="connsiteX122" fmla="*/ 4389878 w 4572002"/>
                  <a:gd name="connsiteY122" fmla="*/ 5935949 h 6858002"/>
                  <a:gd name="connsiteX123" fmla="*/ 4389877 w 4572002"/>
                  <a:gd name="connsiteY123" fmla="*/ 5935946 h 6858002"/>
                  <a:gd name="connsiteX124" fmla="*/ 4382997 w 4572002"/>
                  <a:gd name="connsiteY124" fmla="*/ 5909351 h 6858002"/>
                  <a:gd name="connsiteX125" fmla="*/ 4371974 w 4572002"/>
                  <a:gd name="connsiteY125" fmla="*/ 5883757 h 6858002"/>
                  <a:gd name="connsiteX126" fmla="*/ 4371973 w 4572002"/>
                  <a:gd name="connsiteY126" fmla="*/ 5883751 h 6858002"/>
                  <a:gd name="connsiteX127" fmla="*/ 4283578 w 4572002"/>
                  <a:gd name="connsiteY127" fmla="*/ 5760873 h 6858002"/>
                  <a:gd name="connsiteX128" fmla="*/ 4274812 w 4572002"/>
                  <a:gd name="connsiteY128" fmla="*/ 5740488 h 6858002"/>
                  <a:gd name="connsiteX129" fmla="*/ 4268907 w 4572002"/>
                  <a:gd name="connsiteY129" fmla="*/ 5704483 h 6858002"/>
                  <a:gd name="connsiteX130" fmla="*/ 4197659 w 4572002"/>
                  <a:gd name="connsiteY130" fmla="*/ 5562746 h 6858002"/>
                  <a:gd name="connsiteX131" fmla="*/ 4188085 w 4572002"/>
                  <a:gd name="connsiteY131" fmla="*/ 5547578 h 6858002"/>
                  <a:gd name="connsiteX132" fmla="*/ 4198231 w 4572002"/>
                  <a:gd name="connsiteY132" fmla="*/ 5531694 h 6858002"/>
                  <a:gd name="connsiteX133" fmla="*/ 4198232 w 4572002"/>
                  <a:gd name="connsiteY133" fmla="*/ 5531692 h 6858002"/>
                  <a:gd name="connsiteX134" fmla="*/ 4206630 w 4572002"/>
                  <a:gd name="connsiteY134" fmla="*/ 5520422 h 6858002"/>
                  <a:gd name="connsiteX135" fmla="*/ 4208850 w 4572002"/>
                  <a:gd name="connsiteY135" fmla="*/ 5507668 h 6858002"/>
                  <a:gd name="connsiteX136" fmla="*/ 4208850 w 4572002"/>
                  <a:gd name="connsiteY136" fmla="*/ 5507667 h 6858002"/>
                  <a:gd name="connsiteX137" fmla="*/ 4204327 w 4572002"/>
                  <a:gd name="connsiteY137" fmla="*/ 5480637 h 6858002"/>
                  <a:gd name="connsiteX138" fmla="*/ 4192704 w 4572002"/>
                  <a:gd name="connsiteY138" fmla="*/ 5425582 h 6858002"/>
                  <a:gd name="connsiteX139" fmla="*/ 4184513 w 4572002"/>
                  <a:gd name="connsiteY139" fmla="*/ 5385384 h 6858002"/>
                  <a:gd name="connsiteX140" fmla="*/ 4179637 w 4572002"/>
                  <a:gd name="connsiteY140" fmla="*/ 5355014 h 6858002"/>
                  <a:gd name="connsiteX141" fmla="*/ 4183557 w 4572002"/>
                  <a:gd name="connsiteY141" fmla="*/ 5321350 h 6858002"/>
                  <a:gd name="connsiteX142" fmla="*/ 4208517 w 4572002"/>
                  <a:gd name="connsiteY142" fmla="*/ 5272797 h 6858002"/>
                  <a:gd name="connsiteX143" fmla="*/ 4225669 w 4572002"/>
                  <a:gd name="connsiteY143" fmla="*/ 5241089 h 6858002"/>
                  <a:gd name="connsiteX144" fmla="*/ 4231973 w 4572002"/>
                  <a:gd name="connsiteY144" fmla="*/ 5229433 h 6858002"/>
                  <a:gd name="connsiteX145" fmla="*/ 4232139 w 4572002"/>
                  <a:gd name="connsiteY145" fmla="*/ 5179068 h 6858002"/>
                  <a:gd name="connsiteX146" fmla="*/ 4232139 w 4572002"/>
                  <a:gd name="connsiteY146" fmla="*/ 5179067 h 6858002"/>
                  <a:gd name="connsiteX147" fmla="*/ 4229593 w 4572002"/>
                  <a:gd name="connsiteY147" fmla="*/ 5172090 h 6858002"/>
                  <a:gd name="connsiteX148" fmla="*/ 4228901 w 4572002"/>
                  <a:gd name="connsiteY148" fmla="*/ 5166114 h 6858002"/>
                  <a:gd name="connsiteX149" fmla="*/ 4235616 w 4572002"/>
                  <a:gd name="connsiteY149" fmla="*/ 5133225 h 6858002"/>
                  <a:gd name="connsiteX150" fmla="*/ 4235616 w 4572002"/>
                  <a:gd name="connsiteY150" fmla="*/ 5133224 h 6858002"/>
                  <a:gd name="connsiteX151" fmla="*/ 4235615 w 4572002"/>
                  <a:gd name="connsiteY151" fmla="*/ 5133220 h 6858002"/>
                  <a:gd name="connsiteX152" fmla="*/ 4228473 w 4572002"/>
                  <a:gd name="connsiteY152" fmla="*/ 5102461 h 6858002"/>
                  <a:gd name="connsiteX153" fmla="*/ 4222587 w 4572002"/>
                  <a:gd name="connsiteY153" fmla="*/ 5087441 h 6858002"/>
                  <a:gd name="connsiteX154" fmla="*/ 4222582 w 4572002"/>
                  <a:gd name="connsiteY154" fmla="*/ 5087423 h 6858002"/>
                  <a:gd name="connsiteX155" fmla="*/ 4209468 w 4572002"/>
                  <a:gd name="connsiteY155" fmla="*/ 5041521 h 6858002"/>
                  <a:gd name="connsiteX156" fmla="*/ 4182989 w 4572002"/>
                  <a:gd name="connsiteY156" fmla="*/ 4987037 h 6858002"/>
                  <a:gd name="connsiteX157" fmla="*/ 4165707 w 4572002"/>
                  <a:gd name="connsiteY157" fmla="*/ 4957454 h 6858002"/>
                  <a:gd name="connsiteX158" fmla="*/ 4158155 w 4572002"/>
                  <a:gd name="connsiteY158" fmla="*/ 4933805 h 6858002"/>
                  <a:gd name="connsiteX159" fmla="*/ 4159557 w 4572002"/>
                  <a:gd name="connsiteY159" fmla="*/ 4912169 h 6858002"/>
                  <a:gd name="connsiteX160" fmla="*/ 4161262 w 4572002"/>
                  <a:gd name="connsiteY160" fmla="*/ 4889276 h 6858002"/>
                  <a:gd name="connsiteX161" fmla="*/ 4161262 w 4572002"/>
                  <a:gd name="connsiteY161" fmla="*/ 4889275 h 6858002"/>
                  <a:gd name="connsiteX162" fmla="*/ 4156484 w 4572002"/>
                  <a:gd name="connsiteY162" fmla="*/ 4867614 h 6858002"/>
                  <a:gd name="connsiteX163" fmla="*/ 4153733 w 4572002"/>
                  <a:gd name="connsiteY163" fmla="*/ 4863343 h 6858002"/>
                  <a:gd name="connsiteX164" fmla="*/ 4151983 w 4572002"/>
                  <a:gd name="connsiteY164" fmla="*/ 4857317 h 6858002"/>
                  <a:gd name="connsiteX165" fmla="*/ 4131552 w 4572002"/>
                  <a:gd name="connsiteY165" fmla="*/ 4828916 h 6858002"/>
                  <a:gd name="connsiteX166" fmla="*/ 4116716 w 4572002"/>
                  <a:gd name="connsiteY166" fmla="*/ 4800483 h 6858002"/>
                  <a:gd name="connsiteX167" fmla="*/ 4118025 w 4572002"/>
                  <a:gd name="connsiteY167" fmla="*/ 4767765 h 6858002"/>
                  <a:gd name="connsiteX168" fmla="*/ 4127932 w 4572002"/>
                  <a:gd name="connsiteY168" fmla="*/ 4677656 h 6858002"/>
                  <a:gd name="connsiteX169" fmla="*/ 4135934 w 4572002"/>
                  <a:gd name="connsiteY169" fmla="*/ 4659175 h 6858002"/>
                  <a:gd name="connsiteX170" fmla="*/ 4195944 w 4572002"/>
                  <a:gd name="connsiteY170" fmla="*/ 4482005 h 6858002"/>
                  <a:gd name="connsiteX171" fmla="*/ 4196706 w 4572002"/>
                  <a:gd name="connsiteY171" fmla="*/ 4363891 h 6858002"/>
                  <a:gd name="connsiteX172" fmla="*/ 4196706 w 4572002"/>
                  <a:gd name="connsiteY172" fmla="*/ 4363890 h 6858002"/>
                  <a:gd name="connsiteX173" fmla="*/ 4187752 w 4572002"/>
                  <a:gd name="connsiteY173" fmla="*/ 4324645 h 6858002"/>
                  <a:gd name="connsiteX174" fmla="*/ 4147936 w 4572002"/>
                  <a:gd name="connsiteY174" fmla="*/ 4253014 h 6858002"/>
                  <a:gd name="connsiteX175" fmla="*/ 4211111 w 4572002"/>
                  <a:gd name="connsiteY175" fmla="*/ 2836172 h 6858002"/>
                  <a:gd name="connsiteX176" fmla="*/ 4202421 w 4572002"/>
                  <a:gd name="connsiteY176" fmla="*/ 2848793 h 6858002"/>
                  <a:gd name="connsiteX177" fmla="*/ 4186816 w 4572002"/>
                  <a:gd name="connsiteY177" fmla="*/ 2897785 h 6858002"/>
                  <a:gd name="connsiteX178" fmla="*/ 4185787 w 4572002"/>
                  <a:gd name="connsiteY178" fmla="*/ 2903551 h 6858002"/>
                  <a:gd name="connsiteX179" fmla="*/ 4182513 w 4572002"/>
                  <a:gd name="connsiteY179" fmla="*/ 2914328 h 6858002"/>
                  <a:gd name="connsiteX180" fmla="*/ 4177882 w 4572002"/>
                  <a:gd name="connsiteY180" fmla="*/ 2947858 h 6858002"/>
                  <a:gd name="connsiteX181" fmla="*/ 4177881 w 4572002"/>
                  <a:gd name="connsiteY181" fmla="*/ 2947862 h 6858002"/>
                  <a:gd name="connsiteX182" fmla="*/ 4177881 w 4572002"/>
                  <a:gd name="connsiteY182" fmla="*/ 2947863 h 6858002"/>
                  <a:gd name="connsiteX183" fmla="*/ 4181465 w 4572002"/>
                  <a:gd name="connsiteY183" fmla="*/ 2982149 h 6858002"/>
                  <a:gd name="connsiteX184" fmla="*/ 4193158 w 4572002"/>
                  <a:gd name="connsiteY184" fmla="*/ 3077402 h 6858002"/>
                  <a:gd name="connsiteX185" fmla="*/ 4180703 w 4572002"/>
                  <a:gd name="connsiteY185" fmla="*/ 3172654 h 6858002"/>
                  <a:gd name="connsiteX186" fmla="*/ 4133076 w 4572002"/>
                  <a:gd name="connsiteY186" fmla="*/ 3489467 h 6858002"/>
                  <a:gd name="connsiteX187" fmla="*/ 4110977 w 4572002"/>
                  <a:gd name="connsiteY187" fmla="*/ 3544713 h 6858002"/>
                  <a:gd name="connsiteX188" fmla="*/ 4093355 w 4572002"/>
                  <a:gd name="connsiteY188" fmla="*/ 3574408 h 6858002"/>
                  <a:gd name="connsiteX189" fmla="*/ 4093355 w 4572002"/>
                  <a:gd name="connsiteY189" fmla="*/ 3574409 h 6858002"/>
                  <a:gd name="connsiteX190" fmla="*/ 4105453 w 4572002"/>
                  <a:gd name="connsiteY190" fmla="*/ 3606818 h 6858002"/>
                  <a:gd name="connsiteX191" fmla="*/ 4118979 w 4572002"/>
                  <a:gd name="connsiteY191" fmla="*/ 3630633 h 6858002"/>
                  <a:gd name="connsiteX192" fmla="*/ 4136708 w 4572002"/>
                  <a:gd name="connsiteY192" fmla="*/ 3654416 h 6858002"/>
                  <a:gd name="connsiteX193" fmla="*/ 4140382 w 4572002"/>
                  <a:gd name="connsiteY193" fmla="*/ 3668940 h 6858002"/>
                  <a:gd name="connsiteX194" fmla="*/ 4143220 w 4572002"/>
                  <a:gd name="connsiteY194" fmla="*/ 3680164 h 6858002"/>
                  <a:gd name="connsiteX195" fmla="*/ 4139172 w 4572002"/>
                  <a:gd name="connsiteY195" fmla="*/ 3734837 h 6858002"/>
                  <a:gd name="connsiteX196" fmla="*/ 4139172 w 4572002"/>
                  <a:gd name="connsiteY196" fmla="*/ 3734838 h 6858002"/>
                  <a:gd name="connsiteX197" fmla="*/ 4139554 w 4572002"/>
                  <a:gd name="connsiteY197" fmla="*/ 3754653 h 6858002"/>
                  <a:gd name="connsiteX198" fmla="*/ 4145911 w 4572002"/>
                  <a:gd name="connsiteY198" fmla="*/ 3789776 h 6858002"/>
                  <a:gd name="connsiteX199" fmla="*/ 4130980 w 4572002"/>
                  <a:gd name="connsiteY199" fmla="*/ 3822472 h 6858002"/>
                  <a:gd name="connsiteX200" fmla="*/ 4116645 w 4572002"/>
                  <a:gd name="connsiteY200" fmla="*/ 3852619 h 6858002"/>
                  <a:gd name="connsiteX201" fmla="*/ 4116645 w 4572002"/>
                  <a:gd name="connsiteY201" fmla="*/ 3852620 h 6858002"/>
                  <a:gd name="connsiteX202" fmla="*/ 4117425 w 4572002"/>
                  <a:gd name="connsiteY202" fmla="*/ 3868764 h 6858002"/>
                  <a:gd name="connsiteX203" fmla="*/ 4126028 w 4572002"/>
                  <a:gd name="connsiteY203" fmla="*/ 3885337 h 6858002"/>
                  <a:gd name="connsiteX204" fmla="*/ 4126028 w 4572002"/>
                  <a:gd name="connsiteY204" fmla="*/ 3885339 h 6858002"/>
                  <a:gd name="connsiteX205" fmla="*/ 4148409 w 4572002"/>
                  <a:gd name="connsiteY205" fmla="*/ 3923125 h 6858002"/>
                  <a:gd name="connsiteX206" fmla="*/ 4157913 w 4572002"/>
                  <a:gd name="connsiteY206" fmla="*/ 3962160 h 6858002"/>
                  <a:gd name="connsiteX207" fmla="*/ 4142221 w 4572002"/>
                  <a:gd name="connsiteY207" fmla="*/ 4043838 h 6858002"/>
                  <a:gd name="connsiteX208" fmla="*/ 4142220 w 4572002"/>
                  <a:gd name="connsiteY208" fmla="*/ 4043839 h 6858002"/>
                  <a:gd name="connsiteX209" fmla="*/ 4127099 w 4572002"/>
                  <a:gd name="connsiteY209" fmla="*/ 4103825 h 6858002"/>
                  <a:gd name="connsiteX210" fmla="*/ 4127099 w 4572002"/>
                  <a:gd name="connsiteY210" fmla="*/ 4103826 h 6858002"/>
                  <a:gd name="connsiteX211" fmla="*/ 4129066 w 4572002"/>
                  <a:gd name="connsiteY211" fmla="*/ 4134256 h 6858002"/>
                  <a:gd name="connsiteX212" fmla="*/ 4138410 w 4572002"/>
                  <a:gd name="connsiteY212" fmla="*/ 4165382 h 6858002"/>
                  <a:gd name="connsiteX213" fmla="*/ 4138410 w 4572002"/>
                  <a:gd name="connsiteY213" fmla="*/ 4165384 h 6858002"/>
                  <a:gd name="connsiteX214" fmla="*/ 4142315 w 4572002"/>
                  <a:gd name="connsiteY214" fmla="*/ 4192388 h 6858002"/>
                  <a:gd name="connsiteX215" fmla="*/ 4142315 w 4572002"/>
                  <a:gd name="connsiteY215" fmla="*/ 4192387 h 6858002"/>
                  <a:gd name="connsiteX216" fmla="*/ 4138410 w 4572002"/>
                  <a:gd name="connsiteY216" fmla="*/ 4165383 h 6858002"/>
                  <a:gd name="connsiteX217" fmla="*/ 4138410 w 4572002"/>
                  <a:gd name="connsiteY217" fmla="*/ 4165382 h 6858002"/>
                  <a:gd name="connsiteX218" fmla="*/ 4127099 w 4572002"/>
                  <a:gd name="connsiteY218" fmla="*/ 4103826 h 6858002"/>
                  <a:gd name="connsiteX219" fmla="*/ 4142220 w 4572002"/>
                  <a:gd name="connsiteY219" fmla="*/ 4043840 h 6858002"/>
                  <a:gd name="connsiteX220" fmla="*/ 4142221 w 4572002"/>
                  <a:gd name="connsiteY220" fmla="*/ 4043838 h 6858002"/>
                  <a:gd name="connsiteX221" fmla="*/ 4155523 w 4572002"/>
                  <a:gd name="connsiteY221" fmla="*/ 4002410 h 6858002"/>
                  <a:gd name="connsiteX222" fmla="*/ 4157913 w 4572002"/>
                  <a:gd name="connsiteY222" fmla="*/ 3962160 h 6858002"/>
                  <a:gd name="connsiteX223" fmla="*/ 4157913 w 4572002"/>
                  <a:gd name="connsiteY223" fmla="*/ 3962159 h 6858002"/>
                  <a:gd name="connsiteX224" fmla="*/ 4126028 w 4572002"/>
                  <a:gd name="connsiteY224" fmla="*/ 3885338 h 6858002"/>
                  <a:gd name="connsiteX225" fmla="*/ 4126028 w 4572002"/>
                  <a:gd name="connsiteY225" fmla="*/ 3885337 h 6858002"/>
                  <a:gd name="connsiteX226" fmla="*/ 4116645 w 4572002"/>
                  <a:gd name="connsiteY226" fmla="*/ 3852620 h 6858002"/>
                  <a:gd name="connsiteX227" fmla="*/ 4130980 w 4572002"/>
                  <a:gd name="connsiteY227" fmla="*/ 3822473 h 6858002"/>
                  <a:gd name="connsiteX228" fmla="*/ 4145911 w 4572002"/>
                  <a:gd name="connsiteY228" fmla="*/ 3789777 h 6858002"/>
                  <a:gd name="connsiteX229" fmla="*/ 4145911 w 4572002"/>
                  <a:gd name="connsiteY229" fmla="*/ 3789776 h 6858002"/>
                  <a:gd name="connsiteX230" fmla="*/ 4139554 w 4572002"/>
                  <a:gd name="connsiteY230" fmla="*/ 3754652 h 6858002"/>
                  <a:gd name="connsiteX231" fmla="*/ 4139172 w 4572002"/>
                  <a:gd name="connsiteY231" fmla="*/ 3734838 h 6858002"/>
                  <a:gd name="connsiteX232" fmla="*/ 4143220 w 4572002"/>
                  <a:gd name="connsiteY232" fmla="*/ 3680164 h 6858002"/>
                  <a:gd name="connsiteX233" fmla="*/ 4143220 w 4572002"/>
                  <a:gd name="connsiteY233" fmla="*/ 3680163 h 6858002"/>
                  <a:gd name="connsiteX234" fmla="*/ 4140382 w 4572002"/>
                  <a:gd name="connsiteY234" fmla="*/ 3668940 h 6858002"/>
                  <a:gd name="connsiteX235" fmla="*/ 4136708 w 4572002"/>
                  <a:gd name="connsiteY235" fmla="*/ 3654416 h 6858002"/>
                  <a:gd name="connsiteX236" fmla="*/ 4136708 w 4572002"/>
                  <a:gd name="connsiteY236" fmla="*/ 3654416 h 6858002"/>
                  <a:gd name="connsiteX237" fmla="*/ 4136708 w 4572002"/>
                  <a:gd name="connsiteY237" fmla="*/ 3654415 h 6858002"/>
                  <a:gd name="connsiteX238" fmla="*/ 4118979 w 4572002"/>
                  <a:gd name="connsiteY238" fmla="*/ 3630632 h 6858002"/>
                  <a:gd name="connsiteX239" fmla="*/ 4105453 w 4572002"/>
                  <a:gd name="connsiteY239" fmla="*/ 3606817 h 6858002"/>
                  <a:gd name="connsiteX240" fmla="*/ 4095707 w 4572002"/>
                  <a:gd name="connsiteY240" fmla="*/ 3587174 h 6858002"/>
                  <a:gd name="connsiteX241" fmla="*/ 4093355 w 4572002"/>
                  <a:gd name="connsiteY241" fmla="*/ 3574408 h 6858002"/>
                  <a:gd name="connsiteX242" fmla="*/ 4098434 w 4572002"/>
                  <a:gd name="connsiteY242" fmla="*/ 3562321 h 6858002"/>
                  <a:gd name="connsiteX243" fmla="*/ 4110977 w 4572002"/>
                  <a:gd name="connsiteY243" fmla="*/ 3544714 h 6858002"/>
                  <a:gd name="connsiteX244" fmla="*/ 4133076 w 4572002"/>
                  <a:gd name="connsiteY244" fmla="*/ 3489468 h 6858002"/>
                  <a:gd name="connsiteX245" fmla="*/ 4180703 w 4572002"/>
                  <a:gd name="connsiteY245" fmla="*/ 3172655 h 6858002"/>
                  <a:gd name="connsiteX246" fmla="*/ 4193158 w 4572002"/>
                  <a:gd name="connsiteY246" fmla="*/ 3077402 h 6858002"/>
                  <a:gd name="connsiteX247" fmla="*/ 4193158 w 4572002"/>
                  <a:gd name="connsiteY247" fmla="*/ 3077401 h 6858002"/>
                  <a:gd name="connsiteX248" fmla="*/ 4181465 w 4572002"/>
                  <a:gd name="connsiteY248" fmla="*/ 2982148 h 6858002"/>
                  <a:gd name="connsiteX249" fmla="*/ 4177881 w 4572002"/>
                  <a:gd name="connsiteY249" fmla="*/ 2947863 h 6858002"/>
                  <a:gd name="connsiteX250" fmla="*/ 4177882 w 4572002"/>
                  <a:gd name="connsiteY250" fmla="*/ 2947858 h 6858002"/>
                  <a:gd name="connsiteX251" fmla="*/ 4185787 w 4572002"/>
                  <a:gd name="connsiteY251" fmla="*/ 2903551 h 6858002"/>
                  <a:gd name="connsiteX252" fmla="*/ 4202421 w 4572002"/>
                  <a:gd name="connsiteY252" fmla="*/ 2848794 h 6858002"/>
                  <a:gd name="connsiteX253" fmla="*/ 4211111 w 4572002"/>
                  <a:gd name="connsiteY253" fmla="*/ 2836173 h 6858002"/>
                  <a:gd name="connsiteX254" fmla="*/ 3726625 w 4572002"/>
                  <a:gd name="connsiteY254" fmla="*/ 1508458 h 6858002"/>
                  <a:gd name="connsiteX255" fmla="*/ 3698531 w 4572002"/>
                  <a:gd name="connsiteY255" fmla="*/ 1596214 h 6858002"/>
                  <a:gd name="connsiteX256" fmla="*/ 3700436 w 4572002"/>
                  <a:gd name="connsiteY256" fmla="*/ 1624981 h 6858002"/>
                  <a:gd name="connsiteX257" fmla="*/ 3757017 w 4572002"/>
                  <a:gd name="connsiteY257" fmla="*/ 1697754 h 6858002"/>
                  <a:gd name="connsiteX258" fmla="*/ 3779686 w 4572002"/>
                  <a:gd name="connsiteY258" fmla="*/ 1733189 h 6858002"/>
                  <a:gd name="connsiteX259" fmla="*/ 3821407 w 4572002"/>
                  <a:gd name="connsiteY259" fmla="*/ 1833776 h 6858002"/>
                  <a:gd name="connsiteX260" fmla="*/ 3829028 w 4572002"/>
                  <a:gd name="connsiteY260" fmla="*/ 1842159 h 6858002"/>
                  <a:gd name="connsiteX261" fmla="*/ 3919519 w 4572002"/>
                  <a:gd name="connsiteY261" fmla="*/ 1916455 h 6858002"/>
                  <a:gd name="connsiteX262" fmla="*/ 3934949 w 4572002"/>
                  <a:gd name="connsiteY262" fmla="*/ 1933220 h 6858002"/>
                  <a:gd name="connsiteX263" fmla="*/ 3958954 w 4572002"/>
                  <a:gd name="connsiteY263" fmla="*/ 1953414 h 6858002"/>
                  <a:gd name="connsiteX264" fmla="*/ 4005437 w 4572002"/>
                  <a:gd name="connsiteY264" fmla="*/ 2016470 h 6858002"/>
                  <a:gd name="connsiteX265" fmla="*/ 4020296 w 4572002"/>
                  <a:gd name="connsiteY265" fmla="*/ 2094579 h 6858002"/>
                  <a:gd name="connsiteX266" fmla="*/ 4042967 w 4572002"/>
                  <a:gd name="connsiteY266" fmla="*/ 2188880 h 6858002"/>
                  <a:gd name="connsiteX267" fmla="*/ 4058207 w 4572002"/>
                  <a:gd name="connsiteY267" fmla="*/ 2228315 h 6858002"/>
                  <a:gd name="connsiteX268" fmla="*/ 4087164 w 4572002"/>
                  <a:gd name="connsiteY268" fmla="*/ 2334045 h 6858002"/>
                  <a:gd name="connsiteX269" fmla="*/ 4111549 w 4572002"/>
                  <a:gd name="connsiteY269" fmla="*/ 2409486 h 6858002"/>
                  <a:gd name="connsiteX270" fmla="*/ 4128650 w 4572002"/>
                  <a:gd name="connsiteY270" fmla="*/ 2435913 h 6858002"/>
                  <a:gd name="connsiteX271" fmla="*/ 4134481 w 4572002"/>
                  <a:gd name="connsiteY271" fmla="*/ 2463018 h 6858002"/>
                  <a:gd name="connsiteX272" fmla="*/ 4125839 w 4572002"/>
                  <a:gd name="connsiteY272" fmla="*/ 2518262 h 6858002"/>
                  <a:gd name="connsiteX273" fmla="*/ 4125838 w 4572002"/>
                  <a:gd name="connsiteY273" fmla="*/ 2518264 h 6858002"/>
                  <a:gd name="connsiteX274" fmla="*/ 4122194 w 4572002"/>
                  <a:gd name="connsiteY274" fmla="*/ 2545006 h 6858002"/>
                  <a:gd name="connsiteX275" fmla="*/ 4122194 w 4572002"/>
                  <a:gd name="connsiteY275" fmla="*/ 2545007 h 6858002"/>
                  <a:gd name="connsiteX276" fmla="*/ 4126408 w 4572002"/>
                  <a:gd name="connsiteY276" fmla="*/ 2571035 h 6858002"/>
                  <a:gd name="connsiteX277" fmla="*/ 4199563 w 4572002"/>
                  <a:gd name="connsiteY277" fmla="*/ 2668002 h 6858002"/>
                  <a:gd name="connsiteX278" fmla="*/ 4247953 w 4572002"/>
                  <a:gd name="connsiteY278" fmla="*/ 2745349 h 6858002"/>
                  <a:gd name="connsiteX279" fmla="*/ 4247954 w 4572002"/>
                  <a:gd name="connsiteY279" fmla="*/ 2745352 h 6858002"/>
                  <a:gd name="connsiteX280" fmla="*/ 4253873 w 4572002"/>
                  <a:gd name="connsiteY280" fmla="*/ 2778006 h 6858002"/>
                  <a:gd name="connsiteX281" fmla="*/ 4253453 w 4572002"/>
                  <a:gd name="connsiteY281" fmla="*/ 2785440 h 6858002"/>
                  <a:gd name="connsiteX282" fmla="*/ 4243374 w 4572002"/>
                  <a:gd name="connsiteY282" fmla="*/ 2811780 h 6858002"/>
                  <a:gd name="connsiteX283" fmla="*/ 4243371 w 4572002"/>
                  <a:gd name="connsiteY283" fmla="*/ 2811787 h 6858002"/>
                  <a:gd name="connsiteX284" fmla="*/ 4243372 w 4572002"/>
                  <a:gd name="connsiteY284" fmla="*/ 2811787 h 6858002"/>
                  <a:gd name="connsiteX285" fmla="*/ 4243374 w 4572002"/>
                  <a:gd name="connsiteY285" fmla="*/ 2811780 h 6858002"/>
                  <a:gd name="connsiteX286" fmla="*/ 4253025 w 4572002"/>
                  <a:gd name="connsiteY286" fmla="*/ 2793023 h 6858002"/>
                  <a:gd name="connsiteX287" fmla="*/ 4253453 w 4572002"/>
                  <a:gd name="connsiteY287" fmla="*/ 2785440 h 6858002"/>
                  <a:gd name="connsiteX288" fmla="*/ 4254654 w 4572002"/>
                  <a:gd name="connsiteY288" fmla="*/ 2782305 h 6858002"/>
                  <a:gd name="connsiteX289" fmla="*/ 4253873 w 4572002"/>
                  <a:gd name="connsiteY289" fmla="*/ 2778006 h 6858002"/>
                  <a:gd name="connsiteX290" fmla="*/ 4254284 w 4572002"/>
                  <a:gd name="connsiteY290" fmla="*/ 2770758 h 6858002"/>
                  <a:gd name="connsiteX291" fmla="*/ 4247954 w 4572002"/>
                  <a:gd name="connsiteY291" fmla="*/ 2745352 h 6858002"/>
                  <a:gd name="connsiteX292" fmla="*/ 4247953 w 4572002"/>
                  <a:gd name="connsiteY292" fmla="*/ 2745348 h 6858002"/>
                  <a:gd name="connsiteX293" fmla="*/ 4199563 w 4572002"/>
                  <a:gd name="connsiteY293" fmla="*/ 2668001 h 6858002"/>
                  <a:gd name="connsiteX294" fmla="*/ 4126408 w 4572002"/>
                  <a:gd name="connsiteY294" fmla="*/ 2571034 h 6858002"/>
                  <a:gd name="connsiteX295" fmla="*/ 4122194 w 4572002"/>
                  <a:gd name="connsiteY295" fmla="*/ 2545007 h 6858002"/>
                  <a:gd name="connsiteX296" fmla="*/ 4125838 w 4572002"/>
                  <a:gd name="connsiteY296" fmla="*/ 2518265 h 6858002"/>
                  <a:gd name="connsiteX297" fmla="*/ 4125839 w 4572002"/>
                  <a:gd name="connsiteY297" fmla="*/ 2518262 h 6858002"/>
                  <a:gd name="connsiteX298" fmla="*/ 4132419 w 4572002"/>
                  <a:gd name="connsiteY298" fmla="*/ 2490551 h 6858002"/>
                  <a:gd name="connsiteX299" fmla="*/ 4134481 w 4572002"/>
                  <a:gd name="connsiteY299" fmla="*/ 2463018 h 6858002"/>
                  <a:gd name="connsiteX300" fmla="*/ 4134481 w 4572002"/>
                  <a:gd name="connsiteY300" fmla="*/ 2463017 h 6858002"/>
                  <a:gd name="connsiteX301" fmla="*/ 4111549 w 4572002"/>
                  <a:gd name="connsiteY301" fmla="*/ 2409485 h 6858002"/>
                  <a:gd name="connsiteX302" fmla="*/ 4087164 w 4572002"/>
                  <a:gd name="connsiteY302" fmla="*/ 2334044 h 6858002"/>
                  <a:gd name="connsiteX303" fmla="*/ 4058207 w 4572002"/>
                  <a:gd name="connsiteY303" fmla="*/ 2228314 h 6858002"/>
                  <a:gd name="connsiteX304" fmla="*/ 4042967 w 4572002"/>
                  <a:gd name="connsiteY304" fmla="*/ 2188879 h 6858002"/>
                  <a:gd name="connsiteX305" fmla="*/ 4020296 w 4572002"/>
                  <a:gd name="connsiteY305" fmla="*/ 2094578 h 6858002"/>
                  <a:gd name="connsiteX306" fmla="*/ 4005437 w 4572002"/>
                  <a:gd name="connsiteY306" fmla="*/ 2016469 h 6858002"/>
                  <a:gd name="connsiteX307" fmla="*/ 3958954 w 4572002"/>
                  <a:gd name="connsiteY307" fmla="*/ 1953413 h 6858002"/>
                  <a:gd name="connsiteX308" fmla="*/ 3934949 w 4572002"/>
                  <a:gd name="connsiteY308" fmla="*/ 1933219 h 6858002"/>
                  <a:gd name="connsiteX309" fmla="*/ 3919519 w 4572002"/>
                  <a:gd name="connsiteY309" fmla="*/ 1916454 h 6858002"/>
                  <a:gd name="connsiteX310" fmla="*/ 3829028 w 4572002"/>
                  <a:gd name="connsiteY310" fmla="*/ 1842158 h 6858002"/>
                  <a:gd name="connsiteX311" fmla="*/ 3821407 w 4572002"/>
                  <a:gd name="connsiteY311" fmla="*/ 1833775 h 6858002"/>
                  <a:gd name="connsiteX312" fmla="*/ 3779686 w 4572002"/>
                  <a:gd name="connsiteY312" fmla="*/ 1733188 h 6858002"/>
                  <a:gd name="connsiteX313" fmla="*/ 3757018 w 4572002"/>
                  <a:gd name="connsiteY313" fmla="*/ 1697753 h 6858002"/>
                  <a:gd name="connsiteX314" fmla="*/ 3700436 w 4572002"/>
                  <a:gd name="connsiteY314" fmla="*/ 1624980 h 6858002"/>
                  <a:gd name="connsiteX315" fmla="*/ 3698532 w 4572002"/>
                  <a:gd name="connsiteY315" fmla="*/ 1596213 h 6858002"/>
                  <a:gd name="connsiteX316" fmla="*/ 3745230 w 4572002"/>
                  <a:gd name="connsiteY316" fmla="*/ 1459073 h 6858002"/>
                  <a:gd name="connsiteX317" fmla="*/ 3745229 w 4572002"/>
                  <a:gd name="connsiteY317" fmla="*/ 1459074 h 6858002"/>
                  <a:gd name="connsiteX318" fmla="*/ 3736012 w 4572002"/>
                  <a:gd name="connsiteY318" fmla="*/ 1481572 h 6858002"/>
                  <a:gd name="connsiteX319" fmla="*/ 3764423 w 4572002"/>
                  <a:gd name="connsiteY319" fmla="*/ 1268758 h 6858002"/>
                  <a:gd name="connsiteX320" fmla="*/ 3769590 w 4572002"/>
                  <a:gd name="connsiteY320" fmla="*/ 1286070 h 6858002"/>
                  <a:gd name="connsiteX321" fmla="*/ 3791927 w 4572002"/>
                  <a:gd name="connsiteY321" fmla="*/ 1350628 h 6858002"/>
                  <a:gd name="connsiteX322" fmla="*/ 3786333 w 4572002"/>
                  <a:gd name="connsiteY322" fmla="*/ 1413840 h 6858002"/>
                  <a:gd name="connsiteX323" fmla="*/ 3791928 w 4572002"/>
                  <a:gd name="connsiteY323" fmla="*/ 1350627 h 6858002"/>
                  <a:gd name="connsiteX324" fmla="*/ 3769590 w 4572002"/>
                  <a:gd name="connsiteY324" fmla="*/ 1286069 h 6858002"/>
                  <a:gd name="connsiteX325" fmla="*/ 3706152 w 4572002"/>
                  <a:gd name="connsiteY325" fmla="*/ 773035 h 6858002"/>
                  <a:gd name="connsiteX326" fmla="*/ 3706152 w 4572002"/>
                  <a:gd name="connsiteY326" fmla="*/ 773036 h 6858002"/>
                  <a:gd name="connsiteX327" fmla="*/ 3714152 w 4572002"/>
                  <a:gd name="connsiteY327" fmla="*/ 854380 h 6858002"/>
                  <a:gd name="connsiteX328" fmla="*/ 3745205 w 4572002"/>
                  <a:gd name="connsiteY328" fmla="*/ 915344 h 6858002"/>
                  <a:gd name="connsiteX329" fmla="*/ 3755683 w 4572002"/>
                  <a:gd name="connsiteY329" fmla="*/ 927156 h 6858002"/>
                  <a:gd name="connsiteX330" fmla="*/ 3752063 w 4572002"/>
                  <a:gd name="connsiteY330" fmla="*/ 1097088 h 6858002"/>
                  <a:gd name="connsiteX331" fmla="*/ 3747681 w 4572002"/>
                  <a:gd name="connsiteY331" fmla="*/ 1123186 h 6858002"/>
                  <a:gd name="connsiteX332" fmla="*/ 3772400 w 4572002"/>
                  <a:gd name="connsiteY332" fmla="*/ 1184029 h 6858002"/>
                  <a:gd name="connsiteX333" fmla="*/ 3747682 w 4572002"/>
                  <a:gd name="connsiteY333" fmla="*/ 1123185 h 6858002"/>
                  <a:gd name="connsiteX334" fmla="*/ 3752064 w 4572002"/>
                  <a:gd name="connsiteY334" fmla="*/ 1097087 h 6858002"/>
                  <a:gd name="connsiteX335" fmla="*/ 3755684 w 4572002"/>
                  <a:gd name="connsiteY335" fmla="*/ 927155 h 6858002"/>
                  <a:gd name="connsiteX336" fmla="*/ 3745206 w 4572002"/>
                  <a:gd name="connsiteY336" fmla="*/ 915343 h 6858002"/>
                  <a:gd name="connsiteX337" fmla="*/ 3714152 w 4572002"/>
                  <a:gd name="connsiteY337" fmla="*/ 854379 h 6858002"/>
                  <a:gd name="connsiteX338" fmla="*/ 3761553 w 4572002"/>
                  <a:gd name="connsiteY338" fmla="*/ 517851 h 6858002"/>
                  <a:gd name="connsiteX339" fmla="*/ 3752635 w 4572002"/>
                  <a:gd name="connsiteY339" fmla="*/ 556048 h 6858002"/>
                  <a:gd name="connsiteX340" fmla="*/ 3746157 w 4572002"/>
                  <a:gd name="connsiteY340" fmla="*/ 580051 h 6858002"/>
                  <a:gd name="connsiteX341" fmla="*/ 3742776 w 4572002"/>
                  <a:gd name="connsiteY341" fmla="*/ 642538 h 6858002"/>
                  <a:gd name="connsiteX342" fmla="*/ 3730253 w 4572002"/>
                  <a:gd name="connsiteY342" fmla="*/ 694928 h 6858002"/>
                  <a:gd name="connsiteX343" fmla="*/ 3742777 w 4572002"/>
                  <a:gd name="connsiteY343" fmla="*/ 642537 h 6858002"/>
                  <a:gd name="connsiteX344" fmla="*/ 3746158 w 4572002"/>
                  <a:gd name="connsiteY344" fmla="*/ 580050 h 6858002"/>
                  <a:gd name="connsiteX345" fmla="*/ 3752636 w 4572002"/>
                  <a:gd name="connsiteY345" fmla="*/ 556047 h 6858002"/>
                  <a:gd name="connsiteX346" fmla="*/ 3774848 w 4572002"/>
                  <a:gd name="connsiteY346" fmla="*/ 298169 h 6858002"/>
                  <a:gd name="connsiteX347" fmla="*/ 3760065 w 4572002"/>
                  <a:gd name="connsiteY347" fmla="*/ 313534 h 6858002"/>
                  <a:gd name="connsiteX348" fmla="*/ 3759493 w 4572002"/>
                  <a:gd name="connsiteY348" fmla="*/ 338871 h 6858002"/>
                  <a:gd name="connsiteX349" fmla="*/ 3759500 w 4572002"/>
                  <a:gd name="connsiteY349" fmla="*/ 338900 h 6858002"/>
                  <a:gd name="connsiteX350" fmla="*/ 3769400 w 4572002"/>
                  <a:gd name="connsiteY350" fmla="*/ 395640 h 6858002"/>
                  <a:gd name="connsiteX351" fmla="*/ 3765590 w 4572002"/>
                  <a:gd name="connsiteY351" fmla="*/ 367328 h 6858002"/>
                  <a:gd name="connsiteX352" fmla="*/ 3759500 w 4572002"/>
                  <a:gd name="connsiteY352" fmla="*/ 338900 h 6858002"/>
                  <a:gd name="connsiteX353" fmla="*/ 3759494 w 4572002"/>
                  <a:gd name="connsiteY353" fmla="*/ 338870 h 6858002"/>
                  <a:gd name="connsiteX354" fmla="*/ 3760066 w 4572002"/>
                  <a:gd name="connsiteY354" fmla="*/ 313533 h 6858002"/>
                  <a:gd name="connsiteX355" fmla="*/ 3782393 w 4572002"/>
                  <a:gd name="connsiteY355" fmla="*/ 281568 h 6858002"/>
                  <a:gd name="connsiteX356" fmla="*/ 3777498 w 4572002"/>
                  <a:gd name="connsiteY356" fmla="*/ 295415 h 6858002"/>
                  <a:gd name="connsiteX357" fmla="*/ 3777499 w 4572002"/>
                  <a:gd name="connsiteY357" fmla="*/ 295415 h 6858002"/>
                  <a:gd name="connsiteX358" fmla="*/ 3769073 w 4572002"/>
                  <a:gd name="connsiteY358" fmla="*/ 24486 h 6858002"/>
                  <a:gd name="connsiteX359" fmla="*/ 3766810 w 4572002"/>
                  <a:gd name="connsiteY359" fmla="*/ 74129 h 6858002"/>
                  <a:gd name="connsiteX360" fmla="*/ 3772734 w 4572002"/>
                  <a:gd name="connsiteY360" fmla="*/ 125861 h 6858002"/>
                  <a:gd name="connsiteX361" fmla="*/ 3777129 w 4572002"/>
                  <a:gd name="connsiteY361" fmla="*/ 153387 h 6858002"/>
                  <a:gd name="connsiteX362" fmla="*/ 3785402 w 4572002"/>
                  <a:gd name="connsiteY362" fmla="*/ 228944 h 6858002"/>
                  <a:gd name="connsiteX363" fmla="*/ 3780943 w 4572002"/>
                  <a:gd name="connsiteY363" fmla="*/ 177271 h 6858002"/>
                  <a:gd name="connsiteX364" fmla="*/ 3777129 w 4572002"/>
                  <a:gd name="connsiteY364" fmla="*/ 153387 h 6858002"/>
                  <a:gd name="connsiteX365" fmla="*/ 3776930 w 4572002"/>
                  <a:gd name="connsiteY365" fmla="*/ 151569 h 6858002"/>
                  <a:gd name="connsiteX366" fmla="*/ 3766811 w 4572002"/>
                  <a:gd name="connsiteY366" fmla="*/ 74129 h 6858002"/>
                  <a:gd name="connsiteX367" fmla="*/ 3766492 w 4572002"/>
                  <a:gd name="connsiteY367" fmla="*/ 0 h 6858002"/>
                  <a:gd name="connsiteX368" fmla="*/ 4230600 w 4572002"/>
                  <a:gd name="connsiteY368" fmla="*/ 0 h 6858002"/>
                  <a:gd name="connsiteX369" fmla="*/ 4229473 w 4572002"/>
                  <a:gd name="connsiteY369" fmla="*/ 2817 h 6858002"/>
                  <a:gd name="connsiteX370" fmla="*/ 4215375 w 4572002"/>
                  <a:gd name="connsiteY370" fmla="*/ 63587 h 6858002"/>
                  <a:gd name="connsiteX371" fmla="*/ 4201468 w 4572002"/>
                  <a:gd name="connsiteY371" fmla="*/ 176939 h 6858002"/>
                  <a:gd name="connsiteX372" fmla="*/ 4193466 w 4572002"/>
                  <a:gd name="connsiteY372" fmla="*/ 200182 h 6858002"/>
                  <a:gd name="connsiteX373" fmla="*/ 4155554 w 4572002"/>
                  <a:gd name="connsiteY373" fmla="*/ 340774 h 6858002"/>
                  <a:gd name="connsiteX374" fmla="*/ 4156319 w 4572002"/>
                  <a:gd name="connsiteY374" fmla="*/ 453364 h 6858002"/>
                  <a:gd name="connsiteX375" fmla="*/ 4158033 w 4572002"/>
                  <a:gd name="connsiteY375" fmla="*/ 462126 h 6858002"/>
                  <a:gd name="connsiteX376" fmla="*/ 4170605 w 4572002"/>
                  <a:gd name="connsiteY376" fmla="*/ 505182 h 6858002"/>
                  <a:gd name="connsiteX377" fmla="*/ 4167177 w 4572002"/>
                  <a:gd name="connsiteY377" fmla="*/ 571860 h 6858002"/>
                  <a:gd name="connsiteX378" fmla="*/ 4149840 w 4572002"/>
                  <a:gd name="connsiteY378" fmla="*/ 617772 h 6858002"/>
                  <a:gd name="connsiteX379" fmla="*/ 4149078 w 4572002"/>
                  <a:gd name="connsiteY379" fmla="*/ 674923 h 6858002"/>
                  <a:gd name="connsiteX380" fmla="*/ 4159937 w 4572002"/>
                  <a:gd name="connsiteY380" fmla="*/ 740268 h 6858002"/>
                  <a:gd name="connsiteX381" fmla="*/ 4162223 w 4572002"/>
                  <a:gd name="connsiteY381" fmla="*/ 769605 h 6858002"/>
                  <a:gd name="connsiteX382" fmla="*/ 4184703 w 4572002"/>
                  <a:gd name="connsiteY382" fmla="*/ 850189 h 6858002"/>
                  <a:gd name="connsiteX383" fmla="*/ 4179179 w 4572002"/>
                  <a:gd name="connsiteY383" fmla="*/ 898198 h 6858002"/>
                  <a:gd name="connsiteX384" fmla="*/ 4164319 w 4572002"/>
                  <a:gd name="connsiteY384" fmla="*/ 945444 h 6858002"/>
                  <a:gd name="connsiteX385" fmla="*/ 4150030 w 4572002"/>
                  <a:gd name="connsiteY385" fmla="*/ 975733 h 6858002"/>
                  <a:gd name="connsiteX386" fmla="*/ 4139934 w 4572002"/>
                  <a:gd name="connsiteY386" fmla="*/ 1036887 h 6858002"/>
                  <a:gd name="connsiteX387" fmla="*/ 4141458 w 4572002"/>
                  <a:gd name="connsiteY387" fmla="*/ 1048125 h 6858002"/>
                  <a:gd name="connsiteX388" fmla="*/ 4154032 w 4572002"/>
                  <a:gd name="connsiteY388" fmla="*/ 1230633 h 6858002"/>
                  <a:gd name="connsiteX389" fmla="*/ 4174225 w 4572002"/>
                  <a:gd name="connsiteY389" fmla="*/ 1303024 h 6858002"/>
                  <a:gd name="connsiteX390" fmla="*/ 4176701 w 4572002"/>
                  <a:gd name="connsiteY390" fmla="*/ 1318456 h 6858002"/>
                  <a:gd name="connsiteX391" fmla="*/ 4199372 w 4572002"/>
                  <a:gd name="connsiteY391" fmla="*/ 1472575 h 6858002"/>
                  <a:gd name="connsiteX392" fmla="*/ 4200325 w 4572002"/>
                  <a:gd name="connsiteY392" fmla="*/ 1489720 h 6858002"/>
                  <a:gd name="connsiteX393" fmla="*/ 4196324 w 4572002"/>
                  <a:gd name="connsiteY393" fmla="*/ 1537537 h 6858002"/>
                  <a:gd name="connsiteX394" fmla="*/ 4237474 w 4572002"/>
                  <a:gd name="connsiteY394" fmla="*/ 1650317 h 6858002"/>
                  <a:gd name="connsiteX395" fmla="*/ 4251572 w 4572002"/>
                  <a:gd name="connsiteY395" fmla="*/ 1763287 h 6858002"/>
                  <a:gd name="connsiteX396" fmla="*/ 4251380 w 4572002"/>
                  <a:gd name="connsiteY396" fmla="*/ 1825393 h 6858002"/>
                  <a:gd name="connsiteX397" fmla="*/ 4261478 w 4572002"/>
                  <a:gd name="connsiteY397" fmla="*/ 1869780 h 6858002"/>
                  <a:gd name="connsiteX398" fmla="*/ 4292149 w 4572002"/>
                  <a:gd name="connsiteY398" fmla="*/ 1978940 h 6858002"/>
                  <a:gd name="connsiteX399" fmla="*/ 4296911 w 4572002"/>
                  <a:gd name="connsiteY399" fmla="*/ 2030378 h 6858002"/>
                  <a:gd name="connsiteX400" fmla="*/ 4307201 w 4572002"/>
                  <a:gd name="connsiteY400" fmla="*/ 2085054 h 6858002"/>
                  <a:gd name="connsiteX401" fmla="*/ 4353302 w 4572002"/>
                  <a:gd name="connsiteY401" fmla="*/ 2220312 h 6858002"/>
                  <a:gd name="connsiteX402" fmla="*/ 4350636 w 4572002"/>
                  <a:gd name="connsiteY402" fmla="*/ 2330806 h 6858002"/>
                  <a:gd name="connsiteX403" fmla="*/ 4351206 w 4572002"/>
                  <a:gd name="connsiteY403" fmla="*/ 2401292 h 6858002"/>
                  <a:gd name="connsiteX404" fmla="*/ 4366446 w 4572002"/>
                  <a:gd name="connsiteY404" fmla="*/ 2485307 h 6858002"/>
                  <a:gd name="connsiteX405" fmla="*/ 4388736 w 4572002"/>
                  <a:gd name="connsiteY405" fmla="*/ 2554079 h 6858002"/>
                  <a:gd name="connsiteX406" fmla="*/ 4406453 w 4572002"/>
                  <a:gd name="connsiteY406" fmla="*/ 2649143 h 6858002"/>
                  <a:gd name="connsiteX407" fmla="*/ 4440554 w 4572002"/>
                  <a:gd name="connsiteY407" fmla="*/ 2743826 h 6858002"/>
                  <a:gd name="connsiteX408" fmla="*/ 4466653 w 4572002"/>
                  <a:gd name="connsiteY408" fmla="*/ 2809930 h 6858002"/>
                  <a:gd name="connsiteX409" fmla="*/ 4489705 w 4572002"/>
                  <a:gd name="connsiteY409" fmla="*/ 2901943 h 6858002"/>
                  <a:gd name="connsiteX410" fmla="*/ 4505897 w 4572002"/>
                  <a:gd name="connsiteY410" fmla="*/ 3042728 h 6858002"/>
                  <a:gd name="connsiteX411" fmla="*/ 4507613 w 4572002"/>
                  <a:gd name="connsiteY411" fmla="*/ 3107500 h 6858002"/>
                  <a:gd name="connsiteX412" fmla="*/ 4545521 w 4572002"/>
                  <a:gd name="connsiteY412" fmla="*/ 3209993 h 6858002"/>
                  <a:gd name="connsiteX413" fmla="*/ 4563811 w 4572002"/>
                  <a:gd name="connsiteY413" fmla="*/ 3253809 h 6858002"/>
                  <a:gd name="connsiteX414" fmla="*/ 4548570 w 4572002"/>
                  <a:gd name="connsiteY414" fmla="*/ 3293244 h 6858002"/>
                  <a:gd name="connsiteX415" fmla="*/ 4531043 w 4572002"/>
                  <a:gd name="connsiteY415" fmla="*/ 3318771 h 6858002"/>
                  <a:gd name="connsiteX416" fmla="*/ 4545904 w 4572002"/>
                  <a:gd name="connsiteY416" fmla="*/ 3399546 h 6858002"/>
                  <a:gd name="connsiteX417" fmla="*/ 4561524 w 4572002"/>
                  <a:gd name="connsiteY417" fmla="*/ 3485275 h 6858002"/>
                  <a:gd name="connsiteX418" fmla="*/ 4572002 w 4572002"/>
                  <a:gd name="connsiteY418" fmla="*/ 3546617 h 6858002"/>
                  <a:gd name="connsiteX419" fmla="*/ 4563620 w 4572002"/>
                  <a:gd name="connsiteY419" fmla="*/ 3623201 h 6858002"/>
                  <a:gd name="connsiteX420" fmla="*/ 4560192 w 4572002"/>
                  <a:gd name="connsiteY420" fmla="*/ 3683591 h 6858002"/>
                  <a:gd name="connsiteX421" fmla="*/ 4550476 w 4572002"/>
                  <a:gd name="connsiteY421" fmla="*/ 3732361 h 6858002"/>
                  <a:gd name="connsiteX422" fmla="*/ 4544759 w 4572002"/>
                  <a:gd name="connsiteY422" fmla="*/ 3749506 h 6858002"/>
                  <a:gd name="connsiteX423" fmla="*/ 4500182 w 4572002"/>
                  <a:gd name="connsiteY423" fmla="*/ 3885338 h 6858002"/>
                  <a:gd name="connsiteX424" fmla="*/ 4464557 w 4572002"/>
                  <a:gd name="connsiteY424" fmla="*/ 4030503 h 6858002"/>
                  <a:gd name="connsiteX425" fmla="*/ 4487039 w 4572002"/>
                  <a:gd name="connsiteY425" fmla="*/ 4124614 h 6858002"/>
                  <a:gd name="connsiteX426" fmla="*/ 4486656 w 4572002"/>
                  <a:gd name="connsiteY426" fmla="*/ 4159667 h 6858002"/>
                  <a:gd name="connsiteX427" fmla="*/ 4491801 w 4572002"/>
                  <a:gd name="connsiteY427" fmla="*/ 4320837 h 6858002"/>
                  <a:gd name="connsiteX428" fmla="*/ 4497325 w 4572002"/>
                  <a:gd name="connsiteY428" fmla="*/ 4349222 h 6858002"/>
                  <a:gd name="connsiteX429" fmla="*/ 4474653 w 4572002"/>
                  <a:gd name="connsiteY429" fmla="*/ 4502579 h 6858002"/>
                  <a:gd name="connsiteX430" fmla="*/ 4470844 w 4572002"/>
                  <a:gd name="connsiteY430" fmla="*/ 4558207 h 6858002"/>
                  <a:gd name="connsiteX431" fmla="*/ 4464557 w 4572002"/>
                  <a:gd name="connsiteY431" fmla="*/ 4609452 h 6858002"/>
                  <a:gd name="connsiteX432" fmla="*/ 4463033 w 4572002"/>
                  <a:gd name="connsiteY432" fmla="*/ 4681083 h 6858002"/>
                  <a:gd name="connsiteX433" fmla="*/ 4465891 w 4572002"/>
                  <a:gd name="connsiteY433" fmla="*/ 4755381 h 6858002"/>
                  <a:gd name="connsiteX434" fmla="*/ 4465319 w 4572002"/>
                  <a:gd name="connsiteY434" fmla="*/ 4838250 h 6858002"/>
                  <a:gd name="connsiteX435" fmla="*/ 4460367 w 4572002"/>
                  <a:gd name="connsiteY435" fmla="*/ 4871019 h 6858002"/>
                  <a:gd name="connsiteX436" fmla="*/ 4463795 w 4572002"/>
                  <a:gd name="connsiteY436" fmla="*/ 4959602 h 6858002"/>
                  <a:gd name="connsiteX437" fmla="*/ 4458082 w 4572002"/>
                  <a:gd name="connsiteY437" fmla="*/ 5006086 h 6858002"/>
                  <a:gd name="connsiteX438" fmla="*/ 4456937 w 4572002"/>
                  <a:gd name="connsiteY438" fmla="*/ 5082670 h 6858002"/>
                  <a:gd name="connsiteX439" fmla="*/ 4455603 w 4572002"/>
                  <a:gd name="connsiteY439" fmla="*/ 5107627 h 6858002"/>
                  <a:gd name="connsiteX440" fmla="*/ 4454840 w 4572002"/>
                  <a:gd name="connsiteY440" fmla="*/ 5129916 h 6858002"/>
                  <a:gd name="connsiteX441" fmla="*/ 4470464 w 4572002"/>
                  <a:gd name="connsiteY441" fmla="*/ 5206308 h 6858002"/>
                  <a:gd name="connsiteX442" fmla="*/ 4471415 w 4572002"/>
                  <a:gd name="connsiteY442" fmla="*/ 5274129 h 6858002"/>
                  <a:gd name="connsiteX443" fmla="*/ 4483990 w 4572002"/>
                  <a:gd name="connsiteY443" fmla="*/ 5393005 h 6858002"/>
                  <a:gd name="connsiteX444" fmla="*/ 4479607 w 4572002"/>
                  <a:gd name="connsiteY444" fmla="*/ 5419295 h 6858002"/>
                  <a:gd name="connsiteX445" fmla="*/ 4477894 w 4572002"/>
                  <a:gd name="connsiteY445" fmla="*/ 5501594 h 6858002"/>
                  <a:gd name="connsiteX446" fmla="*/ 4476560 w 4572002"/>
                  <a:gd name="connsiteY446" fmla="*/ 5548460 h 6858002"/>
                  <a:gd name="connsiteX447" fmla="*/ 4485703 w 4572002"/>
                  <a:gd name="connsiteY447" fmla="*/ 5606372 h 6858002"/>
                  <a:gd name="connsiteX448" fmla="*/ 4505134 w 4572002"/>
                  <a:gd name="connsiteY448" fmla="*/ 5706959 h 6858002"/>
                  <a:gd name="connsiteX449" fmla="*/ 4508183 w 4572002"/>
                  <a:gd name="connsiteY449" fmla="*/ 5733440 h 6858002"/>
                  <a:gd name="connsiteX450" fmla="*/ 4517519 w 4572002"/>
                  <a:gd name="connsiteY450" fmla="*/ 5781830 h 6858002"/>
                  <a:gd name="connsiteX451" fmla="*/ 4519234 w 4572002"/>
                  <a:gd name="connsiteY451" fmla="*/ 5790592 h 6858002"/>
                  <a:gd name="connsiteX452" fmla="*/ 4542855 w 4572002"/>
                  <a:gd name="connsiteY452" fmla="*/ 5864318 h 6858002"/>
                  <a:gd name="connsiteX453" fmla="*/ 4544759 w 4572002"/>
                  <a:gd name="connsiteY453" fmla="*/ 5902610 h 6858002"/>
                  <a:gd name="connsiteX454" fmla="*/ 4544951 w 4572002"/>
                  <a:gd name="connsiteY454" fmla="*/ 6012723 h 6858002"/>
                  <a:gd name="connsiteX455" fmla="*/ 4541332 w 4572002"/>
                  <a:gd name="connsiteY455" fmla="*/ 6059397 h 6858002"/>
                  <a:gd name="connsiteX456" fmla="*/ 4527426 w 4572002"/>
                  <a:gd name="connsiteY456" fmla="*/ 6171605 h 6858002"/>
                  <a:gd name="connsiteX457" fmla="*/ 4520568 w 4572002"/>
                  <a:gd name="connsiteY457" fmla="*/ 6242093 h 6858002"/>
                  <a:gd name="connsiteX458" fmla="*/ 4509706 w 4572002"/>
                  <a:gd name="connsiteY458" fmla="*/ 6323058 h 6858002"/>
                  <a:gd name="connsiteX459" fmla="*/ 4502848 w 4572002"/>
                  <a:gd name="connsiteY459" fmla="*/ 6415833 h 6858002"/>
                  <a:gd name="connsiteX460" fmla="*/ 4482084 w 4572002"/>
                  <a:gd name="connsiteY460" fmla="*/ 6584812 h 6858002"/>
                  <a:gd name="connsiteX461" fmla="*/ 4460557 w 4572002"/>
                  <a:gd name="connsiteY461" fmla="*/ 6748458 h 6858002"/>
                  <a:gd name="connsiteX462" fmla="*/ 4441507 w 4572002"/>
                  <a:gd name="connsiteY462" fmla="*/ 6815516 h 6858002"/>
                  <a:gd name="connsiteX463" fmla="*/ 4431806 w 4572002"/>
                  <a:gd name="connsiteY463" fmla="*/ 6858001 h 6858002"/>
                  <a:gd name="connsiteX464" fmla="*/ 4259554 w 4572002"/>
                  <a:gd name="connsiteY464" fmla="*/ 6858001 h 6858002"/>
                  <a:gd name="connsiteX465" fmla="*/ 4259554 w 4572002"/>
                  <a:gd name="connsiteY465" fmla="*/ 6858002 h 6858002"/>
                  <a:gd name="connsiteX466" fmla="*/ 0 w 4572002"/>
                  <a:gd name="connsiteY466" fmla="*/ 6858002 h 6858002"/>
                  <a:gd name="connsiteX467" fmla="*/ 0 w 4572002"/>
                  <a:gd name="connsiteY467" fmla="*/ 2 h 6858002"/>
                  <a:gd name="connsiteX468" fmla="*/ 3766492 w 4572002"/>
                  <a:gd name="connsiteY468" fmla="*/ 1 h 6858002"/>
                  <a:gd name="connsiteX469" fmla="*/ 3769210 w 4572002"/>
                  <a:gd name="connsiteY469" fmla="*/ 21486 h 6858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</a:cxnLst>
                <a:rect l="l" t="t" r="r" b="b"/>
                <a:pathLst>
                  <a:path w="4572002" h="6858002">
                    <a:moveTo>
                      <a:pt x="4214994" y="6564620"/>
                    </a:moveTo>
                    <a:lnTo>
                      <a:pt x="4214994" y="6564621"/>
                    </a:lnTo>
                    <a:cubicBezTo>
                      <a:pt x="4225281" y="6575479"/>
                      <a:pt x="4231378" y="6582147"/>
                      <a:pt x="4237474" y="6588626"/>
                    </a:cubicBezTo>
                    <a:lnTo>
                      <a:pt x="4254096" y="6625225"/>
                    </a:lnTo>
                    <a:lnTo>
                      <a:pt x="4247001" y="6662540"/>
                    </a:lnTo>
                    <a:lnTo>
                      <a:pt x="4247000" y="6662541"/>
                    </a:lnTo>
                    <a:lnTo>
                      <a:pt x="4246999" y="6662544"/>
                    </a:lnTo>
                    <a:lnTo>
                      <a:pt x="4235550" y="6683027"/>
                    </a:lnTo>
                    <a:lnTo>
                      <a:pt x="4232403" y="6702976"/>
                    </a:lnTo>
                    <a:lnTo>
                      <a:pt x="4232403" y="6702977"/>
                    </a:lnTo>
                    <a:cubicBezTo>
                      <a:pt x="4232808" y="6716169"/>
                      <a:pt x="4237951" y="6729219"/>
                      <a:pt x="4246238" y="6742553"/>
                    </a:cubicBezTo>
                    <a:lnTo>
                      <a:pt x="4246239" y="6742555"/>
                    </a:lnTo>
                    <a:lnTo>
                      <a:pt x="4265716" y="6812062"/>
                    </a:lnTo>
                    <a:lnTo>
                      <a:pt x="4265717" y="6812064"/>
                    </a:lnTo>
                    <a:lnTo>
                      <a:pt x="4265717" y="6812063"/>
                    </a:lnTo>
                    <a:lnTo>
                      <a:pt x="4265716" y="6812062"/>
                    </a:lnTo>
                    <a:lnTo>
                      <a:pt x="4260942" y="6776800"/>
                    </a:lnTo>
                    <a:lnTo>
                      <a:pt x="4246239" y="6742555"/>
                    </a:lnTo>
                    <a:lnTo>
                      <a:pt x="4246238" y="6742552"/>
                    </a:lnTo>
                    <a:lnTo>
                      <a:pt x="4232403" y="6702976"/>
                    </a:lnTo>
                    <a:lnTo>
                      <a:pt x="4246999" y="6662544"/>
                    </a:lnTo>
                    <a:lnTo>
                      <a:pt x="4247000" y="6662542"/>
                    </a:lnTo>
                    <a:lnTo>
                      <a:pt x="4247001" y="6662540"/>
                    </a:lnTo>
                    <a:lnTo>
                      <a:pt x="4254084" y="6645552"/>
                    </a:lnTo>
                    <a:lnTo>
                      <a:pt x="4254096" y="6625225"/>
                    </a:lnTo>
                    <a:lnTo>
                      <a:pt x="4254096" y="6625224"/>
                    </a:lnTo>
                    <a:cubicBezTo>
                      <a:pt x="4252000" y="6611341"/>
                      <a:pt x="4245951" y="6597578"/>
                      <a:pt x="4237474" y="6588625"/>
                    </a:cubicBezTo>
                    <a:close/>
                    <a:moveTo>
                      <a:pt x="4295315" y="6438981"/>
                    </a:moveTo>
                    <a:lnTo>
                      <a:pt x="4275385" y="6463840"/>
                    </a:lnTo>
                    <a:lnTo>
                      <a:pt x="4275382" y="6463849"/>
                    </a:lnTo>
                    <a:lnTo>
                      <a:pt x="4261587" y="6513012"/>
                    </a:lnTo>
                    <a:lnTo>
                      <a:pt x="4242781" y="6546194"/>
                    </a:lnTo>
                    <a:lnTo>
                      <a:pt x="4242781" y="6546195"/>
                    </a:lnTo>
                    <a:lnTo>
                      <a:pt x="4259120" y="6521804"/>
                    </a:lnTo>
                    <a:lnTo>
                      <a:pt x="4261587" y="6513012"/>
                    </a:lnTo>
                    <a:lnTo>
                      <a:pt x="4264398" y="6508052"/>
                    </a:lnTo>
                    <a:lnTo>
                      <a:pt x="4275382" y="6463849"/>
                    </a:lnTo>
                    <a:lnTo>
                      <a:pt x="4275385" y="6463841"/>
                    </a:lnTo>
                    <a:cubicBezTo>
                      <a:pt x="4278336" y="6451650"/>
                      <a:pt x="4285813" y="6444077"/>
                      <a:pt x="4295315" y="6438981"/>
                    </a:cubicBezTo>
                    <a:close/>
                    <a:moveTo>
                      <a:pt x="4381289" y="6365204"/>
                    </a:moveTo>
                    <a:lnTo>
                      <a:pt x="4380008" y="6387910"/>
                    </a:lnTo>
                    <a:lnTo>
                      <a:pt x="4378243" y="6391549"/>
                    </a:lnTo>
                    <a:lnTo>
                      <a:pt x="4370589" y="6407332"/>
                    </a:lnTo>
                    <a:lnTo>
                      <a:pt x="4370589" y="6407333"/>
                    </a:lnTo>
                    <a:lnTo>
                      <a:pt x="4378243" y="6391549"/>
                    </a:lnTo>
                    <a:lnTo>
                      <a:pt x="4380008" y="6387910"/>
                    </a:lnTo>
                    <a:close/>
                    <a:moveTo>
                      <a:pt x="4142220" y="4221391"/>
                    </a:moveTo>
                    <a:lnTo>
                      <a:pt x="4142220" y="4221392"/>
                    </a:lnTo>
                    <a:cubicBezTo>
                      <a:pt x="4142982" y="4232061"/>
                      <a:pt x="4143172" y="4243873"/>
                      <a:pt x="4147936" y="4253015"/>
                    </a:cubicBezTo>
                    <a:cubicBezTo>
                      <a:pt x="4160129" y="4277402"/>
                      <a:pt x="4175749" y="4300071"/>
                      <a:pt x="4187752" y="4324646"/>
                    </a:cubicBezTo>
                    <a:lnTo>
                      <a:pt x="4196706" y="4363891"/>
                    </a:lnTo>
                    <a:lnTo>
                      <a:pt x="4195944" y="4482004"/>
                    </a:lnTo>
                    <a:cubicBezTo>
                      <a:pt x="4193276" y="4546776"/>
                      <a:pt x="4192704" y="4612500"/>
                      <a:pt x="4135934" y="4659174"/>
                    </a:cubicBezTo>
                    <a:cubicBezTo>
                      <a:pt x="4131362" y="4662986"/>
                      <a:pt x="4128694" y="4671176"/>
                      <a:pt x="4127932" y="4677655"/>
                    </a:cubicBezTo>
                    <a:cubicBezTo>
                      <a:pt x="4124313" y="4707564"/>
                      <a:pt x="4123931" y="4738235"/>
                      <a:pt x="4118025" y="4767764"/>
                    </a:cubicBezTo>
                    <a:cubicBezTo>
                      <a:pt x="4115644" y="4779575"/>
                      <a:pt x="4114835" y="4790387"/>
                      <a:pt x="4116716" y="4800483"/>
                    </a:cubicBezTo>
                    <a:lnTo>
                      <a:pt x="4116716" y="4800484"/>
                    </a:lnTo>
                    <a:cubicBezTo>
                      <a:pt x="4118597" y="4810581"/>
                      <a:pt x="4123170" y="4819964"/>
                      <a:pt x="4131552" y="4828917"/>
                    </a:cubicBezTo>
                    <a:lnTo>
                      <a:pt x="4153733" y="4863343"/>
                    </a:lnTo>
                    <a:lnTo>
                      <a:pt x="4161262" y="4889275"/>
                    </a:lnTo>
                    <a:lnTo>
                      <a:pt x="4159557" y="4912168"/>
                    </a:lnTo>
                    <a:cubicBezTo>
                      <a:pt x="4157842" y="4919978"/>
                      <a:pt x="4157485" y="4927122"/>
                      <a:pt x="4158155" y="4933804"/>
                    </a:cubicBezTo>
                    <a:lnTo>
                      <a:pt x="4158155" y="4933805"/>
                    </a:lnTo>
                    <a:lnTo>
                      <a:pt x="4162914" y="4952673"/>
                    </a:lnTo>
                    <a:lnTo>
                      <a:pt x="4165707" y="4957454"/>
                    </a:lnTo>
                    <a:lnTo>
                      <a:pt x="4166985" y="4961456"/>
                    </a:lnTo>
                    <a:cubicBezTo>
                      <a:pt x="4171496" y="4970097"/>
                      <a:pt x="4177202" y="4978394"/>
                      <a:pt x="4182989" y="4987038"/>
                    </a:cubicBezTo>
                    <a:cubicBezTo>
                      <a:pt x="4194228" y="5003802"/>
                      <a:pt x="4208326" y="5022853"/>
                      <a:pt x="4209468" y="5041522"/>
                    </a:cubicBezTo>
                    <a:cubicBezTo>
                      <a:pt x="4210087" y="5052096"/>
                      <a:pt x="4213005" y="5062300"/>
                      <a:pt x="4216684" y="5072376"/>
                    </a:cubicBezTo>
                    <a:lnTo>
                      <a:pt x="4222587" y="5087441"/>
                    </a:lnTo>
                    <a:lnTo>
                      <a:pt x="4235615" y="5133220"/>
                    </a:lnTo>
                    <a:lnTo>
                      <a:pt x="4235616" y="5133225"/>
                    </a:lnTo>
                    <a:lnTo>
                      <a:pt x="4228901" y="5166113"/>
                    </a:lnTo>
                    <a:lnTo>
                      <a:pt x="4228901" y="5166114"/>
                    </a:lnTo>
                    <a:cubicBezTo>
                      <a:pt x="4228139" y="5167638"/>
                      <a:pt x="4228712" y="5169781"/>
                      <a:pt x="4229593" y="5172091"/>
                    </a:cubicBezTo>
                    <a:lnTo>
                      <a:pt x="4232139" y="5179068"/>
                    </a:lnTo>
                    <a:cubicBezTo>
                      <a:pt x="4235759" y="5196595"/>
                      <a:pt x="4235807" y="5213598"/>
                      <a:pt x="4231973" y="5229434"/>
                    </a:cubicBezTo>
                    <a:lnTo>
                      <a:pt x="4225669" y="5241089"/>
                    </a:lnTo>
                    <a:lnTo>
                      <a:pt x="4208517" y="5272796"/>
                    </a:lnTo>
                    <a:cubicBezTo>
                      <a:pt x="4196871" y="5285441"/>
                      <a:pt x="4189165" y="5298595"/>
                      <a:pt x="4184613" y="5312288"/>
                    </a:cubicBezTo>
                    <a:lnTo>
                      <a:pt x="4183557" y="5321350"/>
                    </a:lnTo>
                    <a:lnTo>
                      <a:pt x="4181083" y="5326163"/>
                    </a:lnTo>
                    <a:lnTo>
                      <a:pt x="4179637" y="5355014"/>
                    </a:lnTo>
                    <a:lnTo>
                      <a:pt x="4179637" y="5355015"/>
                    </a:lnTo>
                    <a:cubicBezTo>
                      <a:pt x="4180286" y="5364883"/>
                      <a:pt x="4181989" y="5375003"/>
                      <a:pt x="4184513" y="5385385"/>
                    </a:cubicBezTo>
                    <a:cubicBezTo>
                      <a:pt x="4187752" y="5398722"/>
                      <a:pt x="4190038" y="5412058"/>
                      <a:pt x="4192704" y="5425583"/>
                    </a:cubicBezTo>
                    <a:cubicBezTo>
                      <a:pt x="4196514" y="5443871"/>
                      <a:pt x="4200516" y="5462352"/>
                      <a:pt x="4204327" y="5480638"/>
                    </a:cubicBezTo>
                    <a:lnTo>
                      <a:pt x="4208850" y="5507668"/>
                    </a:lnTo>
                    <a:lnTo>
                      <a:pt x="4198232" y="5531692"/>
                    </a:lnTo>
                    <a:lnTo>
                      <a:pt x="4198231" y="5531693"/>
                    </a:lnTo>
                    <a:cubicBezTo>
                      <a:pt x="4191181" y="5537600"/>
                      <a:pt x="4187989" y="5542649"/>
                      <a:pt x="4188085" y="5547578"/>
                    </a:cubicBezTo>
                    <a:lnTo>
                      <a:pt x="4188085" y="5547579"/>
                    </a:lnTo>
                    <a:cubicBezTo>
                      <a:pt x="4188180" y="5552508"/>
                      <a:pt x="4191562" y="5557318"/>
                      <a:pt x="4197659" y="5562747"/>
                    </a:cubicBezTo>
                    <a:cubicBezTo>
                      <a:pt x="4240332" y="5600468"/>
                      <a:pt x="4267003" y="5646190"/>
                      <a:pt x="4268907" y="5704484"/>
                    </a:cubicBezTo>
                    <a:cubicBezTo>
                      <a:pt x="4269289" y="5716486"/>
                      <a:pt x="4271954" y="5728679"/>
                      <a:pt x="4274812" y="5740489"/>
                    </a:cubicBezTo>
                    <a:cubicBezTo>
                      <a:pt x="4276527" y="5747729"/>
                      <a:pt x="4278433" y="5756494"/>
                      <a:pt x="4283578" y="5760874"/>
                    </a:cubicBezTo>
                    <a:cubicBezTo>
                      <a:pt x="4322821" y="5794975"/>
                      <a:pt x="4350063" y="5837458"/>
                      <a:pt x="4371973" y="5883752"/>
                    </a:cubicBezTo>
                    <a:lnTo>
                      <a:pt x="4371974" y="5883757"/>
                    </a:lnTo>
                    <a:lnTo>
                      <a:pt x="4389877" y="5935946"/>
                    </a:lnTo>
                    <a:lnTo>
                      <a:pt x="4389878" y="5935950"/>
                    </a:lnTo>
                    <a:lnTo>
                      <a:pt x="4386259" y="5993290"/>
                    </a:lnTo>
                    <a:lnTo>
                      <a:pt x="4386259" y="5993291"/>
                    </a:lnTo>
                    <a:cubicBezTo>
                      <a:pt x="4385116" y="6004531"/>
                      <a:pt x="4385306" y="6017485"/>
                      <a:pt x="4379782" y="6026440"/>
                    </a:cubicBezTo>
                    <a:cubicBezTo>
                      <a:pt x="4362445" y="6054825"/>
                      <a:pt x="4343778" y="6082258"/>
                      <a:pt x="4323583" y="6108738"/>
                    </a:cubicBezTo>
                    <a:cubicBezTo>
                      <a:pt x="4314914" y="6120074"/>
                      <a:pt x="4309961" y="6126884"/>
                      <a:pt x="4309890" y="6133314"/>
                    </a:cubicBezTo>
                    <a:lnTo>
                      <a:pt x="4309890" y="6133315"/>
                    </a:lnTo>
                    <a:lnTo>
                      <a:pt x="4313591" y="6143190"/>
                    </a:lnTo>
                    <a:lnTo>
                      <a:pt x="4325486" y="6155600"/>
                    </a:lnTo>
                    <a:lnTo>
                      <a:pt x="4325488" y="6155603"/>
                    </a:lnTo>
                    <a:cubicBezTo>
                      <a:pt x="4347778" y="6175798"/>
                      <a:pt x="4359398" y="6200945"/>
                      <a:pt x="4364160" y="6228757"/>
                    </a:cubicBezTo>
                    <a:lnTo>
                      <a:pt x="4381497" y="6361540"/>
                    </a:lnTo>
                    <a:lnTo>
                      <a:pt x="4381497" y="6361539"/>
                    </a:lnTo>
                    <a:cubicBezTo>
                      <a:pt x="4377877" y="6317151"/>
                      <a:pt x="4371590" y="6272764"/>
                      <a:pt x="4364160" y="6228756"/>
                    </a:cubicBezTo>
                    <a:cubicBezTo>
                      <a:pt x="4359398" y="6200944"/>
                      <a:pt x="4347778" y="6175797"/>
                      <a:pt x="4325488" y="6155602"/>
                    </a:cubicBezTo>
                    <a:lnTo>
                      <a:pt x="4325486" y="6155600"/>
                    </a:lnTo>
                    <a:lnTo>
                      <a:pt x="4309890" y="6133315"/>
                    </a:lnTo>
                    <a:lnTo>
                      <a:pt x="4323583" y="6108739"/>
                    </a:lnTo>
                    <a:cubicBezTo>
                      <a:pt x="4343778" y="6082259"/>
                      <a:pt x="4362445" y="6054826"/>
                      <a:pt x="4379782" y="6026441"/>
                    </a:cubicBezTo>
                    <a:cubicBezTo>
                      <a:pt x="4385306" y="6017486"/>
                      <a:pt x="4385116" y="6004532"/>
                      <a:pt x="4386259" y="5993292"/>
                    </a:cubicBezTo>
                    <a:lnTo>
                      <a:pt x="4386259" y="5993290"/>
                    </a:lnTo>
                    <a:lnTo>
                      <a:pt x="4389712" y="5964477"/>
                    </a:lnTo>
                    <a:lnTo>
                      <a:pt x="4389878" y="5935950"/>
                    </a:lnTo>
                    <a:lnTo>
                      <a:pt x="4389878" y="5935949"/>
                    </a:lnTo>
                    <a:lnTo>
                      <a:pt x="4389877" y="5935946"/>
                    </a:lnTo>
                    <a:lnTo>
                      <a:pt x="4382997" y="5909351"/>
                    </a:lnTo>
                    <a:lnTo>
                      <a:pt x="4371974" y="5883757"/>
                    </a:lnTo>
                    <a:lnTo>
                      <a:pt x="4371973" y="5883751"/>
                    </a:lnTo>
                    <a:cubicBezTo>
                      <a:pt x="4350063" y="5837457"/>
                      <a:pt x="4322821" y="5794974"/>
                      <a:pt x="4283578" y="5760873"/>
                    </a:cubicBezTo>
                    <a:cubicBezTo>
                      <a:pt x="4278433" y="5756493"/>
                      <a:pt x="4276527" y="5747728"/>
                      <a:pt x="4274812" y="5740488"/>
                    </a:cubicBezTo>
                    <a:cubicBezTo>
                      <a:pt x="4271954" y="5728678"/>
                      <a:pt x="4269289" y="5716485"/>
                      <a:pt x="4268907" y="5704483"/>
                    </a:cubicBezTo>
                    <a:cubicBezTo>
                      <a:pt x="4267003" y="5646189"/>
                      <a:pt x="4240332" y="5600467"/>
                      <a:pt x="4197659" y="5562746"/>
                    </a:cubicBezTo>
                    <a:lnTo>
                      <a:pt x="4188085" y="5547578"/>
                    </a:lnTo>
                    <a:lnTo>
                      <a:pt x="4198231" y="5531694"/>
                    </a:lnTo>
                    <a:lnTo>
                      <a:pt x="4198232" y="5531692"/>
                    </a:lnTo>
                    <a:lnTo>
                      <a:pt x="4206630" y="5520422"/>
                    </a:lnTo>
                    <a:lnTo>
                      <a:pt x="4208850" y="5507668"/>
                    </a:lnTo>
                    <a:lnTo>
                      <a:pt x="4208850" y="5507667"/>
                    </a:lnTo>
                    <a:cubicBezTo>
                      <a:pt x="4208803" y="5498832"/>
                      <a:pt x="4206231" y="5489497"/>
                      <a:pt x="4204327" y="5480637"/>
                    </a:cubicBezTo>
                    <a:cubicBezTo>
                      <a:pt x="4200516" y="5462351"/>
                      <a:pt x="4196514" y="5443870"/>
                      <a:pt x="4192704" y="5425582"/>
                    </a:cubicBezTo>
                    <a:cubicBezTo>
                      <a:pt x="4190038" y="5412057"/>
                      <a:pt x="4187752" y="5398721"/>
                      <a:pt x="4184513" y="5385384"/>
                    </a:cubicBezTo>
                    <a:lnTo>
                      <a:pt x="4179637" y="5355014"/>
                    </a:lnTo>
                    <a:lnTo>
                      <a:pt x="4183557" y="5321350"/>
                    </a:lnTo>
                    <a:lnTo>
                      <a:pt x="4208517" y="5272797"/>
                    </a:lnTo>
                    <a:lnTo>
                      <a:pt x="4225669" y="5241089"/>
                    </a:lnTo>
                    <a:lnTo>
                      <a:pt x="4231973" y="5229433"/>
                    </a:lnTo>
                    <a:lnTo>
                      <a:pt x="4232139" y="5179068"/>
                    </a:lnTo>
                    <a:lnTo>
                      <a:pt x="4232139" y="5179067"/>
                    </a:lnTo>
                    <a:cubicBezTo>
                      <a:pt x="4231663" y="5176876"/>
                      <a:pt x="4230473" y="5174400"/>
                      <a:pt x="4229593" y="5172090"/>
                    </a:cubicBezTo>
                    <a:lnTo>
                      <a:pt x="4228901" y="5166114"/>
                    </a:lnTo>
                    <a:lnTo>
                      <a:pt x="4235616" y="5133225"/>
                    </a:lnTo>
                    <a:lnTo>
                      <a:pt x="4235616" y="5133224"/>
                    </a:lnTo>
                    <a:lnTo>
                      <a:pt x="4235615" y="5133220"/>
                    </a:lnTo>
                    <a:lnTo>
                      <a:pt x="4228473" y="5102461"/>
                    </a:lnTo>
                    <a:lnTo>
                      <a:pt x="4222587" y="5087441"/>
                    </a:lnTo>
                    <a:lnTo>
                      <a:pt x="4222582" y="5087423"/>
                    </a:lnTo>
                    <a:cubicBezTo>
                      <a:pt x="4216496" y="5072411"/>
                      <a:pt x="4210397" y="5057381"/>
                      <a:pt x="4209468" y="5041521"/>
                    </a:cubicBezTo>
                    <a:cubicBezTo>
                      <a:pt x="4208326" y="5022852"/>
                      <a:pt x="4194228" y="5003801"/>
                      <a:pt x="4182989" y="4987037"/>
                    </a:cubicBezTo>
                    <a:lnTo>
                      <a:pt x="4165707" y="4957454"/>
                    </a:lnTo>
                    <a:lnTo>
                      <a:pt x="4158155" y="4933805"/>
                    </a:lnTo>
                    <a:lnTo>
                      <a:pt x="4159557" y="4912169"/>
                    </a:lnTo>
                    <a:cubicBezTo>
                      <a:pt x="4161319" y="4904358"/>
                      <a:pt x="4161831" y="4896714"/>
                      <a:pt x="4161262" y="4889276"/>
                    </a:cubicBezTo>
                    <a:lnTo>
                      <a:pt x="4161262" y="4889275"/>
                    </a:lnTo>
                    <a:lnTo>
                      <a:pt x="4156484" y="4867614"/>
                    </a:lnTo>
                    <a:lnTo>
                      <a:pt x="4153733" y="4863343"/>
                    </a:lnTo>
                    <a:lnTo>
                      <a:pt x="4151983" y="4857317"/>
                    </a:lnTo>
                    <a:cubicBezTo>
                      <a:pt x="4146840" y="4847214"/>
                      <a:pt x="4139839" y="4837703"/>
                      <a:pt x="4131552" y="4828916"/>
                    </a:cubicBezTo>
                    <a:lnTo>
                      <a:pt x="4116716" y="4800483"/>
                    </a:lnTo>
                    <a:lnTo>
                      <a:pt x="4118025" y="4767765"/>
                    </a:lnTo>
                    <a:cubicBezTo>
                      <a:pt x="4123931" y="4738236"/>
                      <a:pt x="4124313" y="4707565"/>
                      <a:pt x="4127932" y="4677656"/>
                    </a:cubicBezTo>
                    <a:cubicBezTo>
                      <a:pt x="4128694" y="4671177"/>
                      <a:pt x="4131362" y="4662987"/>
                      <a:pt x="4135934" y="4659175"/>
                    </a:cubicBezTo>
                    <a:cubicBezTo>
                      <a:pt x="4192704" y="4612501"/>
                      <a:pt x="4193276" y="4546777"/>
                      <a:pt x="4195944" y="4482005"/>
                    </a:cubicBezTo>
                    <a:cubicBezTo>
                      <a:pt x="4197659" y="4442762"/>
                      <a:pt x="4197659" y="4403326"/>
                      <a:pt x="4196706" y="4363891"/>
                    </a:cubicBezTo>
                    <a:lnTo>
                      <a:pt x="4196706" y="4363890"/>
                    </a:lnTo>
                    <a:cubicBezTo>
                      <a:pt x="4196514" y="4350554"/>
                      <a:pt x="4193466" y="4336457"/>
                      <a:pt x="4187752" y="4324645"/>
                    </a:cubicBezTo>
                    <a:cubicBezTo>
                      <a:pt x="4175749" y="4300070"/>
                      <a:pt x="4160129" y="4277401"/>
                      <a:pt x="4147936" y="4253014"/>
                    </a:cubicBezTo>
                    <a:close/>
                    <a:moveTo>
                      <a:pt x="4211111" y="2836172"/>
                    </a:moveTo>
                    <a:lnTo>
                      <a:pt x="4202421" y="2848793"/>
                    </a:lnTo>
                    <a:cubicBezTo>
                      <a:pt x="4197421" y="2865010"/>
                      <a:pt x="4191562" y="2881307"/>
                      <a:pt x="4186816" y="2897785"/>
                    </a:cubicBezTo>
                    <a:lnTo>
                      <a:pt x="4185787" y="2903551"/>
                    </a:lnTo>
                    <a:lnTo>
                      <a:pt x="4182513" y="2914328"/>
                    </a:lnTo>
                    <a:lnTo>
                      <a:pt x="4177882" y="2947858"/>
                    </a:lnTo>
                    <a:lnTo>
                      <a:pt x="4177881" y="2947862"/>
                    </a:lnTo>
                    <a:lnTo>
                      <a:pt x="4177881" y="2947863"/>
                    </a:lnTo>
                    <a:cubicBezTo>
                      <a:pt x="4177512" y="2959157"/>
                      <a:pt x="4178512" y="2970576"/>
                      <a:pt x="4181465" y="2982149"/>
                    </a:cubicBezTo>
                    <a:lnTo>
                      <a:pt x="4193158" y="3077402"/>
                    </a:lnTo>
                    <a:lnTo>
                      <a:pt x="4180703" y="3172654"/>
                    </a:lnTo>
                    <a:cubicBezTo>
                      <a:pt x="4154794" y="3276480"/>
                      <a:pt x="4127362" y="3380305"/>
                      <a:pt x="4133076" y="3489467"/>
                    </a:cubicBezTo>
                    <a:cubicBezTo>
                      <a:pt x="4134028" y="3507563"/>
                      <a:pt x="4122407" y="3529090"/>
                      <a:pt x="4110977" y="3544713"/>
                    </a:cubicBezTo>
                    <a:cubicBezTo>
                      <a:pt x="4100119" y="3559668"/>
                      <a:pt x="4094260" y="3566812"/>
                      <a:pt x="4093355" y="3574408"/>
                    </a:cubicBezTo>
                    <a:lnTo>
                      <a:pt x="4093355" y="3574409"/>
                    </a:lnTo>
                    <a:cubicBezTo>
                      <a:pt x="4092450" y="3582005"/>
                      <a:pt x="4096499" y="3590054"/>
                      <a:pt x="4105453" y="3606818"/>
                    </a:cubicBezTo>
                    <a:cubicBezTo>
                      <a:pt x="4109835" y="3614820"/>
                      <a:pt x="4112501" y="3624726"/>
                      <a:pt x="4118979" y="3630633"/>
                    </a:cubicBezTo>
                    <a:lnTo>
                      <a:pt x="4136708" y="3654416"/>
                    </a:lnTo>
                    <a:lnTo>
                      <a:pt x="4140382" y="3668940"/>
                    </a:lnTo>
                    <a:lnTo>
                      <a:pt x="4143220" y="3680164"/>
                    </a:lnTo>
                    <a:lnTo>
                      <a:pt x="4139172" y="3734837"/>
                    </a:lnTo>
                    <a:lnTo>
                      <a:pt x="4139172" y="3734838"/>
                    </a:lnTo>
                    <a:cubicBezTo>
                      <a:pt x="4138220" y="3741316"/>
                      <a:pt x="4136886" y="3749126"/>
                      <a:pt x="4139554" y="3754653"/>
                    </a:cubicBezTo>
                    <a:lnTo>
                      <a:pt x="4145911" y="3789776"/>
                    </a:lnTo>
                    <a:lnTo>
                      <a:pt x="4130980" y="3822472"/>
                    </a:lnTo>
                    <a:cubicBezTo>
                      <a:pt x="4123932" y="3831902"/>
                      <a:pt x="4118312" y="3842046"/>
                      <a:pt x="4116645" y="3852619"/>
                    </a:cubicBezTo>
                    <a:lnTo>
                      <a:pt x="4116645" y="3852620"/>
                    </a:lnTo>
                    <a:lnTo>
                      <a:pt x="4117425" y="3868764"/>
                    </a:lnTo>
                    <a:lnTo>
                      <a:pt x="4126028" y="3885337"/>
                    </a:lnTo>
                    <a:lnTo>
                      <a:pt x="4126028" y="3885339"/>
                    </a:lnTo>
                    <a:cubicBezTo>
                      <a:pt x="4135744" y="3897722"/>
                      <a:pt x="4143150" y="3910319"/>
                      <a:pt x="4148409" y="3923125"/>
                    </a:cubicBezTo>
                    <a:lnTo>
                      <a:pt x="4157913" y="3962160"/>
                    </a:lnTo>
                    <a:lnTo>
                      <a:pt x="4142221" y="4043838"/>
                    </a:lnTo>
                    <a:lnTo>
                      <a:pt x="4142220" y="4043839"/>
                    </a:lnTo>
                    <a:cubicBezTo>
                      <a:pt x="4133457" y="4063842"/>
                      <a:pt x="4128075" y="4083702"/>
                      <a:pt x="4127099" y="4103825"/>
                    </a:cubicBezTo>
                    <a:lnTo>
                      <a:pt x="4127099" y="4103826"/>
                    </a:lnTo>
                    <a:lnTo>
                      <a:pt x="4129066" y="4134256"/>
                    </a:lnTo>
                    <a:lnTo>
                      <a:pt x="4138410" y="4165382"/>
                    </a:lnTo>
                    <a:lnTo>
                      <a:pt x="4138410" y="4165384"/>
                    </a:lnTo>
                    <a:lnTo>
                      <a:pt x="4142315" y="4192388"/>
                    </a:lnTo>
                    <a:lnTo>
                      <a:pt x="4142315" y="4192387"/>
                    </a:lnTo>
                    <a:cubicBezTo>
                      <a:pt x="4142411" y="4182767"/>
                      <a:pt x="4141839" y="4173480"/>
                      <a:pt x="4138410" y="4165383"/>
                    </a:cubicBezTo>
                    <a:lnTo>
                      <a:pt x="4138410" y="4165382"/>
                    </a:lnTo>
                    <a:lnTo>
                      <a:pt x="4127099" y="4103826"/>
                    </a:lnTo>
                    <a:lnTo>
                      <a:pt x="4142220" y="4043840"/>
                    </a:lnTo>
                    <a:lnTo>
                      <a:pt x="4142221" y="4043838"/>
                    </a:lnTo>
                    <a:lnTo>
                      <a:pt x="4155523" y="4002410"/>
                    </a:lnTo>
                    <a:lnTo>
                      <a:pt x="4157913" y="3962160"/>
                    </a:lnTo>
                    <a:lnTo>
                      <a:pt x="4157913" y="3962159"/>
                    </a:lnTo>
                    <a:cubicBezTo>
                      <a:pt x="4155651" y="3935727"/>
                      <a:pt x="4145460" y="3910104"/>
                      <a:pt x="4126028" y="3885338"/>
                    </a:cubicBezTo>
                    <a:lnTo>
                      <a:pt x="4126028" y="3885337"/>
                    </a:lnTo>
                    <a:lnTo>
                      <a:pt x="4116645" y="3852620"/>
                    </a:lnTo>
                    <a:lnTo>
                      <a:pt x="4130980" y="3822473"/>
                    </a:lnTo>
                    <a:cubicBezTo>
                      <a:pt x="4139172" y="3811614"/>
                      <a:pt x="4144316" y="3800897"/>
                      <a:pt x="4145911" y="3789777"/>
                    </a:cubicBezTo>
                    <a:lnTo>
                      <a:pt x="4145911" y="3789776"/>
                    </a:lnTo>
                    <a:cubicBezTo>
                      <a:pt x="4147507" y="3778655"/>
                      <a:pt x="4145554" y="3767130"/>
                      <a:pt x="4139554" y="3754652"/>
                    </a:cubicBezTo>
                    <a:lnTo>
                      <a:pt x="4139172" y="3734838"/>
                    </a:lnTo>
                    <a:lnTo>
                      <a:pt x="4143220" y="3680164"/>
                    </a:lnTo>
                    <a:lnTo>
                      <a:pt x="4143220" y="3680163"/>
                    </a:lnTo>
                    <a:lnTo>
                      <a:pt x="4140382" y="3668940"/>
                    </a:lnTo>
                    <a:lnTo>
                      <a:pt x="4136708" y="3654416"/>
                    </a:lnTo>
                    <a:lnTo>
                      <a:pt x="4136708" y="3654416"/>
                    </a:lnTo>
                    <a:lnTo>
                      <a:pt x="4136708" y="3654415"/>
                    </a:lnTo>
                    <a:cubicBezTo>
                      <a:pt x="4132898" y="3646123"/>
                      <a:pt x="4127219" y="3638157"/>
                      <a:pt x="4118979" y="3630632"/>
                    </a:cubicBezTo>
                    <a:cubicBezTo>
                      <a:pt x="4112501" y="3624725"/>
                      <a:pt x="4109835" y="3614819"/>
                      <a:pt x="4105453" y="3606817"/>
                    </a:cubicBezTo>
                    <a:cubicBezTo>
                      <a:pt x="4100976" y="3598435"/>
                      <a:pt x="4097725" y="3592232"/>
                      <a:pt x="4095707" y="3587174"/>
                    </a:cubicBezTo>
                    <a:lnTo>
                      <a:pt x="4093355" y="3574408"/>
                    </a:lnTo>
                    <a:lnTo>
                      <a:pt x="4098434" y="3562321"/>
                    </a:lnTo>
                    <a:cubicBezTo>
                      <a:pt x="4101369" y="3557716"/>
                      <a:pt x="4105548" y="3552191"/>
                      <a:pt x="4110977" y="3544714"/>
                    </a:cubicBezTo>
                    <a:cubicBezTo>
                      <a:pt x="4122407" y="3529091"/>
                      <a:pt x="4134028" y="3507564"/>
                      <a:pt x="4133076" y="3489468"/>
                    </a:cubicBezTo>
                    <a:cubicBezTo>
                      <a:pt x="4127362" y="3380306"/>
                      <a:pt x="4154794" y="3276481"/>
                      <a:pt x="4180703" y="3172655"/>
                    </a:cubicBezTo>
                    <a:cubicBezTo>
                      <a:pt x="4188705" y="3140650"/>
                      <a:pt x="4192943" y="3109026"/>
                      <a:pt x="4193158" y="3077402"/>
                    </a:cubicBezTo>
                    <a:lnTo>
                      <a:pt x="4193158" y="3077401"/>
                    </a:lnTo>
                    <a:cubicBezTo>
                      <a:pt x="4193372" y="3045777"/>
                      <a:pt x="4189562" y="3014153"/>
                      <a:pt x="4181465" y="2982148"/>
                    </a:cubicBezTo>
                    <a:lnTo>
                      <a:pt x="4177881" y="2947863"/>
                    </a:lnTo>
                    <a:lnTo>
                      <a:pt x="4177882" y="2947858"/>
                    </a:lnTo>
                    <a:lnTo>
                      <a:pt x="4185787" y="2903551"/>
                    </a:lnTo>
                    <a:lnTo>
                      <a:pt x="4202421" y="2848794"/>
                    </a:lnTo>
                    <a:cubicBezTo>
                      <a:pt x="4203754" y="2844317"/>
                      <a:pt x="4207040" y="2839983"/>
                      <a:pt x="4211111" y="2836173"/>
                    </a:cubicBezTo>
                    <a:close/>
                    <a:moveTo>
                      <a:pt x="3726625" y="1508458"/>
                    </a:moveTo>
                    <a:lnTo>
                      <a:pt x="3698531" y="1596214"/>
                    </a:lnTo>
                    <a:cubicBezTo>
                      <a:pt x="3696054" y="1604979"/>
                      <a:pt x="3697579" y="1615837"/>
                      <a:pt x="3700436" y="1624981"/>
                    </a:cubicBezTo>
                    <a:cubicBezTo>
                      <a:pt x="3710152" y="1656224"/>
                      <a:pt x="3734537" y="1676037"/>
                      <a:pt x="3757017" y="1697754"/>
                    </a:cubicBezTo>
                    <a:cubicBezTo>
                      <a:pt x="3766924" y="1707280"/>
                      <a:pt x="3773972" y="1720424"/>
                      <a:pt x="3779686" y="1733189"/>
                    </a:cubicBezTo>
                    <a:cubicBezTo>
                      <a:pt x="3794357" y="1766336"/>
                      <a:pt x="3807501" y="1800247"/>
                      <a:pt x="3821407" y="1833776"/>
                    </a:cubicBezTo>
                    <a:cubicBezTo>
                      <a:pt x="3822741" y="1837014"/>
                      <a:pt x="3826170" y="1839680"/>
                      <a:pt x="3829028" y="1842159"/>
                    </a:cubicBezTo>
                    <a:cubicBezTo>
                      <a:pt x="3859129" y="1866923"/>
                      <a:pt x="3889418" y="1891498"/>
                      <a:pt x="3919519" y="1916455"/>
                    </a:cubicBezTo>
                    <a:cubicBezTo>
                      <a:pt x="3925233" y="1921217"/>
                      <a:pt x="3929425" y="1928077"/>
                      <a:pt x="3934949" y="1933220"/>
                    </a:cubicBezTo>
                    <a:cubicBezTo>
                      <a:pt x="3942569" y="1940460"/>
                      <a:pt x="3949810" y="1949604"/>
                      <a:pt x="3958954" y="1953414"/>
                    </a:cubicBezTo>
                    <a:cubicBezTo>
                      <a:pt x="3987719" y="1965225"/>
                      <a:pt x="4000103" y="1987895"/>
                      <a:pt x="4005437" y="2016470"/>
                    </a:cubicBezTo>
                    <a:cubicBezTo>
                      <a:pt x="4010390" y="2042571"/>
                      <a:pt x="4014582" y="2068670"/>
                      <a:pt x="4020296" y="2094579"/>
                    </a:cubicBezTo>
                    <a:cubicBezTo>
                      <a:pt x="4027154" y="2126202"/>
                      <a:pt x="4034584" y="2157637"/>
                      <a:pt x="4042967" y="2188880"/>
                    </a:cubicBezTo>
                    <a:cubicBezTo>
                      <a:pt x="4046587" y="2202405"/>
                      <a:pt x="4050777" y="2216693"/>
                      <a:pt x="4058207" y="2228315"/>
                    </a:cubicBezTo>
                    <a:cubicBezTo>
                      <a:pt x="4078782" y="2260891"/>
                      <a:pt x="4092688" y="2295754"/>
                      <a:pt x="4087164" y="2334045"/>
                    </a:cubicBezTo>
                    <a:cubicBezTo>
                      <a:pt x="4082782" y="2364716"/>
                      <a:pt x="4094022" y="2390435"/>
                      <a:pt x="4111549" y="2409486"/>
                    </a:cubicBezTo>
                    <a:cubicBezTo>
                      <a:pt x="4119503" y="2418155"/>
                      <a:pt x="4125016" y="2426977"/>
                      <a:pt x="4128650" y="2435913"/>
                    </a:cubicBezTo>
                    <a:lnTo>
                      <a:pt x="4134481" y="2463018"/>
                    </a:lnTo>
                    <a:lnTo>
                      <a:pt x="4125839" y="2518262"/>
                    </a:lnTo>
                    <a:lnTo>
                      <a:pt x="4125838" y="2518264"/>
                    </a:lnTo>
                    <a:cubicBezTo>
                      <a:pt x="4123171" y="2527790"/>
                      <a:pt x="4122027" y="2536457"/>
                      <a:pt x="4122194" y="2545006"/>
                    </a:cubicBezTo>
                    <a:lnTo>
                      <a:pt x="4122194" y="2545007"/>
                    </a:lnTo>
                    <a:cubicBezTo>
                      <a:pt x="4122360" y="2553556"/>
                      <a:pt x="4123837" y="2561986"/>
                      <a:pt x="4126408" y="2571035"/>
                    </a:cubicBezTo>
                    <a:cubicBezTo>
                      <a:pt x="4138410" y="2612946"/>
                      <a:pt x="4170987" y="2640951"/>
                      <a:pt x="4199563" y="2668002"/>
                    </a:cubicBezTo>
                    <a:cubicBezTo>
                      <a:pt x="4223947" y="2691055"/>
                      <a:pt x="4237663" y="2716964"/>
                      <a:pt x="4247953" y="2745349"/>
                    </a:cubicBezTo>
                    <a:lnTo>
                      <a:pt x="4247954" y="2745352"/>
                    </a:lnTo>
                    <a:lnTo>
                      <a:pt x="4253873" y="2778006"/>
                    </a:lnTo>
                    <a:lnTo>
                      <a:pt x="4253453" y="2785440"/>
                    </a:lnTo>
                    <a:lnTo>
                      <a:pt x="4243374" y="2811780"/>
                    </a:lnTo>
                    <a:lnTo>
                      <a:pt x="4243371" y="2811787"/>
                    </a:lnTo>
                    <a:lnTo>
                      <a:pt x="4243372" y="2811787"/>
                    </a:lnTo>
                    <a:lnTo>
                      <a:pt x="4243374" y="2811780"/>
                    </a:lnTo>
                    <a:lnTo>
                      <a:pt x="4253025" y="2793023"/>
                    </a:lnTo>
                    <a:lnTo>
                      <a:pt x="4253453" y="2785440"/>
                    </a:lnTo>
                    <a:lnTo>
                      <a:pt x="4254654" y="2782305"/>
                    </a:lnTo>
                    <a:lnTo>
                      <a:pt x="4253873" y="2778006"/>
                    </a:lnTo>
                    <a:lnTo>
                      <a:pt x="4254284" y="2770758"/>
                    </a:lnTo>
                    <a:lnTo>
                      <a:pt x="4247954" y="2745352"/>
                    </a:lnTo>
                    <a:lnTo>
                      <a:pt x="4247953" y="2745348"/>
                    </a:lnTo>
                    <a:cubicBezTo>
                      <a:pt x="4237663" y="2716963"/>
                      <a:pt x="4223947" y="2691054"/>
                      <a:pt x="4199563" y="2668001"/>
                    </a:cubicBezTo>
                    <a:cubicBezTo>
                      <a:pt x="4170987" y="2640950"/>
                      <a:pt x="4138410" y="2612945"/>
                      <a:pt x="4126408" y="2571034"/>
                    </a:cubicBezTo>
                    <a:lnTo>
                      <a:pt x="4122194" y="2545007"/>
                    </a:lnTo>
                    <a:lnTo>
                      <a:pt x="4125838" y="2518265"/>
                    </a:lnTo>
                    <a:lnTo>
                      <a:pt x="4125839" y="2518262"/>
                    </a:lnTo>
                    <a:lnTo>
                      <a:pt x="4132419" y="2490551"/>
                    </a:lnTo>
                    <a:lnTo>
                      <a:pt x="4134481" y="2463018"/>
                    </a:lnTo>
                    <a:lnTo>
                      <a:pt x="4134481" y="2463017"/>
                    </a:lnTo>
                    <a:cubicBezTo>
                      <a:pt x="4133600" y="2444777"/>
                      <a:pt x="4127457" y="2426822"/>
                      <a:pt x="4111549" y="2409485"/>
                    </a:cubicBezTo>
                    <a:cubicBezTo>
                      <a:pt x="4094022" y="2390434"/>
                      <a:pt x="4082782" y="2364715"/>
                      <a:pt x="4087164" y="2334044"/>
                    </a:cubicBezTo>
                    <a:cubicBezTo>
                      <a:pt x="4092688" y="2295753"/>
                      <a:pt x="4078782" y="2260890"/>
                      <a:pt x="4058207" y="2228314"/>
                    </a:cubicBezTo>
                    <a:cubicBezTo>
                      <a:pt x="4050777" y="2216692"/>
                      <a:pt x="4046587" y="2202404"/>
                      <a:pt x="4042967" y="2188879"/>
                    </a:cubicBezTo>
                    <a:cubicBezTo>
                      <a:pt x="4034584" y="2157636"/>
                      <a:pt x="4027154" y="2126201"/>
                      <a:pt x="4020296" y="2094578"/>
                    </a:cubicBezTo>
                    <a:cubicBezTo>
                      <a:pt x="4014582" y="2068669"/>
                      <a:pt x="4010390" y="2042570"/>
                      <a:pt x="4005437" y="2016469"/>
                    </a:cubicBezTo>
                    <a:cubicBezTo>
                      <a:pt x="4000103" y="1987894"/>
                      <a:pt x="3987719" y="1965224"/>
                      <a:pt x="3958954" y="1953413"/>
                    </a:cubicBezTo>
                    <a:cubicBezTo>
                      <a:pt x="3949810" y="1949603"/>
                      <a:pt x="3942569" y="1940459"/>
                      <a:pt x="3934949" y="1933219"/>
                    </a:cubicBezTo>
                    <a:cubicBezTo>
                      <a:pt x="3929425" y="1928076"/>
                      <a:pt x="3925233" y="1921216"/>
                      <a:pt x="3919519" y="1916454"/>
                    </a:cubicBezTo>
                    <a:cubicBezTo>
                      <a:pt x="3889418" y="1891497"/>
                      <a:pt x="3859129" y="1866922"/>
                      <a:pt x="3829028" y="1842158"/>
                    </a:cubicBezTo>
                    <a:cubicBezTo>
                      <a:pt x="3826170" y="1839679"/>
                      <a:pt x="3822741" y="1837013"/>
                      <a:pt x="3821407" y="1833775"/>
                    </a:cubicBezTo>
                    <a:cubicBezTo>
                      <a:pt x="3807501" y="1800246"/>
                      <a:pt x="3794358" y="1766335"/>
                      <a:pt x="3779686" y="1733188"/>
                    </a:cubicBezTo>
                    <a:cubicBezTo>
                      <a:pt x="3773972" y="1720423"/>
                      <a:pt x="3766924" y="1707279"/>
                      <a:pt x="3757018" y="1697753"/>
                    </a:cubicBezTo>
                    <a:cubicBezTo>
                      <a:pt x="3734538" y="1676036"/>
                      <a:pt x="3710152" y="1656223"/>
                      <a:pt x="3700436" y="1624980"/>
                    </a:cubicBezTo>
                    <a:cubicBezTo>
                      <a:pt x="3697580" y="1615836"/>
                      <a:pt x="3696055" y="1604978"/>
                      <a:pt x="3698532" y="1596213"/>
                    </a:cubicBezTo>
                    <a:close/>
                    <a:moveTo>
                      <a:pt x="3745230" y="1459073"/>
                    </a:moveTo>
                    <a:lnTo>
                      <a:pt x="3745229" y="1459074"/>
                    </a:lnTo>
                    <a:lnTo>
                      <a:pt x="3736012" y="1481572"/>
                    </a:lnTo>
                    <a:close/>
                    <a:moveTo>
                      <a:pt x="3764423" y="1268758"/>
                    </a:moveTo>
                    <a:cubicBezTo>
                      <a:pt x="3764875" y="1275402"/>
                      <a:pt x="3766447" y="1281689"/>
                      <a:pt x="3769590" y="1286070"/>
                    </a:cubicBezTo>
                    <a:cubicBezTo>
                      <a:pt x="3784163" y="1306930"/>
                      <a:pt x="3790403" y="1328553"/>
                      <a:pt x="3791927" y="1350628"/>
                    </a:cubicBezTo>
                    <a:lnTo>
                      <a:pt x="3786333" y="1413840"/>
                    </a:lnTo>
                    <a:lnTo>
                      <a:pt x="3791928" y="1350627"/>
                    </a:lnTo>
                    <a:cubicBezTo>
                      <a:pt x="3790403" y="1328552"/>
                      <a:pt x="3784164" y="1306930"/>
                      <a:pt x="3769590" y="1286069"/>
                    </a:cubicBezTo>
                    <a:close/>
                    <a:moveTo>
                      <a:pt x="3706152" y="773035"/>
                    </a:moveTo>
                    <a:lnTo>
                      <a:pt x="3706152" y="773036"/>
                    </a:lnTo>
                    <a:cubicBezTo>
                      <a:pt x="3708438" y="800277"/>
                      <a:pt x="3711676" y="827330"/>
                      <a:pt x="3714152" y="854380"/>
                    </a:cubicBezTo>
                    <a:cubicBezTo>
                      <a:pt x="3716438" y="878957"/>
                      <a:pt x="3717200" y="903723"/>
                      <a:pt x="3745205" y="915344"/>
                    </a:cubicBezTo>
                    <a:cubicBezTo>
                      <a:pt x="3749587" y="917060"/>
                      <a:pt x="3752825" y="922774"/>
                      <a:pt x="3755683" y="927156"/>
                    </a:cubicBezTo>
                    <a:cubicBezTo>
                      <a:pt x="3799691" y="994786"/>
                      <a:pt x="3798547" y="1030981"/>
                      <a:pt x="3752063" y="1097088"/>
                    </a:cubicBezTo>
                    <a:cubicBezTo>
                      <a:pt x="3747301" y="1103946"/>
                      <a:pt x="3743871" y="1118614"/>
                      <a:pt x="3747681" y="1123186"/>
                    </a:cubicBezTo>
                    <a:cubicBezTo>
                      <a:pt x="3763493" y="1142618"/>
                      <a:pt x="3770542" y="1162954"/>
                      <a:pt x="3772400" y="1184029"/>
                    </a:cubicBezTo>
                    <a:cubicBezTo>
                      <a:pt x="3770542" y="1162954"/>
                      <a:pt x="3763494" y="1142617"/>
                      <a:pt x="3747682" y="1123185"/>
                    </a:cubicBezTo>
                    <a:cubicBezTo>
                      <a:pt x="3743872" y="1118613"/>
                      <a:pt x="3747302" y="1103945"/>
                      <a:pt x="3752064" y="1097087"/>
                    </a:cubicBezTo>
                    <a:cubicBezTo>
                      <a:pt x="3798548" y="1030980"/>
                      <a:pt x="3799692" y="994785"/>
                      <a:pt x="3755684" y="927155"/>
                    </a:cubicBezTo>
                    <a:cubicBezTo>
                      <a:pt x="3752826" y="922773"/>
                      <a:pt x="3749588" y="917059"/>
                      <a:pt x="3745206" y="915343"/>
                    </a:cubicBezTo>
                    <a:cubicBezTo>
                      <a:pt x="3717200" y="903722"/>
                      <a:pt x="3716438" y="878956"/>
                      <a:pt x="3714152" y="854379"/>
                    </a:cubicBezTo>
                    <a:close/>
                    <a:moveTo>
                      <a:pt x="3761553" y="517851"/>
                    </a:moveTo>
                    <a:lnTo>
                      <a:pt x="3752635" y="556048"/>
                    </a:lnTo>
                    <a:cubicBezTo>
                      <a:pt x="3750539" y="564049"/>
                      <a:pt x="3745015" y="572623"/>
                      <a:pt x="3746157" y="580051"/>
                    </a:cubicBezTo>
                    <a:cubicBezTo>
                      <a:pt x="3749491" y="601579"/>
                      <a:pt x="3747062" y="622201"/>
                      <a:pt x="3742776" y="642538"/>
                    </a:cubicBezTo>
                    <a:lnTo>
                      <a:pt x="3730253" y="694928"/>
                    </a:lnTo>
                    <a:lnTo>
                      <a:pt x="3742777" y="642537"/>
                    </a:lnTo>
                    <a:cubicBezTo>
                      <a:pt x="3747063" y="622201"/>
                      <a:pt x="3749492" y="601578"/>
                      <a:pt x="3746158" y="580050"/>
                    </a:cubicBezTo>
                    <a:cubicBezTo>
                      <a:pt x="3745016" y="572622"/>
                      <a:pt x="3750540" y="564048"/>
                      <a:pt x="3752636" y="556047"/>
                    </a:cubicBezTo>
                    <a:close/>
                    <a:moveTo>
                      <a:pt x="3774848" y="298169"/>
                    </a:moveTo>
                    <a:lnTo>
                      <a:pt x="3760065" y="313534"/>
                    </a:lnTo>
                    <a:cubicBezTo>
                      <a:pt x="3755873" y="316390"/>
                      <a:pt x="3758159" y="330299"/>
                      <a:pt x="3759493" y="338871"/>
                    </a:cubicBezTo>
                    <a:lnTo>
                      <a:pt x="3759500" y="338900"/>
                    </a:lnTo>
                    <a:lnTo>
                      <a:pt x="3769400" y="395640"/>
                    </a:lnTo>
                    <a:lnTo>
                      <a:pt x="3765590" y="367328"/>
                    </a:lnTo>
                    <a:lnTo>
                      <a:pt x="3759500" y="338900"/>
                    </a:lnTo>
                    <a:lnTo>
                      <a:pt x="3759494" y="338870"/>
                    </a:lnTo>
                    <a:cubicBezTo>
                      <a:pt x="3758160" y="330298"/>
                      <a:pt x="3755874" y="316389"/>
                      <a:pt x="3760066" y="313533"/>
                    </a:cubicBezTo>
                    <a:close/>
                    <a:moveTo>
                      <a:pt x="3782393" y="281568"/>
                    </a:moveTo>
                    <a:lnTo>
                      <a:pt x="3777498" y="295415"/>
                    </a:lnTo>
                    <a:lnTo>
                      <a:pt x="3777499" y="295415"/>
                    </a:lnTo>
                    <a:close/>
                    <a:moveTo>
                      <a:pt x="3769073" y="24486"/>
                    </a:moveTo>
                    <a:lnTo>
                      <a:pt x="3766810" y="74129"/>
                    </a:lnTo>
                    <a:cubicBezTo>
                      <a:pt x="3767733" y="91492"/>
                      <a:pt x="3770043" y="108703"/>
                      <a:pt x="3772734" y="125861"/>
                    </a:cubicBezTo>
                    <a:lnTo>
                      <a:pt x="3777129" y="153387"/>
                    </a:lnTo>
                    <a:lnTo>
                      <a:pt x="3785402" y="228944"/>
                    </a:lnTo>
                    <a:lnTo>
                      <a:pt x="3780943" y="177271"/>
                    </a:lnTo>
                    <a:lnTo>
                      <a:pt x="3777129" y="153387"/>
                    </a:lnTo>
                    <a:lnTo>
                      <a:pt x="3776930" y="151569"/>
                    </a:lnTo>
                    <a:cubicBezTo>
                      <a:pt x="3772700" y="125876"/>
                      <a:pt x="3768195" y="100174"/>
                      <a:pt x="3766811" y="74129"/>
                    </a:cubicBezTo>
                    <a:close/>
                    <a:moveTo>
                      <a:pt x="3766492" y="0"/>
                    </a:moveTo>
                    <a:lnTo>
                      <a:pt x="4230600" y="0"/>
                    </a:lnTo>
                    <a:lnTo>
                      <a:pt x="4229473" y="2817"/>
                    </a:lnTo>
                    <a:cubicBezTo>
                      <a:pt x="4221092" y="21486"/>
                      <a:pt x="4218423" y="43012"/>
                      <a:pt x="4215375" y="63587"/>
                    </a:cubicBezTo>
                    <a:cubicBezTo>
                      <a:pt x="4209851" y="101308"/>
                      <a:pt x="4206421" y="139219"/>
                      <a:pt x="4201468" y="176939"/>
                    </a:cubicBezTo>
                    <a:cubicBezTo>
                      <a:pt x="4200325" y="184941"/>
                      <a:pt x="4198231" y="194085"/>
                      <a:pt x="4193466" y="200182"/>
                    </a:cubicBezTo>
                    <a:cubicBezTo>
                      <a:pt x="4161461" y="241901"/>
                      <a:pt x="4152508" y="292579"/>
                      <a:pt x="4155554" y="340774"/>
                    </a:cubicBezTo>
                    <a:cubicBezTo>
                      <a:pt x="4157843" y="378686"/>
                      <a:pt x="4159557" y="415835"/>
                      <a:pt x="4156319" y="453364"/>
                    </a:cubicBezTo>
                    <a:cubicBezTo>
                      <a:pt x="4156127" y="456222"/>
                      <a:pt x="4156509" y="460032"/>
                      <a:pt x="4158033" y="462126"/>
                    </a:cubicBezTo>
                    <a:cubicBezTo>
                      <a:pt x="4168129" y="475081"/>
                      <a:pt x="4168891" y="488607"/>
                      <a:pt x="4170605" y="505182"/>
                    </a:cubicBezTo>
                    <a:cubicBezTo>
                      <a:pt x="4173083" y="528615"/>
                      <a:pt x="4171367" y="550141"/>
                      <a:pt x="4167177" y="571860"/>
                    </a:cubicBezTo>
                    <a:cubicBezTo>
                      <a:pt x="4164129" y="587672"/>
                      <a:pt x="4157843" y="603673"/>
                      <a:pt x="4149840" y="617772"/>
                    </a:cubicBezTo>
                    <a:cubicBezTo>
                      <a:pt x="4138600" y="637392"/>
                      <a:pt x="4134220" y="656255"/>
                      <a:pt x="4149078" y="674923"/>
                    </a:cubicBezTo>
                    <a:cubicBezTo>
                      <a:pt x="4164891" y="695116"/>
                      <a:pt x="4159367" y="717977"/>
                      <a:pt x="4159937" y="740268"/>
                    </a:cubicBezTo>
                    <a:cubicBezTo>
                      <a:pt x="4160129" y="749982"/>
                      <a:pt x="4159747" y="760270"/>
                      <a:pt x="4162223" y="769605"/>
                    </a:cubicBezTo>
                    <a:cubicBezTo>
                      <a:pt x="4169273" y="796655"/>
                      <a:pt x="4179941" y="822756"/>
                      <a:pt x="4184703" y="850189"/>
                    </a:cubicBezTo>
                    <a:cubicBezTo>
                      <a:pt x="4187370" y="865430"/>
                      <a:pt x="4182607" y="882384"/>
                      <a:pt x="4179179" y="898198"/>
                    </a:cubicBezTo>
                    <a:cubicBezTo>
                      <a:pt x="4175559" y="914200"/>
                      <a:pt x="4170035" y="930011"/>
                      <a:pt x="4164319" y="945444"/>
                    </a:cubicBezTo>
                    <a:cubicBezTo>
                      <a:pt x="4160509" y="955920"/>
                      <a:pt x="4156889" y="967350"/>
                      <a:pt x="4150030" y="975733"/>
                    </a:cubicBezTo>
                    <a:cubicBezTo>
                      <a:pt x="4134410" y="994785"/>
                      <a:pt x="4131742" y="1014406"/>
                      <a:pt x="4139934" y="1036887"/>
                    </a:cubicBezTo>
                    <a:cubicBezTo>
                      <a:pt x="4141268" y="1040315"/>
                      <a:pt x="4141268" y="1044315"/>
                      <a:pt x="4141458" y="1048125"/>
                    </a:cubicBezTo>
                    <a:cubicBezTo>
                      <a:pt x="4145458" y="1109091"/>
                      <a:pt x="4147936" y="1170051"/>
                      <a:pt x="4154032" y="1230633"/>
                    </a:cubicBezTo>
                    <a:cubicBezTo>
                      <a:pt x="4156509" y="1255206"/>
                      <a:pt x="4167367" y="1278829"/>
                      <a:pt x="4174225" y="1303024"/>
                    </a:cubicBezTo>
                    <a:cubicBezTo>
                      <a:pt x="4175559" y="1307978"/>
                      <a:pt x="4177655" y="1313504"/>
                      <a:pt x="4176701" y="1318456"/>
                    </a:cubicBezTo>
                    <a:cubicBezTo>
                      <a:pt x="4167177" y="1372368"/>
                      <a:pt x="4181083" y="1422854"/>
                      <a:pt x="4199372" y="1472575"/>
                    </a:cubicBezTo>
                    <a:cubicBezTo>
                      <a:pt x="4201278" y="1477717"/>
                      <a:pt x="4200706" y="1484004"/>
                      <a:pt x="4200325" y="1489720"/>
                    </a:cubicBezTo>
                    <a:cubicBezTo>
                      <a:pt x="4198993" y="1505724"/>
                      <a:pt x="4192324" y="1523059"/>
                      <a:pt x="4196324" y="1537537"/>
                    </a:cubicBezTo>
                    <a:cubicBezTo>
                      <a:pt x="4207374" y="1576019"/>
                      <a:pt x="4220709" y="1614120"/>
                      <a:pt x="4237474" y="1650317"/>
                    </a:cubicBezTo>
                    <a:cubicBezTo>
                      <a:pt x="4254428" y="1687086"/>
                      <a:pt x="4268716" y="1721185"/>
                      <a:pt x="4251572" y="1763287"/>
                    </a:cubicBezTo>
                    <a:cubicBezTo>
                      <a:pt x="4244332" y="1781194"/>
                      <a:pt x="4249476" y="1804816"/>
                      <a:pt x="4251380" y="1825393"/>
                    </a:cubicBezTo>
                    <a:cubicBezTo>
                      <a:pt x="4252904" y="1840441"/>
                      <a:pt x="4261478" y="1854920"/>
                      <a:pt x="4261478" y="1869780"/>
                    </a:cubicBezTo>
                    <a:cubicBezTo>
                      <a:pt x="4261478" y="1909408"/>
                      <a:pt x="4271574" y="1944649"/>
                      <a:pt x="4292149" y="1978940"/>
                    </a:cubicBezTo>
                    <a:cubicBezTo>
                      <a:pt x="4300150" y="1992279"/>
                      <a:pt x="4294815" y="2013043"/>
                      <a:pt x="4296911" y="2030378"/>
                    </a:cubicBezTo>
                    <a:cubicBezTo>
                      <a:pt x="4299388" y="2048668"/>
                      <a:pt x="4301673" y="2067525"/>
                      <a:pt x="4307201" y="2085054"/>
                    </a:cubicBezTo>
                    <a:cubicBezTo>
                      <a:pt x="4321679" y="2130393"/>
                      <a:pt x="4338062" y="2175163"/>
                      <a:pt x="4353302" y="2220312"/>
                    </a:cubicBezTo>
                    <a:cubicBezTo>
                      <a:pt x="4365877" y="2257459"/>
                      <a:pt x="4355970" y="2294039"/>
                      <a:pt x="4350636" y="2330806"/>
                    </a:cubicBezTo>
                    <a:cubicBezTo>
                      <a:pt x="4347205" y="2353859"/>
                      <a:pt x="4339013" y="2375383"/>
                      <a:pt x="4351206" y="2401292"/>
                    </a:cubicBezTo>
                    <a:cubicBezTo>
                      <a:pt x="4362828" y="2426059"/>
                      <a:pt x="4360160" y="2457492"/>
                      <a:pt x="4366446" y="2485307"/>
                    </a:cubicBezTo>
                    <a:cubicBezTo>
                      <a:pt x="4371781" y="2508742"/>
                      <a:pt x="4380354" y="2531409"/>
                      <a:pt x="4388736" y="2554079"/>
                    </a:cubicBezTo>
                    <a:cubicBezTo>
                      <a:pt x="4400168" y="2584942"/>
                      <a:pt x="4412167" y="2615421"/>
                      <a:pt x="4406453" y="2649143"/>
                    </a:cubicBezTo>
                    <a:cubicBezTo>
                      <a:pt x="4399976" y="2687436"/>
                      <a:pt x="4424359" y="2713723"/>
                      <a:pt x="4440554" y="2743826"/>
                    </a:cubicBezTo>
                    <a:cubicBezTo>
                      <a:pt x="4451603" y="2764590"/>
                      <a:pt x="4459795" y="2787259"/>
                      <a:pt x="4466653" y="2809930"/>
                    </a:cubicBezTo>
                    <a:cubicBezTo>
                      <a:pt x="4475607" y="2840219"/>
                      <a:pt x="4480941" y="2871462"/>
                      <a:pt x="4489705" y="2901943"/>
                    </a:cubicBezTo>
                    <a:cubicBezTo>
                      <a:pt x="4502848" y="2948047"/>
                      <a:pt x="4513137" y="2994722"/>
                      <a:pt x="4505897" y="3042728"/>
                    </a:cubicBezTo>
                    <a:cubicBezTo>
                      <a:pt x="4502659" y="3064827"/>
                      <a:pt x="4502848" y="3085403"/>
                      <a:pt x="4507613" y="3107500"/>
                    </a:cubicBezTo>
                    <a:cubicBezTo>
                      <a:pt x="4515422" y="3143695"/>
                      <a:pt x="4516376" y="3180844"/>
                      <a:pt x="4545521" y="3209993"/>
                    </a:cubicBezTo>
                    <a:cubicBezTo>
                      <a:pt x="4555811" y="3220280"/>
                      <a:pt x="4558477" y="3238758"/>
                      <a:pt x="4563811" y="3253809"/>
                    </a:cubicBezTo>
                    <a:cubicBezTo>
                      <a:pt x="4570099" y="3271145"/>
                      <a:pt x="4566858" y="3283908"/>
                      <a:pt x="4548570" y="3293244"/>
                    </a:cubicBezTo>
                    <a:cubicBezTo>
                      <a:pt x="4540379" y="3297434"/>
                      <a:pt x="4532378" y="3309437"/>
                      <a:pt x="4531043" y="3318771"/>
                    </a:cubicBezTo>
                    <a:cubicBezTo>
                      <a:pt x="4527043" y="3346776"/>
                      <a:pt x="4532950" y="3372495"/>
                      <a:pt x="4545904" y="3399546"/>
                    </a:cubicBezTo>
                    <a:cubicBezTo>
                      <a:pt x="4558096" y="3424883"/>
                      <a:pt x="4556762" y="3456508"/>
                      <a:pt x="4561524" y="3485275"/>
                    </a:cubicBezTo>
                    <a:cubicBezTo>
                      <a:pt x="4564954" y="3505657"/>
                      <a:pt x="4572002" y="3526042"/>
                      <a:pt x="4572002" y="3546617"/>
                    </a:cubicBezTo>
                    <a:cubicBezTo>
                      <a:pt x="4572002" y="3572146"/>
                      <a:pt x="4565907" y="3597482"/>
                      <a:pt x="4563620" y="3623201"/>
                    </a:cubicBezTo>
                    <a:cubicBezTo>
                      <a:pt x="4561716" y="3643204"/>
                      <a:pt x="4562478" y="3663589"/>
                      <a:pt x="4560192" y="3683591"/>
                    </a:cubicBezTo>
                    <a:cubicBezTo>
                      <a:pt x="4558477" y="3699976"/>
                      <a:pt x="4554096" y="3716168"/>
                      <a:pt x="4550476" y="3732361"/>
                    </a:cubicBezTo>
                    <a:cubicBezTo>
                      <a:pt x="4549142" y="3738267"/>
                      <a:pt x="4543998" y="3744173"/>
                      <a:pt x="4544759" y="3749506"/>
                    </a:cubicBezTo>
                    <a:cubicBezTo>
                      <a:pt x="4552953" y="3802467"/>
                      <a:pt x="4516376" y="3840569"/>
                      <a:pt x="4500182" y="3885338"/>
                    </a:cubicBezTo>
                    <a:cubicBezTo>
                      <a:pt x="4483035" y="3932394"/>
                      <a:pt x="4456748" y="3977925"/>
                      <a:pt x="4464557" y="4030503"/>
                    </a:cubicBezTo>
                    <a:cubicBezTo>
                      <a:pt x="4469319" y="4062318"/>
                      <a:pt x="4480369" y="4092989"/>
                      <a:pt x="4487039" y="4124614"/>
                    </a:cubicBezTo>
                    <a:cubicBezTo>
                      <a:pt x="4489324" y="4135854"/>
                      <a:pt x="4488943" y="4148427"/>
                      <a:pt x="4486656" y="4159667"/>
                    </a:cubicBezTo>
                    <a:cubicBezTo>
                      <a:pt x="4476177" y="4213961"/>
                      <a:pt x="4474653" y="4267493"/>
                      <a:pt x="4491801" y="4320837"/>
                    </a:cubicBezTo>
                    <a:cubicBezTo>
                      <a:pt x="4494659" y="4329979"/>
                      <a:pt x="4497325" y="4339695"/>
                      <a:pt x="4497325" y="4349222"/>
                    </a:cubicBezTo>
                    <a:cubicBezTo>
                      <a:pt x="4497325" y="4401419"/>
                      <a:pt x="4493324" y="4452665"/>
                      <a:pt x="4474653" y="4502579"/>
                    </a:cubicBezTo>
                    <a:cubicBezTo>
                      <a:pt x="4468368" y="4519343"/>
                      <a:pt x="4472368" y="4539728"/>
                      <a:pt x="4470844" y="4558207"/>
                    </a:cubicBezTo>
                    <a:cubicBezTo>
                      <a:pt x="4469511" y="4575351"/>
                      <a:pt x="4468940" y="4592878"/>
                      <a:pt x="4464557" y="4609452"/>
                    </a:cubicBezTo>
                    <a:cubicBezTo>
                      <a:pt x="4458082" y="4633647"/>
                      <a:pt x="4457320" y="4656126"/>
                      <a:pt x="4463033" y="4681083"/>
                    </a:cubicBezTo>
                    <a:cubicBezTo>
                      <a:pt x="4468368" y="4704895"/>
                      <a:pt x="4465702" y="4730614"/>
                      <a:pt x="4465891" y="4755381"/>
                    </a:cubicBezTo>
                    <a:cubicBezTo>
                      <a:pt x="4466082" y="4783004"/>
                      <a:pt x="4466272" y="4810627"/>
                      <a:pt x="4465319" y="4838250"/>
                    </a:cubicBezTo>
                    <a:cubicBezTo>
                      <a:pt x="4464940" y="4849300"/>
                      <a:pt x="4457320" y="4861873"/>
                      <a:pt x="4460367" y="4871019"/>
                    </a:cubicBezTo>
                    <a:cubicBezTo>
                      <a:pt x="4470653" y="4900546"/>
                      <a:pt x="4458271" y="4930075"/>
                      <a:pt x="4463795" y="4959602"/>
                    </a:cubicBezTo>
                    <a:cubicBezTo>
                      <a:pt x="4466653" y="4974082"/>
                      <a:pt x="4458844" y="4990465"/>
                      <a:pt x="4458082" y="5006086"/>
                    </a:cubicBezTo>
                    <a:cubicBezTo>
                      <a:pt x="4456748" y="5031614"/>
                      <a:pt x="4457320" y="5057141"/>
                      <a:pt x="4456937" y="5082670"/>
                    </a:cubicBezTo>
                    <a:cubicBezTo>
                      <a:pt x="4456748" y="5091052"/>
                      <a:pt x="4455986" y="5099245"/>
                      <a:pt x="4455603" y="5107627"/>
                    </a:cubicBezTo>
                    <a:cubicBezTo>
                      <a:pt x="4455223" y="5115057"/>
                      <a:pt x="4453508" y="5122867"/>
                      <a:pt x="4454840" y="5129916"/>
                    </a:cubicBezTo>
                    <a:cubicBezTo>
                      <a:pt x="4459605" y="5155445"/>
                      <a:pt x="4467415" y="5180591"/>
                      <a:pt x="4470464" y="5206308"/>
                    </a:cubicBezTo>
                    <a:cubicBezTo>
                      <a:pt x="4473130" y="5228597"/>
                      <a:pt x="4469511" y="5251650"/>
                      <a:pt x="4471415" y="5274129"/>
                    </a:cubicBezTo>
                    <a:cubicBezTo>
                      <a:pt x="4474653" y="5313754"/>
                      <a:pt x="4480369" y="5353379"/>
                      <a:pt x="4483990" y="5393005"/>
                    </a:cubicBezTo>
                    <a:cubicBezTo>
                      <a:pt x="4484752" y="5401579"/>
                      <a:pt x="4479988" y="5410531"/>
                      <a:pt x="4479607" y="5419295"/>
                    </a:cubicBezTo>
                    <a:cubicBezTo>
                      <a:pt x="4478656" y="5446728"/>
                      <a:pt x="4478464" y="5474161"/>
                      <a:pt x="4477894" y="5501594"/>
                    </a:cubicBezTo>
                    <a:cubicBezTo>
                      <a:pt x="4477702" y="5517215"/>
                      <a:pt x="4478273" y="5533027"/>
                      <a:pt x="4476560" y="5548460"/>
                    </a:cubicBezTo>
                    <a:cubicBezTo>
                      <a:pt x="4474273" y="5568842"/>
                      <a:pt x="4470844" y="5587321"/>
                      <a:pt x="4485703" y="5606372"/>
                    </a:cubicBezTo>
                    <a:cubicBezTo>
                      <a:pt x="4508755" y="5635711"/>
                      <a:pt x="4499801" y="5673050"/>
                      <a:pt x="4505134" y="5706959"/>
                    </a:cubicBezTo>
                    <a:cubicBezTo>
                      <a:pt x="4506468" y="5715723"/>
                      <a:pt x="4506659" y="5724678"/>
                      <a:pt x="4508183" y="5733440"/>
                    </a:cubicBezTo>
                    <a:cubicBezTo>
                      <a:pt x="4511041" y="5749634"/>
                      <a:pt x="4514279" y="5765635"/>
                      <a:pt x="4517519" y="5781830"/>
                    </a:cubicBezTo>
                    <a:cubicBezTo>
                      <a:pt x="4518089" y="5784686"/>
                      <a:pt x="4518281" y="5787924"/>
                      <a:pt x="4519234" y="5790592"/>
                    </a:cubicBezTo>
                    <a:cubicBezTo>
                      <a:pt x="4527233" y="5815169"/>
                      <a:pt x="4536378" y="5839361"/>
                      <a:pt x="4542855" y="5864318"/>
                    </a:cubicBezTo>
                    <a:cubicBezTo>
                      <a:pt x="4546095" y="5876511"/>
                      <a:pt x="4546476" y="5890037"/>
                      <a:pt x="4544759" y="5902610"/>
                    </a:cubicBezTo>
                    <a:cubicBezTo>
                      <a:pt x="4539808" y="5939377"/>
                      <a:pt x="4537712" y="5975764"/>
                      <a:pt x="4544951" y="6012723"/>
                    </a:cubicBezTo>
                    <a:cubicBezTo>
                      <a:pt x="4547808" y="6027392"/>
                      <a:pt x="4543045" y="6043776"/>
                      <a:pt x="4541332" y="6059397"/>
                    </a:cubicBezTo>
                    <a:cubicBezTo>
                      <a:pt x="4536759" y="6096736"/>
                      <a:pt x="4531805" y="6134075"/>
                      <a:pt x="4527426" y="6171605"/>
                    </a:cubicBezTo>
                    <a:cubicBezTo>
                      <a:pt x="4524758" y="6195037"/>
                      <a:pt x="4523234" y="6218660"/>
                      <a:pt x="4520568" y="6242093"/>
                    </a:cubicBezTo>
                    <a:cubicBezTo>
                      <a:pt x="4517327" y="6269144"/>
                      <a:pt x="4512375" y="6296005"/>
                      <a:pt x="4509706" y="6323058"/>
                    </a:cubicBezTo>
                    <a:cubicBezTo>
                      <a:pt x="4506659" y="6353919"/>
                      <a:pt x="4506089" y="6384972"/>
                      <a:pt x="4502848" y="6415833"/>
                    </a:cubicBezTo>
                    <a:cubicBezTo>
                      <a:pt x="4496563" y="6472225"/>
                      <a:pt x="4489132" y="6528424"/>
                      <a:pt x="4482084" y="6584812"/>
                    </a:cubicBezTo>
                    <a:cubicBezTo>
                      <a:pt x="4475226" y="6639488"/>
                      <a:pt x="4469129" y="6694164"/>
                      <a:pt x="4460557" y="6748458"/>
                    </a:cubicBezTo>
                    <a:cubicBezTo>
                      <a:pt x="4456937" y="6771319"/>
                      <a:pt x="4447030" y="6793035"/>
                      <a:pt x="4441507" y="6815516"/>
                    </a:cubicBezTo>
                    <a:lnTo>
                      <a:pt x="4431806" y="6858001"/>
                    </a:lnTo>
                    <a:lnTo>
                      <a:pt x="4259554" y="6858001"/>
                    </a:lnTo>
                    <a:lnTo>
                      <a:pt x="4259554" y="6858002"/>
                    </a:lnTo>
                    <a:lnTo>
                      <a:pt x="0" y="6858002"/>
                    </a:lnTo>
                    <a:lnTo>
                      <a:pt x="0" y="2"/>
                    </a:lnTo>
                    <a:lnTo>
                      <a:pt x="3766492" y="1"/>
                    </a:lnTo>
                    <a:lnTo>
                      <a:pt x="3769210" y="21486"/>
                    </a:lnTo>
                    <a:close/>
                  </a:path>
                </a:pathLst>
              </a:custGeom>
              <a:solidFill>
                <a:schemeClr val="bg1">
                  <a:alpha val="86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CEDE579A-0A12-4A10-85D4-A8DA1663B8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697284" y="-1"/>
              <a:ext cx="884241" cy="6858002"/>
              <a:chOff x="3697284" y="-1"/>
              <a:chExt cx="884241" cy="6858002"/>
            </a:xfrm>
          </p:grpSpPr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15CA79E3-BA58-419A-8541-7498AC2633F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697284" y="-1"/>
                <a:ext cx="884241" cy="6858001"/>
                <a:chOff x="3697284" y="-1"/>
                <a:chExt cx="884241" cy="6858001"/>
              </a:xfrm>
              <a:solidFill>
                <a:srgbClr val="FFFFFF"/>
              </a:solidFill>
              <a:effectLst/>
            </p:grpSpPr>
            <p:sp>
              <p:nvSpPr>
                <p:cNvPr id="30" name="Freeform: Shape 29">
                  <a:extLst>
                    <a:ext uri="{FF2B5EF4-FFF2-40B4-BE49-F238E27FC236}">
                      <a16:creationId xmlns:a16="http://schemas.microsoft.com/office/drawing/2014/main" id="{2348C622-BC44-4959-B64E-427015FD1FF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05641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" name="Freeform: Shape 30">
                  <a:extLst>
                    <a:ext uri="{FF2B5EF4-FFF2-40B4-BE49-F238E27FC236}">
                      <a16:creationId xmlns:a16="http://schemas.microsoft.com/office/drawing/2014/main" id="{F8841A98-AA1D-4F65-A368-EF31110B07C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15166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E6609F08-9B2C-4879-AC68-E3E537BED7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697284" y="0"/>
                <a:ext cx="884241" cy="6858001"/>
                <a:chOff x="3697284" y="-1"/>
                <a:chExt cx="884241" cy="6858001"/>
              </a:xfrm>
              <a:blipFill>
                <a:blip r:embed="rId3">
                  <a:alphaModFix amt="57000"/>
                </a:blip>
                <a:tile tx="0" ty="0" sx="100000" sy="100000" flip="none" algn="tl"/>
              </a:blipFill>
              <a:effectLst/>
            </p:grpSpPr>
            <p:sp>
              <p:nvSpPr>
                <p:cNvPr id="28" name="Freeform: Shape 27">
                  <a:extLst>
                    <a:ext uri="{FF2B5EF4-FFF2-40B4-BE49-F238E27FC236}">
                      <a16:creationId xmlns:a16="http://schemas.microsoft.com/office/drawing/2014/main" id="{6910EFC9-D70D-42FD-BCCD-AB1F710BFD4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05641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" name="Freeform: Shape 28">
                  <a:extLst>
                    <a:ext uri="{FF2B5EF4-FFF2-40B4-BE49-F238E27FC236}">
                      <a16:creationId xmlns:a16="http://schemas.microsoft.com/office/drawing/2014/main" id="{83BEF371-1E22-4C4F-A62F-AC6B92CAE0B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15166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0316" y="1641752"/>
            <a:ext cx="1991915" cy="3213277"/>
          </a:xfrm>
        </p:spPr>
        <p:txBody>
          <a:bodyPr anchor="t">
            <a:normAutofit/>
          </a:bodyPr>
          <a:lstStyle/>
          <a:p>
            <a:r>
              <a:rPr lang="en-US" sz="3500" dirty="0"/>
              <a:t>Thank you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24300" y="1721579"/>
            <a:ext cx="4605337" cy="395264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100" dirty="0">
                <a:solidFill>
                  <a:schemeClr val="tx1">
                    <a:alpha val="80000"/>
                  </a:schemeClr>
                </a:solidFill>
              </a:rPr>
              <a:t>Contributors</a:t>
            </a:r>
          </a:p>
          <a:p>
            <a:r>
              <a:rPr lang="en-US" sz="2100" dirty="0" err="1">
                <a:solidFill>
                  <a:schemeClr val="tx1">
                    <a:alpha val="80000"/>
                  </a:schemeClr>
                </a:solidFill>
              </a:rPr>
              <a:t>Ashritha</a:t>
            </a:r>
            <a:endParaRPr lang="en-US" sz="2100" dirty="0">
              <a:solidFill>
                <a:schemeClr val="tx1">
                  <a:alpha val="80000"/>
                </a:schemeClr>
              </a:solidFill>
            </a:endParaRPr>
          </a:p>
          <a:p>
            <a:r>
              <a:rPr lang="en-US" sz="2100" dirty="0">
                <a:solidFill>
                  <a:schemeClr val="tx1">
                    <a:alpha val="80000"/>
                  </a:schemeClr>
                </a:solidFill>
              </a:rPr>
              <a:t>Eswar</a:t>
            </a:r>
          </a:p>
          <a:p>
            <a:r>
              <a:rPr lang="en-US" sz="2100" dirty="0" err="1">
                <a:solidFill>
                  <a:schemeClr val="tx1">
                    <a:alpha val="80000"/>
                  </a:schemeClr>
                </a:solidFill>
              </a:rPr>
              <a:t>Haritej</a:t>
            </a:r>
            <a:endParaRPr lang="en-US" sz="2100" dirty="0">
              <a:solidFill>
                <a:schemeClr val="tx1">
                  <a:alpha val="80000"/>
                </a:schemeClr>
              </a:solidFill>
            </a:endParaRPr>
          </a:p>
          <a:p>
            <a:r>
              <a:rPr lang="en-US" sz="2100" dirty="0">
                <a:solidFill>
                  <a:schemeClr val="tx1">
                    <a:alpha val="80000"/>
                  </a:schemeClr>
                </a:solidFill>
              </a:rPr>
              <a:t>Hafiz</a:t>
            </a:r>
          </a:p>
          <a:p>
            <a:r>
              <a:rPr lang="en-US" sz="2100" dirty="0">
                <a:solidFill>
                  <a:schemeClr val="tx1">
                    <a:alpha val="80000"/>
                  </a:schemeClr>
                </a:solidFill>
              </a:rPr>
              <a:t>Preethi</a:t>
            </a:r>
          </a:p>
          <a:p>
            <a:r>
              <a:rPr lang="en-US" sz="2100" dirty="0">
                <a:solidFill>
                  <a:schemeClr val="tx1">
                    <a:alpha val="80000"/>
                  </a:schemeClr>
                </a:solidFill>
              </a:rPr>
              <a:t>Dhivya </a:t>
            </a:r>
            <a:r>
              <a:rPr lang="en-US" sz="2100" dirty="0" err="1">
                <a:solidFill>
                  <a:schemeClr val="tx1">
                    <a:alpha val="80000"/>
                  </a:schemeClr>
                </a:solidFill>
              </a:rPr>
              <a:t>dharani</a:t>
            </a:r>
            <a:endParaRPr lang="en-US" sz="2100" dirty="0">
              <a:solidFill>
                <a:schemeClr val="tx1">
                  <a:alpha val="80000"/>
                </a:schemeClr>
              </a:solidFill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7" name="Rectangle 406">
            <a:extLst>
              <a:ext uri="{FF2B5EF4-FFF2-40B4-BE49-F238E27FC236}">
                <a16:creationId xmlns:a16="http://schemas.microsoft.com/office/drawing/2014/main" id="{C3D6EC93-F369-413E-AA67-5D41041610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641752"/>
            <a:ext cx="3295650" cy="1323439"/>
          </a:xfrm>
        </p:spPr>
        <p:txBody>
          <a:bodyPr anchor="t">
            <a:normAutofit/>
          </a:bodyPr>
          <a:lstStyle/>
          <a:p>
            <a:r>
              <a:rPr lang="en-IN" sz="3500">
                <a:solidFill>
                  <a:schemeClr val="bg1"/>
                </a:solidFill>
              </a:rPr>
              <a:t>Objective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3146400"/>
            <a:ext cx="3295650" cy="2454300"/>
          </a:xfrm>
        </p:spPr>
        <p:txBody>
          <a:bodyPr>
            <a:normAutofit/>
          </a:bodyPr>
          <a:lstStyle/>
          <a:p>
            <a:r>
              <a:rPr lang="en-US" sz="2100">
                <a:solidFill>
                  <a:schemeClr val="bg1">
                    <a:alpha val="80000"/>
                  </a:schemeClr>
                </a:solidFill>
              </a:rPr>
              <a:t>To model solar energy production as a function of environmental variables using regression techniques.</a:t>
            </a:r>
          </a:p>
        </p:txBody>
      </p:sp>
      <p:pic>
        <p:nvPicPr>
          <p:cNvPr id="394" name="Picture 393" descr="Rows of solar panels">
            <a:extLst>
              <a:ext uri="{FF2B5EF4-FFF2-40B4-BE49-F238E27FC236}">
                <a16:creationId xmlns:a16="http://schemas.microsoft.com/office/drawing/2014/main" id="{40A3C588-0997-D35D-F769-7E2DAD4A372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0501" r="32665"/>
          <a:stretch/>
        </p:blipFill>
        <p:spPr>
          <a:xfrm>
            <a:off x="4314144" y="10"/>
            <a:ext cx="4829856" cy="6857989"/>
          </a:xfrm>
          <a:custGeom>
            <a:avLst/>
            <a:gdLst/>
            <a:ahLst/>
            <a:cxnLst/>
            <a:rect l="l" t="t" r="r" b="b"/>
            <a:pathLst>
              <a:path w="6439807" h="6857999">
                <a:moveTo>
                  <a:pt x="752157" y="6118149"/>
                </a:moveTo>
                <a:cubicBezTo>
                  <a:pt x="745608" y="6124102"/>
                  <a:pt x="737987" y="6129341"/>
                  <a:pt x="730938" y="6133722"/>
                </a:cubicBezTo>
                <a:cubicBezTo>
                  <a:pt x="723794" y="6138152"/>
                  <a:pt x="718448" y="6143474"/>
                  <a:pt x="714778" y="6149379"/>
                </a:cubicBezTo>
                <a:lnTo>
                  <a:pt x="709303" y="6166562"/>
                </a:lnTo>
                <a:lnTo>
                  <a:pt x="714778" y="6149380"/>
                </a:lnTo>
                <a:cubicBezTo>
                  <a:pt x="718448" y="6143474"/>
                  <a:pt x="723794" y="6138152"/>
                  <a:pt x="730938" y="6133723"/>
                </a:cubicBezTo>
                <a:cubicBezTo>
                  <a:pt x="737987" y="6129341"/>
                  <a:pt x="745608" y="6124102"/>
                  <a:pt x="752157" y="6118149"/>
                </a:cubicBezTo>
                <a:close/>
                <a:moveTo>
                  <a:pt x="844000" y="4941372"/>
                </a:moveTo>
                <a:lnTo>
                  <a:pt x="840670" y="4950868"/>
                </a:lnTo>
                <a:lnTo>
                  <a:pt x="830985" y="4991382"/>
                </a:lnTo>
                <a:lnTo>
                  <a:pt x="840670" y="4950869"/>
                </a:lnTo>
                <a:close/>
                <a:moveTo>
                  <a:pt x="840061" y="4749807"/>
                </a:moveTo>
                <a:cubicBezTo>
                  <a:pt x="852197" y="4762827"/>
                  <a:pt x="853054" y="4781365"/>
                  <a:pt x="854768" y="4799797"/>
                </a:cubicBezTo>
                <a:cubicBezTo>
                  <a:pt x="853054" y="4781365"/>
                  <a:pt x="852197" y="4762826"/>
                  <a:pt x="840061" y="4749807"/>
                </a:cubicBezTo>
                <a:close/>
                <a:moveTo>
                  <a:pt x="822263" y="4543185"/>
                </a:moveTo>
                <a:lnTo>
                  <a:pt x="816857" y="4557091"/>
                </a:lnTo>
                <a:cubicBezTo>
                  <a:pt x="805236" y="4573618"/>
                  <a:pt x="796449" y="4588275"/>
                  <a:pt x="790493" y="4602021"/>
                </a:cubicBezTo>
                <a:cubicBezTo>
                  <a:pt x="796449" y="4588275"/>
                  <a:pt x="805236" y="4573618"/>
                  <a:pt x="816857" y="4557092"/>
                </a:cubicBezTo>
                <a:cubicBezTo>
                  <a:pt x="819238" y="4553662"/>
                  <a:pt x="821286" y="4548281"/>
                  <a:pt x="822263" y="4543185"/>
                </a:cubicBezTo>
                <a:close/>
                <a:moveTo>
                  <a:pt x="356045" y="2819253"/>
                </a:moveTo>
                <a:lnTo>
                  <a:pt x="344401" y="2827483"/>
                </a:lnTo>
                <a:lnTo>
                  <a:pt x="344399" y="2827486"/>
                </a:lnTo>
                <a:lnTo>
                  <a:pt x="325551" y="2842392"/>
                </a:lnTo>
                <a:lnTo>
                  <a:pt x="315896" y="2861156"/>
                </a:lnTo>
                <a:lnTo>
                  <a:pt x="344399" y="2827486"/>
                </a:lnTo>
                <a:lnTo>
                  <a:pt x="344401" y="2827484"/>
                </a:lnTo>
                <a:close/>
                <a:moveTo>
                  <a:pt x="425699" y="1974015"/>
                </a:moveTo>
                <a:cubicBezTo>
                  <a:pt x="427224" y="1991685"/>
                  <a:pt x="433462" y="2008497"/>
                  <a:pt x="449941" y="2023547"/>
                </a:cubicBezTo>
                <a:cubicBezTo>
                  <a:pt x="441702" y="2016020"/>
                  <a:pt x="436022" y="2008056"/>
                  <a:pt x="432213" y="1999763"/>
                </a:cubicBezTo>
                <a:close/>
                <a:moveTo>
                  <a:pt x="442893" y="1768838"/>
                </a:moveTo>
                <a:cubicBezTo>
                  <a:pt x="451656" y="1779981"/>
                  <a:pt x="453942" y="1790986"/>
                  <a:pt x="452275" y="1801558"/>
                </a:cubicBezTo>
                <a:lnTo>
                  <a:pt x="451495" y="1785412"/>
                </a:lnTo>
                <a:cubicBezTo>
                  <a:pt x="450037" y="1779948"/>
                  <a:pt x="447274" y="1774411"/>
                  <a:pt x="442893" y="1768838"/>
                </a:cubicBezTo>
                <a:close/>
                <a:moveTo>
                  <a:pt x="333304" y="520953"/>
                </a:moveTo>
                <a:cubicBezTo>
                  <a:pt x="333742" y="528850"/>
                  <a:pt x="335479" y="536547"/>
                  <a:pt x="337867" y="544146"/>
                </a:cubicBezTo>
                <a:lnTo>
                  <a:pt x="340032" y="549926"/>
                </a:lnTo>
                <a:lnTo>
                  <a:pt x="340448" y="551717"/>
                </a:lnTo>
                <a:lnTo>
                  <a:pt x="346286" y="566616"/>
                </a:lnTo>
                <a:lnTo>
                  <a:pt x="346338" y="566754"/>
                </a:lnTo>
                <a:lnTo>
                  <a:pt x="352655" y="583595"/>
                </a:lnTo>
                <a:lnTo>
                  <a:pt x="359451" y="612658"/>
                </a:lnTo>
                <a:cubicBezTo>
                  <a:pt x="358988" y="604728"/>
                  <a:pt x="357231" y="597005"/>
                  <a:pt x="354829" y="589388"/>
                </a:cubicBezTo>
                <a:lnTo>
                  <a:pt x="352655" y="583595"/>
                </a:lnTo>
                <a:lnTo>
                  <a:pt x="352236" y="581804"/>
                </a:lnTo>
                <a:lnTo>
                  <a:pt x="346286" y="566616"/>
                </a:lnTo>
                <a:lnTo>
                  <a:pt x="340032" y="549926"/>
                </a:lnTo>
                <a:close/>
                <a:moveTo>
                  <a:pt x="384407" y="268794"/>
                </a:moveTo>
                <a:lnTo>
                  <a:pt x="387837" y="328017"/>
                </a:lnTo>
                <a:cubicBezTo>
                  <a:pt x="389527" y="318646"/>
                  <a:pt x="389932" y="309031"/>
                  <a:pt x="389283" y="299164"/>
                </a:cubicBezTo>
                <a:cubicBezTo>
                  <a:pt x="388634" y="289296"/>
                  <a:pt x="386932" y="279176"/>
                  <a:pt x="384407" y="268794"/>
                </a:cubicBezTo>
                <a:close/>
                <a:moveTo>
                  <a:pt x="66991" y="0"/>
                </a:moveTo>
                <a:lnTo>
                  <a:pt x="6439807" y="0"/>
                </a:lnTo>
                <a:lnTo>
                  <a:pt x="6439807" y="6857999"/>
                </a:lnTo>
                <a:lnTo>
                  <a:pt x="149318" y="6857999"/>
                </a:lnTo>
                <a:lnTo>
                  <a:pt x="149318" y="6857457"/>
                </a:lnTo>
                <a:lnTo>
                  <a:pt x="22079" y="6857457"/>
                </a:lnTo>
                <a:lnTo>
                  <a:pt x="26851" y="6796804"/>
                </a:lnTo>
                <a:cubicBezTo>
                  <a:pt x="32162" y="6777207"/>
                  <a:pt x="39591" y="6758011"/>
                  <a:pt x="44354" y="6738388"/>
                </a:cubicBezTo>
                <a:cubicBezTo>
                  <a:pt x="48736" y="6720103"/>
                  <a:pt x="58832" y="6702955"/>
                  <a:pt x="67214" y="6685617"/>
                </a:cubicBezTo>
                <a:cubicBezTo>
                  <a:pt x="83217" y="6652472"/>
                  <a:pt x="73120" y="6617036"/>
                  <a:pt x="77310" y="6583128"/>
                </a:cubicBezTo>
                <a:cubicBezTo>
                  <a:pt x="78646" y="6572269"/>
                  <a:pt x="80168" y="6561411"/>
                  <a:pt x="82837" y="6550742"/>
                </a:cubicBezTo>
                <a:cubicBezTo>
                  <a:pt x="89885" y="6521593"/>
                  <a:pt x="95981" y="6491874"/>
                  <a:pt x="105698" y="6463490"/>
                </a:cubicBezTo>
                <a:cubicBezTo>
                  <a:pt x="116555" y="6431292"/>
                  <a:pt x="131034" y="6400429"/>
                  <a:pt x="146085" y="6363664"/>
                </a:cubicBezTo>
                <a:cubicBezTo>
                  <a:pt x="142274" y="6350899"/>
                  <a:pt x="131986" y="6331277"/>
                  <a:pt x="131034" y="6311084"/>
                </a:cubicBezTo>
                <a:cubicBezTo>
                  <a:pt x="127795" y="6246121"/>
                  <a:pt x="145512" y="6185351"/>
                  <a:pt x="173519" y="6127247"/>
                </a:cubicBezTo>
                <a:cubicBezTo>
                  <a:pt x="181900" y="6109530"/>
                  <a:pt x="187424" y="6090477"/>
                  <a:pt x="195616" y="6072569"/>
                </a:cubicBezTo>
                <a:cubicBezTo>
                  <a:pt x="198472" y="6066284"/>
                  <a:pt x="204569" y="6058092"/>
                  <a:pt x="210287" y="6056948"/>
                </a:cubicBezTo>
                <a:cubicBezTo>
                  <a:pt x="243432" y="6050282"/>
                  <a:pt x="242862" y="6025515"/>
                  <a:pt x="244766" y="5999796"/>
                </a:cubicBezTo>
                <a:cubicBezTo>
                  <a:pt x="247051" y="5969124"/>
                  <a:pt x="252386" y="5938836"/>
                  <a:pt x="256958" y="5908355"/>
                </a:cubicBezTo>
                <a:cubicBezTo>
                  <a:pt x="257530" y="5904353"/>
                  <a:pt x="261530" y="5900735"/>
                  <a:pt x="264199" y="5897114"/>
                </a:cubicBezTo>
                <a:cubicBezTo>
                  <a:pt x="268199" y="5891590"/>
                  <a:pt x="274296" y="5886447"/>
                  <a:pt x="275818" y="5880348"/>
                </a:cubicBezTo>
                <a:cubicBezTo>
                  <a:pt x="283249" y="5849107"/>
                  <a:pt x="289535" y="5817674"/>
                  <a:pt x="296393" y="5786239"/>
                </a:cubicBezTo>
                <a:cubicBezTo>
                  <a:pt x="297919" y="5779191"/>
                  <a:pt x="299822" y="5771953"/>
                  <a:pt x="302870" y="5765474"/>
                </a:cubicBezTo>
                <a:cubicBezTo>
                  <a:pt x="305728" y="5759378"/>
                  <a:pt x="310682" y="5754234"/>
                  <a:pt x="313730" y="5748136"/>
                </a:cubicBezTo>
                <a:cubicBezTo>
                  <a:pt x="321921" y="5731564"/>
                  <a:pt x="329541" y="5714607"/>
                  <a:pt x="338685" y="5695178"/>
                </a:cubicBezTo>
                <a:cubicBezTo>
                  <a:pt x="321541" y="5684320"/>
                  <a:pt x="331258" y="5669647"/>
                  <a:pt x="339449" y="5651360"/>
                </a:cubicBezTo>
                <a:cubicBezTo>
                  <a:pt x="347831" y="5632691"/>
                  <a:pt x="350497" y="5611164"/>
                  <a:pt x="353546" y="5590590"/>
                </a:cubicBezTo>
                <a:cubicBezTo>
                  <a:pt x="359070" y="5552869"/>
                  <a:pt x="362499" y="5514957"/>
                  <a:pt x="367451" y="5477239"/>
                </a:cubicBezTo>
                <a:cubicBezTo>
                  <a:pt x="368595" y="5469236"/>
                  <a:pt x="370690" y="5460092"/>
                  <a:pt x="375454" y="5453995"/>
                </a:cubicBezTo>
                <a:cubicBezTo>
                  <a:pt x="407459" y="5412276"/>
                  <a:pt x="416411" y="5361598"/>
                  <a:pt x="413366" y="5313403"/>
                </a:cubicBezTo>
                <a:cubicBezTo>
                  <a:pt x="411078" y="5275491"/>
                  <a:pt x="409363" y="5238343"/>
                  <a:pt x="412601" y="5200813"/>
                </a:cubicBezTo>
                <a:cubicBezTo>
                  <a:pt x="412793" y="5197955"/>
                  <a:pt x="412411" y="5194145"/>
                  <a:pt x="410887" y="5192051"/>
                </a:cubicBezTo>
                <a:cubicBezTo>
                  <a:pt x="400791" y="5179097"/>
                  <a:pt x="400029" y="5165570"/>
                  <a:pt x="398315" y="5148995"/>
                </a:cubicBezTo>
                <a:cubicBezTo>
                  <a:pt x="395837" y="5125562"/>
                  <a:pt x="397553" y="5104036"/>
                  <a:pt x="401743" y="5082317"/>
                </a:cubicBezTo>
                <a:cubicBezTo>
                  <a:pt x="404791" y="5066505"/>
                  <a:pt x="411078" y="5050504"/>
                  <a:pt x="419080" y="5036405"/>
                </a:cubicBezTo>
                <a:cubicBezTo>
                  <a:pt x="430320" y="5016785"/>
                  <a:pt x="434701" y="4997922"/>
                  <a:pt x="419841" y="4979253"/>
                </a:cubicBezTo>
                <a:cubicBezTo>
                  <a:pt x="404029" y="4959061"/>
                  <a:pt x="409553" y="4936201"/>
                  <a:pt x="408983" y="4913909"/>
                </a:cubicBezTo>
                <a:cubicBezTo>
                  <a:pt x="408791" y="4904195"/>
                  <a:pt x="409174" y="4893907"/>
                  <a:pt x="406697" y="4884572"/>
                </a:cubicBezTo>
                <a:cubicBezTo>
                  <a:pt x="399647" y="4857522"/>
                  <a:pt x="388978" y="4831420"/>
                  <a:pt x="384216" y="4803988"/>
                </a:cubicBezTo>
                <a:cubicBezTo>
                  <a:pt x="381551" y="4788747"/>
                  <a:pt x="386312" y="4771793"/>
                  <a:pt x="389741" y="4755980"/>
                </a:cubicBezTo>
                <a:cubicBezTo>
                  <a:pt x="393361" y="4739978"/>
                  <a:pt x="398885" y="4724167"/>
                  <a:pt x="404601" y="4708734"/>
                </a:cubicBezTo>
                <a:cubicBezTo>
                  <a:pt x="408411" y="4698258"/>
                  <a:pt x="412031" y="4686828"/>
                  <a:pt x="418889" y="4678445"/>
                </a:cubicBezTo>
                <a:cubicBezTo>
                  <a:pt x="434510" y="4659393"/>
                  <a:pt x="437178" y="4639772"/>
                  <a:pt x="428986" y="4617291"/>
                </a:cubicBezTo>
                <a:cubicBezTo>
                  <a:pt x="427651" y="4613864"/>
                  <a:pt x="427651" y="4609863"/>
                  <a:pt x="427462" y="4606053"/>
                </a:cubicBezTo>
                <a:cubicBezTo>
                  <a:pt x="423462" y="4545086"/>
                  <a:pt x="420984" y="4484127"/>
                  <a:pt x="414888" y="4423545"/>
                </a:cubicBezTo>
                <a:cubicBezTo>
                  <a:pt x="412411" y="4398972"/>
                  <a:pt x="401553" y="4375349"/>
                  <a:pt x="394695" y="4351154"/>
                </a:cubicBezTo>
                <a:cubicBezTo>
                  <a:pt x="393361" y="4346201"/>
                  <a:pt x="391265" y="4340674"/>
                  <a:pt x="392218" y="4335722"/>
                </a:cubicBezTo>
                <a:cubicBezTo>
                  <a:pt x="401743" y="4281810"/>
                  <a:pt x="387837" y="4231324"/>
                  <a:pt x="369547" y="4181603"/>
                </a:cubicBezTo>
                <a:cubicBezTo>
                  <a:pt x="367642" y="4176461"/>
                  <a:pt x="368214" y="4170174"/>
                  <a:pt x="368595" y="4164458"/>
                </a:cubicBezTo>
                <a:cubicBezTo>
                  <a:pt x="369928" y="4148453"/>
                  <a:pt x="376597" y="4131119"/>
                  <a:pt x="372597" y="4116641"/>
                </a:cubicBezTo>
                <a:cubicBezTo>
                  <a:pt x="361545" y="4078159"/>
                  <a:pt x="348211" y="4040058"/>
                  <a:pt x="331447" y="4003861"/>
                </a:cubicBezTo>
                <a:cubicBezTo>
                  <a:pt x="314493" y="3967091"/>
                  <a:pt x="300203" y="3932993"/>
                  <a:pt x="317350" y="3890891"/>
                </a:cubicBezTo>
                <a:cubicBezTo>
                  <a:pt x="324589" y="3872985"/>
                  <a:pt x="319445" y="3849362"/>
                  <a:pt x="317541" y="3828785"/>
                </a:cubicBezTo>
                <a:cubicBezTo>
                  <a:pt x="316016" y="3813737"/>
                  <a:pt x="307442" y="3799258"/>
                  <a:pt x="307442" y="3784397"/>
                </a:cubicBezTo>
                <a:cubicBezTo>
                  <a:pt x="307442" y="3744770"/>
                  <a:pt x="297346" y="3709529"/>
                  <a:pt x="276771" y="3675238"/>
                </a:cubicBezTo>
                <a:cubicBezTo>
                  <a:pt x="268770" y="3661899"/>
                  <a:pt x="274105" y="3641134"/>
                  <a:pt x="272009" y="3623799"/>
                </a:cubicBezTo>
                <a:cubicBezTo>
                  <a:pt x="269533" y="3605509"/>
                  <a:pt x="267247" y="3586653"/>
                  <a:pt x="261721" y="3569124"/>
                </a:cubicBezTo>
                <a:cubicBezTo>
                  <a:pt x="247242" y="3523785"/>
                  <a:pt x="230859" y="3479015"/>
                  <a:pt x="215618" y="3433866"/>
                </a:cubicBezTo>
                <a:cubicBezTo>
                  <a:pt x="203045" y="3396719"/>
                  <a:pt x="212952" y="3360139"/>
                  <a:pt x="218285" y="3323372"/>
                </a:cubicBezTo>
                <a:cubicBezTo>
                  <a:pt x="221716" y="3300319"/>
                  <a:pt x="229907" y="3278795"/>
                  <a:pt x="217715" y="3252885"/>
                </a:cubicBezTo>
                <a:cubicBezTo>
                  <a:pt x="206093" y="3228119"/>
                  <a:pt x="208761" y="3196686"/>
                  <a:pt x="202474" y="3168870"/>
                </a:cubicBezTo>
                <a:cubicBezTo>
                  <a:pt x="197141" y="3145436"/>
                  <a:pt x="188566" y="3122770"/>
                  <a:pt x="180184" y="3100099"/>
                </a:cubicBezTo>
                <a:cubicBezTo>
                  <a:pt x="168753" y="3069235"/>
                  <a:pt x="156753" y="3038756"/>
                  <a:pt x="162468" y="3005035"/>
                </a:cubicBezTo>
                <a:cubicBezTo>
                  <a:pt x="168946" y="2966742"/>
                  <a:pt x="144561" y="2940455"/>
                  <a:pt x="128367" y="2910353"/>
                </a:cubicBezTo>
                <a:cubicBezTo>
                  <a:pt x="117318" y="2889587"/>
                  <a:pt x="109126" y="2866918"/>
                  <a:pt x="102267" y="2844248"/>
                </a:cubicBezTo>
                <a:cubicBezTo>
                  <a:pt x="93313" y="2813958"/>
                  <a:pt x="87978" y="2782716"/>
                  <a:pt x="79217" y="2752235"/>
                </a:cubicBezTo>
                <a:cubicBezTo>
                  <a:pt x="66072" y="2706131"/>
                  <a:pt x="55784" y="2659455"/>
                  <a:pt x="63024" y="2611450"/>
                </a:cubicBezTo>
                <a:cubicBezTo>
                  <a:pt x="66262" y="2589352"/>
                  <a:pt x="66072" y="2568774"/>
                  <a:pt x="61307" y="2546678"/>
                </a:cubicBezTo>
                <a:cubicBezTo>
                  <a:pt x="53497" y="2510483"/>
                  <a:pt x="52545" y="2473333"/>
                  <a:pt x="23399" y="2444184"/>
                </a:cubicBezTo>
                <a:cubicBezTo>
                  <a:pt x="13111" y="2433897"/>
                  <a:pt x="10446" y="2415420"/>
                  <a:pt x="5110" y="2400369"/>
                </a:cubicBezTo>
                <a:cubicBezTo>
                  <a:pt x="-1178" y="2383032"/>
                  <a:pt x="2062" y="2370270"/>
                  <a:pt x="20352" y="2360933"/>
                </a:cubicBezTo>
                <a:cubicBezTo>
                  <a:pt x="28541" y="2356744"/>
                  <a:pt x="36543" y="2344741"/>
                  <a:pt x="37878" y="2335405"/>
                </a:cubicBezTo>
                <a:cubicBezTo>
                  <a:pt x="41877" y="2307402"/>
                  <a:pt x="35972" y="2281683"/>
                  <a:pt x="23017" y="2254633"/>
                </a:cubicBezTo>
                <a:cubicBezTo>
                  <a:pt x="10825" y="2229296"/>
                  <a:pt x="12159" y="2197670"/>
                  <a:pt x="7395" y="2168903"/>
                </a:cubicBezTo>
                <a:cubicBezTo>
                  <a:pt x="5681" y="2158712"/>
                  <a:pt x="3062" y="2148519"/>
                  <a:pt x="871" y="2138304"/>
                </a:cubicBezTo>
                <a:lnTo>
                  <a:pt x="0" y="2131532"/>
                </a:lnTo>
                <a:lnTo>
                  <a:pt x="0" y="2072225"/>
                </a:lnTo>
                <a:lnTo>
                  <a:pt x="251" y="2069340"/>
                </a:lnTo>
                <a:cubicBezTo>
                  <a:pt x="2061" y="2056600"/>
                  <a:pt x="4156" y="2043835"/>
                  <a:pt x="5299" y="2030977"/>
                </a:cubicBezTo>
                <a:cubicBezTo>
                  <a:pt x="7203" y="2010974"/>
                  <a:pt x="6442" y="1990589"/>
                  <a:pt x="8729" y="1970586"/>
                </a:cubicBezTo>
                <a:cubicBezTo>
                  <a:pt x="10446" y="1954202"/>
                  <a:pt x="14826" y="1938009"/>
                  <a:pt x="18445" y="1921817"/>
                </a:cubicBezTo>
                <a:cubicBezTo>
                  <a:pt x="19779" y="1915912"/>
                  <a:pt x="24922" y="1910004"/>
                  <a:pt x="24161" y="1904673"/>
                </a:cubicBezTo>
                <a:cubicBezTo>
                  <a:pt x="15970" y="1851709"/>
                  <a:pt x="52545" y="1813610"/>
                  <a:pt x="68738" y="1768838"/>
                </a:cubicBezTo>
                <a:cubicBezTo>
                  <a:pt x="85885" y="1721785"/>
                  <a:pt x="112174" y="1676253"/>
                  <a:pt x="104364" y="1623675"/>
                </a:cubicBezTo>
                <a:cubicBezTo>
                  <a:pt x="99601" y="1591859"/>
                  <a:pt x="88551" y="1561189"/>
                  <a:pt x="81883" y="1529563"/>
                </a:cubicBezTo>
                <a:cubicBezTo>
                  <a:pt x="79597" y="1518324"/>
                  <a:pt x="79979" y="1505751"/>
                  <a:pt x="82264" y="1494509"/>
                </a:cubicBezTo>
                <a:cubicBezTo>
                  <a:pt x="92744" y="1440216"/>
                  <a:pt x="94267" y="1386684"/>
                  <a:pt x="77120" y="1333341"/>
                </a:cubicBezTo>
                <a:cubicBezTo>
                  <a:pt x="74262" y="1324198"/>
                  <a:pt x="71597" y="1314483"/>
                  <a:pt x="71597" y="1304955"/>
                </a:cubicBezTo>
                <a:cubicBezTo>
                  <a:pt x="71597" y="1252757"/>
                  <a:pt x="75597" y="1201512"/>
                  <a:pt x="94267" y="1151600"/>
                </a:cubicBezTo>
                <a:cubicBezTo>
                  <a:pt x="100554" y="1134834"/>
                  <a:pt x="96553" y="1114449"/>
                  <a:pt x="98078" y="1095972"/>
                </a:cubicBezTo>
                <a:cubicBezTo>
                  <a:pt x="99409" y="1078826"/>
                  <a:pt x="99981" y="1061298"/>
                  <a:pt x="104364" y="1044725"/>
                </a:cubicBezTo>
                <a:cubicBezTo>
                  <a:pt x="110839" y="1020529"/>
                  <a:pt x="111601" y="998052"/>
                  <a:pt x="105887" y="973095"/>
                </a:cubicBezTo>
                <a:cubicBezTo>
                  <a:pt x="100554" y="949281"/>
                  <a:pt x="103220" y="923562"/>
                  <a:pt x="103029" y="898797"/>
                </a:cubicBezTo>
                <a:cubicBezTo>
                  <a:pt x="102839" y="871173"/>
                  <a:pt x="102649" y="843552"/>
                  <a:pt x="103601" y="815929"/>
                </a:cubicBezTo>
                <a:cubicBezTo>
                  <a:pt x="103981" y="804877"/>
                  <a:pt x="111601" y="792306"/>
                  <a:pt x="108553" y="783158"/>
                </a:cubicBezTo>
                <a:cubicBezTo>
                  <a:pt x="98267" y="753633"/>
                  <a:pt x="110649" y="724104"/>
                  <a:pt x="105127" y="694576"/>
                </a:cubicBezTo>
                <a:cubicBezTo>
                  <a:pt x="102267" y="680096"/>
                  <a:pt x="110078" y="663713"/>
                  <a:pt x="110839" y="648092"/>
                </a:cubicBezTo>
                <a:cubicBezTo>
                  <a:pt x="112174" y="622564"/>
                  <a:pt x="111601" y="597037"/>
                  <a:pt x="111983" y="571508"/>
                </a:cubicBezTo>
                <a:cubicBezTo>
                  <a:pt x="112174" y="563125"/>
                  <a:pt x="112936" y="554933"/>
                  <a:pt x="113318" y="546552"/>
                </a:cubicBezTo>
                <a:cubicBezTo>
                  <a:pt x="113697" y="539121"/>
                  <a:pt x="115411" y="531310"/>
                  <a:pt x="114081" y="524262"/>
                </a:cubicBezTo>
                <a:cubicBezTo>
                  <a:pt x="109315" y="498733"/>
                  <a:pt x="101505" y="473587"/>
                  <a:pt x="98457" y="447870"/>
                </a:cubicBezTo>
                <a:cubicBezTo>
                  <a:pt x="95792" y="425581"/>
                  <a:pt x="99409" y="402529"/>
                  <a:pt x="97505" y="380050"/>
                </a:cubicBezTo>
                <a:cubicBezTo>
                  <a:pt x="94267" y="340425"/>
                  <a:pt x="88551" y="300800"/>
                  <a:pt x="84930" y="261173"/>
                </a:cubicBezTo>
                <a:cubicBezTo>
                  <a:pt x="84168" y="252600"/>
                  <a:pt x="88934" y="243648"/>
                  <a:pt x="89314" y="234883"/>
                </a:cubicBezTo>
                <a:cubicBezTo>
                  <a:pt x="90266" y="207450"/>
                  <a:pt x="90457" y="180017"/>
                  <a:pt x="91027" y="152584"/>
                </a:cubicBezTo>
                <a:cubicBezTo>
                  <a:pt x="91218" y="136963"/>
                  <a:pt x="90647" y="121150"/>
                  <a:pt x="92361" y="105718"/>
                </a:cubicBezTo>
                <a:cubicBezTo>
                  <a:pt x="94647" y="85336"/>
                  <a:pt x="98078" y="66857"/>
                  <a:pt x="83217" y="47806"/>
                </a:cubicBezTo>
                <a:cubicBezTo>
                  <a:pt x="77453" y="40471"/>
                  <a:pt x="73691" y="32636"/>
                  <a:pt x="71207" y="24480"/>
                </a:cubicBezTo>
                <a:close/>
              </a:path>
            </a:pathLst>
          </a:custGeom>
          <a:effectLst>
            <a:outerShdw blurRad="381000" dist="152400" dir="10800000" algn="tr" rotWithShape="0">
              <a:prstClr val="black">
                <a:alpha val="10000"/>
              </a:prstClr>
            </a:outerShdw>
          </a:effectLst>
        </p:spPr>
      </p:pic>
      <p:grpSp>
        <p:nvGrpSpPr>
          <p:cNvPr id="409" name="Group 408">
            <a:extLst>
              <a:ext uri="{FF2B5EF4-FFF2-40B4-BE49-F238E27FC236}">
                <a16:creationId xmlns:a16="http://schemas.microsoft.com/office/drawing/2014/main" id="{4EA04677-6B2C-40F4-975C-ED91965527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224273" y="0"/>
            <a:ext cx="656039" cy="6857455"/>
            <a:chOff x="5632356" y="0"/>
            <a:chExt cx="874718" cy="6857455"/>
          </a:xfrm>
        </p:grpSpPr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3F1ABE2E-F19F-4BD3-B0FA-8A2D8885B9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2640986" y="2991370"/>
              <a:ext cx="6857455" cy="874716"/>
            </a:xfrm>
            <a:custGeom>
              <a:avLst/>
              <a:gdLst>
                <a:gd name="connsiteX0" fmla="*/ 6857455 w 6857455"/>
                <a:gd name="connsiteY0" fmla="*/ 804643 h 874716"/>
                <a:gd name="connsiteX1" fmla="*/ 6857455 w 6857455"/>
                <a:gd name="connsiteY1" fmla="*/ 562246 h 874716"/>
                <a:gd name="connsiteX2" fmla="*/ 6829178 w 6857455"/>
                <a:gd name="connsiteY2" fmla="*/ 551284 h 874716"/>
                <a:gd name="connsiteX3" fmla="*/ 6766024 w 6857455"/>
                <a:gd name="connsiteY3" fmla="*/ 500372 h 874716"/>
                <a:gd name="connsiteX4" fmla="*/ 6734971 w 6857455"/>
                <a:gd name="connsiteY4" fmla="*/ 500944 h 874716"/>
                <a:gd name="connsiteX5" fmla="*/ 6683915 w 6857455"/>
                <a:gd name="connsiteY5" fmla="*/ 507040 h 874716"/>
                <a:gd name="connsiteX6" fmla="*/ 6628860 w 6857455"/>
                <a:gd name="connsiteY6" fmla="*/ 495418 h 874716"/>
                <a:gd name="connsiteX7" fmla="*/ 6588662 w 6857455"/>
                <a:gd name="connsiteY7" fmla="*/ 487227 h 874716"/>
                <a:gd name="connsiteX8" fmla="*/ 6476074 w 6857455"/>
                <a:gd name="connsiteY8" fmla="*/ 511230 h 874716"/>
                <a:gd name="connsiteX9" fmla="*/ 6382345 w 6857455"/>
                <a:gd name="connsiteY9" fmla="*/ 534853 h 874716"/>
                <a:gd name="connsiteX10" fmla="*/ 6369391 w 6857455"/>
                <a:gd name="connsiteY10" fmla="*/ 531615 h 874716"/>
                <a:gd name="connsiteX11" fmla="*/ 6244799 w 6857455"/>
                <a:gd name="connsiteY11" fmla="*/ 512182 h 874716"/>
                <a:gd name="connsiteX12" fmla="*/ 6190315 w 6857455"/>
                <a:gd name="connsiteY12" fmla="*/ 485703 h 874716"/>
                <a:gd name="connsiteX13" fmla="*/ 6115446 w 6857455"/>
                <a:gd name="connsiteY13" fmla="*/ 462270 h 874716"/>
                <a:gd name="connsiteX14" fmla="*/ 6032194 w 6857455"/>
                <a:gd name="connsiteY14" fmla="*/ 434266 h 874716"/>
                <a:gd name="connsiteX15" fmla="*/ 5971042 w 6857455"/>
                <a:gd name="connsiteY15" fmla="*/ 420738 h 874716"/>
                <a:gd name="connsiteX16" fmla="*/ 5880933 w 6857455"/>
                <a:gd name="connsiteY16" fmla="*/ 430646 h 874716"/>
                <a:gd name="connsiteX17" fmla="*/ 5862452 w 6857455"/>
                <a:gd name="connsiteY17" fmla="*/ 438648 h 874716"/>
                <a:gd name="connsiteX18" fmla="*/ 5685283 w 6857455"/>
                <a:gd name="connsiteY18" fmla="*/ 498658 h 874716"/>
                <a:gd name="connsiteX19" fmla="*/ 5567169 w 6857455"/>
                <a:gd name="connsiteY19" fmla="*/ 499420 h 874716"/>
                <a:gd name="connsiteX20" fmla="*/ 5527923 w 6857455"/>
                <a:gd name="connsiteY20" fmla="*/ 490466 h 874716"/>
                <a:gd name="connsiteX21" fmla="*/ 5456292 w 6857455"/>
                <a:gd name="connsiteY21" fmla="*/ 450650 h 874716"/>
                <a:gd name="connsiteX22" fmla="*/ 5424670 w 6857455"/>
                <a:gd name="connsiteY22" fmla="*/ 444934 h 874716"/>
                <a:gd name="connsiteX23" fmla="*/ 5368662 w 6857455"/>
                <a:gd name="connsiteY23" fmla="*/ 441124 h 874716"/>
                <a:gd name="connsiteX24" fmla="*/ 5247118 w 6857455"/>
                <a:gd name="connsiteY24" fmla="*/ 444934 h 874716"/>
                <a:gd name="connsiteX25" fmla="*/ 5088617 w 6857455"/>
                <a:gd name="connsiteY25" fmla="*/ 428742 h 874716"/>
                <a:gd name="connsiteX26" fmla="*/ 5025750 w 6857455"/>
                <a:gd name="connsiteY26" fmla="*/ 433694 h 874716"/>
                <a:gd name="connsiteX27" fmla="*/ 4957930 w 6857455"/>
                <a:gd name="connsiteY27" fmla="*/ 442268 h 874716"/>
                <a:gd name="connsiteX28" fmla="*/ 4938116 w 6857455"/>
                <a:gd name="connsiteY28" fmla="*/ 441886 h 874716"/>
                <a:gd name="connsiteX29" fmla="*/ 4833910 w 6857455"/>
                <a:gd name="connsiteY29" fmla="*/ 421693 h 874716"/>
                <a:gd name="connsiteX30" fmla="*/ 4810095 w 6857455"/>
                <a:gd name="connsiteY30" fmla="*/ 408167 h 874716"/>
                <a:gd name="connsiteX31" fmla="*/ 4747991 w 6857455"/>
                <a:gd name="connsiteY31" fmla="*/ 413691 h 874716"/>
                <a:gd name="connsiteX32" fmla="*/ 4692745 w 6857455"/>
                <a:gd name="connsiteY32" fmla="*/ 435790 h 874716"/>
                <a:gd name="connsiteX33" fmla="*/ 4375933 w 6857455"/>
                <a:gd name="connsiteY33" fmla="*/ 483417 h 874716"/>
                <a:gd name="connsiteX34" fmla="*/ 4185426 w 6857455"/>
                <a:gd name="connsiteY34" fmla="*/ 484179 h 874716"/>
                <a:gd name="connsiteX35" fmla="*/ 4052072 w 6857455"/>
                <a:gd name="connsiteY35" fmla="*/ 505134 h 874716"/>
                <a:gd name="connsiteX36" fmla="*/ 4029973 w 6857455"/>
                <a:gd name="connsiteY36" fmla="*/ 527233 h 874716"/>
                <a:gd name="connsiteX37" fmla="*/ 3948626 w 6857455"/>
                <a:gd name="connsiteY37" fmla="*/ 550666 h 874716"/>
                <a:gd name="connsiteX38" fmla="*/ 3871280 w 6857455"/>
                <a:gd name="connsiteY38" fmla="*/ 502275 h 874716"/>
                <a:gd name="connsiteX39" fmla="*/ 3774312 w 6857455"/>
                <a:gd name="connsiteY39" fmla="*/ 429122 h 874716"/>
                <a:gd name="connsiteX40" fmla="*/ 3721543 w 6857455"/>
                <a:gd name="connsiteY40" fmla="*/ 428552 h 874716"/>
                <a:gd name="connsiteX41" fmla="*/ 3612763 w 6857455"/>
                <a:gd name="connsiteY41" fmla="*/ 414263 h 874716"/>
                <a:gd name="connsiteX42" fmla="*/ 3537323 w 6857455"/>
                <a:gd name="connsiteY42" fmla="*/ 389878 h 874716"/>
                <a:gd name="connsiteX43" fmla="*/ 3431593 w 6857455"/>
                <a:gd name="connsiteY43" fmla="*/ 360921 h 874716"/>
                <a:gd name="connsiteX44" fmla="*/ 3392158 w 6857455"/>
                <a:gd name="connsiteY44" fmla="*/ 345681 h 874716"/>
                <a:gd name="connsiteX45" fmla="*/ 3297856 w 6857455"/>
                <a:gd name="connsiteY45" fmla="*/ 323010 h 874716"/>
                <a:gd name="connsiteX46" fmla="*/ 3219748 w 6857455"/>
                <a:gd name="connsiteY46" fmla="*/ 308151 h 874716"/>
                <a:gd name="connsiteX47" fmla="*/ 3156692 w 6857455"/>
                <a:gd name="connsiteY47" fmla="*/ 261668 h 874716"/>
                <a:gd name="connsiteX48" fmla="*/ 3136497 w 6857455"/>
                <a:gd name="connsiteY48" fmla="*/ 237663 h 874716"/>
                <a:gd name="connsiteX49" fmla="*/ 3119733 w 6857455"/>
                <a:gd name="connsiteY49" fmla="*/ 222233 h 874716"/>
                <a:gd name="connsiteX50" fmla="*/ 3045436 w 6857455"/>
                <a:gd name="connsiteY50" fmla="*/ 131742 h 874716"/>
                <a:gd name="connsiteX51" fmla="*/ 3037054 w 6857455"/>
                <a:gd name="connsiteY51" fmla="*/ 124121 h 874716"/>
                <a:gd name="connsiteX52" fmla="*/ 2936466 w 6857455"/>
                <a:gd name="connsiteY52" fmla="*/ 82400 h 874716"/>
                <a:gd name="connsiteX53" fmla="*/ 2901031 w 6857455"/>
                <a:gd name="connsiteY53" fmla="*/ 59731 h 874716"/>
                <a:gd name="connsiteX54" fmla="*/ 2828259 w 6857455"/>
                <a:gd name="connsiteY54" fmla="*/ 3149 h 874716"/>
                <a:gd name="connsiteX55" fmla="*/ 2799492 w 6857455"/>
                <a:gd name="connsiteY55" fmla="*/ 1245 h 874716"/>
                <a:gd name="connsiteX56" fmla="*/ 2693570 w 6857455"/>
                <a:gd name="connsiteY56" fmla="*/ 35154 h 874716"/>
                <a:gd name="connsiteX57" fmla="*/ 2639847 w 6857455"/>
                <a:gd name="connsiteY57" fmla="*/ 73448 h 874716"/>
                <a:gd name="connsiteX58" fmla="*/ 2621178 w 6857455"/>
                <a:gd name="connsiteY58" fmla="*/ 88688 h 874716"/>
                <a:gd name="connsiteX59" fmla="*/ 2489348 w 6857455"/>
                <a:gd name="connsiteY59" fmla="*/ 72304 h 874716"/>
                <a:gd name="connsiteX60" fmla="*/ 2452580 w 6857455"/>
                <a:gd name="connsiteY60" fmla="*/ 68683 h 874716"/>
                <a:gd name="connsiteX61" fmla="*/ 2326464 w 6857455"/>
                <a:gd name="connsiteY61" fmla="*/ 50395 h 874716"/>
                <a:gd name="connsiteX62" fmla="*/ 2300365 w 6857455"/>
                <a:gd name="connsiteY62" fmla="*/ 54777 h 874716"/>
                <a:gd name="connsiteX63" fmla="*/ 2130434 w 6857455"/>
                <a:gd name="connsiteY63" fmla="*/ 58397 h 874716"/>
                <a:gd name="connsiteX64" fmla="*/ 2118621 w 6857455"/>
                <a:gd name="connsiteY64" fmla="*/ 47919 h 874716"/>
                <a:gd name="connsiteX65" fmla="*/ 2057659 w 6857455"/>
                <a:gd name="connsiteY65" fmla="*/ 16866 h 874716"/>
                <a:gd name="connsiteX66" fmla="*/ 1976314 w 6857455"/>
                <a:gd name="connsiteY66" fmla="*/ 8865 h 874716"/>
                <a:gd name="connsiteX67" fmla="*/ 1961454 w 6857455"/>
                <a:gd name="connsiteY67" fmla="*/ 11724 h 874716"/>
                <a:gd name="connsiteX68" fmla="*/ 1906588 w 6857455"/>
                <a:gd name="connsiteY68" fmla="*/ 30964 h 874716"/>
                <a:gd name="connsiteX69" fmla="*/ 1783330 w 6857455"/>
                <a:gd name="connsiteY69" fmla="*/ 48871 h 874716"/>
                <a:gd name="connsiteX70" fmla="*/ 1759327 w 6857455"/>
                <a:gd name="connsiteY70" fmla="*/ 55349 h 874716"/>
                <a:gd name="connsiteX71" fmla="*/ 1716082 w 6857455"/>
                <a:gd name="connsiteY71" fmla="*/ 65445 h 874716"/>
                <a:gd name="connsiteX72" fmla="*/ 1598920 w 6857455"/>
                <a:gd name="connsiteY72" fmla="*/ 72114 h 874716"/>
                <a:gd name="connsiteX73" fmla="*/ 1542150 w 6857455"/>
                <a:gd name="connsiteY73" fmla="*/ 62207 h 874716"/>
                <a:gd name="connsiteX74" fmla="*/ 1516813 w 6857455"/>
                <a:gd name="connsiteY74" fmla="*/ 62779 h 874716"/>
                <a:gd name="connsiteX75" fmla="*/ 1432228 w 6857455"/>
                <a:gd name="connsiteY75" fmla="*/ 88116 h 874716"/>
                <a:gd name="connsiteX76" fmla="*/ 1224765 w 6857455"/>
                <a:gd name="connsiteY76" fmla="*/ 71924 h 874716"/>
                <a:gd name="connsiteX77" fmla="*/ 1159231 w 6857455"/>
                <a:gd name="connsiteY77" fmla="*/ 58207 h 874716"/>
                <a:gd name="connsiteX78" fmla="*/ 1124370 w 6857455"/>
                <a:gd name="connsiteY78" fmla="*/ 56301 h 874716"/>
                <a:gd name="connsiteX79" fmla="*/ 1075600 w 6857455"/>
                <a:gd name="connsiteY79" fmla="*/ 75542 h 874716"/>
                <a:gd name="connsiteX80" fmla="*/ 986633 w 6857455"/>
                <a:gd name="connsiteY80" fmla="*/ 79162 h 874716"/>
                <a:gd name="connsiteX81" fmla="*/ 861089 w 6857455"/>
                <a:gd name="connsiteY81" fmla="*/ 76304 h 874716"/>
                <a:gd name="connsiteX82" fmla="*/ 759168 w 6857455"/>
                <a:gd name="connsiteY82" fmla="*/ 104689 h 874716"/>
                <a:gd name="connsiteX83" fmla="*/ 723735 w 6857455"/>
                <a:gd name="connsiteY83" fmla="*/ 140696 h 874716"/>
                <a:gd name="connsiteX84" fmla="*/ 647532 w 6857455"/>
                <a:gd name="connsiteY84" fmla="*/ 147934 h 874716"/>
                <a:gd name="connsiteX85" fmla="*/ 552659 w 6857455"/>
                <a:gd name="connsiteY85" fmla="*/ 95926 h 874716"/>
                <a:gd name="connsiteX86" fmla="*/ 541800 w 6857455"/>
                <a:gd name="connsiteY86" fmla="*/ 97640 h 874716"/>
                <a:gd name="connsiteX87" fmla="*/ 375107 w 6857455"/>
                <a:gd name="connsiteY87" fmla="*/ 123169 h 874716"/>
                <a:gd name="connsiteX88" fmla="*/ 273567 w 6857455"/>
                <a:gd name="connsiteY88" fmla="*/ 145458 h 874716"/>
                <a:gd name="connsiteX89" fmla="*/ 264043 w 6857455"/>
                <a:gd name="connsiteY89" fmla="*/ 154792 h 874716"/>
                <a:gd name="connsiteX90" fmla="*/ 169360 w 6857455"/>
                <a:gd name="connsiteY90" fmla="*/ 177273 h 874716"/>
                <a:gd name="connsiteX91" fmla="*/ 89347 w 6857455"/>
                <a:gd name="connsiteY91" fmla="*/ 157460 h 874716"/>
                <a:gd name="connsiteX92" fmla="*/ 34291 w 6857455"/>
                <a:gd name="connsiteY92" fmla="*/ 145268 h 874716"/>
                <a:gd name="connsiteX93" fmla="*/ 0 w 6857455"/>
                <a:gd name="connsiteY93" fmla="*/ 142056 h 874716"/>
                <a:gd name="connsiteX94" fmla="*/ 0 w 6857455"/>
                <a:gd name="connsiteY94" fmla="*/ 849556 h 874716"/>
                <a:gd name="connsiteX95" fmla="*/ 60652 w 6857455"/>
                <a:gd name="connsiteY95" fmla="*/ 844783 h 874716"/>
                <a:gd name="connsiteX96" fmla="*/ 119068 w 6857455"/>
                <a:gd name="connsiteY96" fmla="*/ 827281 h 874716"/>
                <a:gd name="connsiteX97" fmla="*/ 171840 w 6857455"/>
                <a:gd name="connsiteY97" fmla="*/ 804420 h 874716"/>
                <a:gd name="connsiteX98" fmla="*/ 274329 w 6857455"/>
                <a:gd name="connsiteY98" fmla="*/ 794324 h 874716"/>
                <a:gd name="connsiteX99" fmla="*/ 306715 w 6857455"/>
                <a:gd name="connsiteY99" fmla="*/ 788798 h 874716"/>
                <a:gd name="connsiteX100" fmla="*/ 393967 w 6857455"/>
                <a:gd name="connsiteY100" fmla="*/ 765937 h 874716"/>
                <a:gd name="connsiteX101" fmla="*/ 493793 w 6857455"/>
                <a:gd name="connsiteY101" fmla="*/ 725549 h 874716"/>
                <a:gd name="connsiteX102" fmla="*/ 546373 w 6857455"/>
                <a:gd name="connsiteY102" fmla="*/ 740600 h 874716"/>
                <a:gd name="connsiteX103" fmla="*/ 730211 w 6857455"/>
                <a:gd name="connsiteY103" fmla="*/ 698116 h 874716"/>
                <a:gd name="connsiteX104" fmla="*/ 784889 w 6857455"/>
                <a:gd name="connsiteY104" fmla="*/ 676018 h 874716"/>
                <a:gd name="connsiteX105" fmla="*/ 800509 w 6857455"/>
                <a:gd name="connsiteY105" fmla="*/ 661349 h 874716"/>
                <a:gd name="connsiteX106" fmla="*/ 857661 w 6857455"/>
                <a:gd name="connsiteY106" fmla="*/ 626868 h 874716"/>
                <a:gd name="connsiteX107" fmla="*/ 949102 w 6857455"/>
                <a:gd name="connsiteY107" fmla="*/ 614676 h 874716"/>
                <a:gd name="connsiteX108" fmla="*/ 960342 w 6857455"/>
                <a:gd name="connsiteY108" fmla="*/ 607435 h 874716"/>
                <a:gd name="connsiteX109" fmla="*/ 977109 w 6857455"/>
                <a:gd name="connsiteY109" fmla="*/ 595815 h 874716"/>
                <a:gd name="connsiteX110" fmla="*/ 1071218 w 6857455"/>
                <a:gd name="connsiteY110" fmla="*/ 575240 h 874716"/>
                <a:gd name="connsiteX111" fmla="*/ 1091983 w 6857455"/>
                <a:gd name="connsiteY111" fmla="*/ 568764 h 874716"/>
                <a:gd name="connsiteX112" fmla="*/ 1109321 w 6857455"/>
                <a:gd name="connsiteY112" fmla="*/ 557904 h 874716"/>
                <a:gd name="connsiteX113" fmla="*/ 1162279 w 6857455"/>
                <a:gd name="connsiteY113" fmla="*/ 532949 h 874716"/>
                <a:gd name="connsiteX114" fmla="*/ 1206097 w 6857455"/>
                <a:gd name="connsiteY114" fmla="*/ 532187 h 874716"/>
                <a:gd name="connsiteX115" fmla="*/ 1266867 w 6857455"/>
                <a:gd name="connsiteY115" fmla="*/ 518088 h 874716"/>
                <a:gd name="connsiteX116" fmla="*/ 1380219 w 6857455"/>
                <a:gd name="connsiteY116" fmla="*/ 504182 h 874716"/>
                <a:gd name="connsiteX117" fmla="*/ 1403461 w 6857455"/>
                <a:gd name="connsiteY117" fmla="*/ 496180 h 874716"/>
                <a:gd name="connsiteX118" fmla="*/ 1544054 w 6857455"/>
                <a:gd name="connsiteY118" fmla="*/ 458268 h 874716"/>
                <a:gd name="connsiteX119" fmla="*/ 1656644 w 6857455"/>
                <a:gd name="connsiteY119" fmla="*/ 459032 h 874716"/>
                <a:gd name="connsiteX120" fmla="*/ 1665406 w 6857455"/>
                <a:gd name="connsiteY120" fmla="*/ 460747 h 874716"/>
                <a:gd name="connsiteX121" fmla="*/ 1708461 w 6857455"/>
                <a:gd name="connsiteY121" fmla="*/ 473318 h 874716"/>
                <a:gd name="connsiteX122" fmla="*/ 1775140 w 6857455"/>
                <a:gd name="connsiteY122" fmla="*/ 469891 h 874716"/>
                <a:gd name="connsiteX123" fmla="*/ 1821051 w 6857455"/>
                <a:gd name="connsiteY123" fmla="*/ 452554 h 874716"/>
                <a:gd name="connsiteX124" fmla="*/ 1878203 w 6857455"/>
                <a:gd name="connsiteY124" fmla="*/ 451792 h 874716"/>
                <a:gd name="connsiteX125" fmla="*/ 1943547 w 6857455"/>
                <a:gd name="connsiteY125" fmla="*/ 462651 h 874716"/>
                <a:gd name="connsiteX126" fmla="*/ 1972884 w 6857455"/>
                <a:gd name="connsiteY126" fmla="*/ 464937 h 874716"/>
                <a:gd name="connsiteX127" fmla="*/ 2053469 w 6857455"/>
                <a:gd name="connsiteY127" fmla="*/ 487417 h 874716"/>
                <a:gd name="connsiteX128" fmla="*/ 2101477 w 6857455"/>
                <a:gd name="connsiteY128" fmla="*/ 481893 h 874716"/>
                <a:gd name="connsiteX129" fmla="*/ 2148722 w 6857455"/>
                <a:gd name="connsiteY129" fmla="*/ 467033 h 874716"/>
                <a:gd name="connsiteX130" fmla="*/ 2179011 w 6857455"/>
                <a:gd name="connsiteY130" fmla="*/ 452744 h 874716"/>
                <a:gd name="connsiteX131" fmla="*/ 2240165 w 6857455"/>
                <a:gd name="connsiteY131" fmla="*/ 442648 h 874716"/>
                <a:gd name="connsiteX132" fmla="*/ 2251404 w 6857455"/>
                <a:gd name="connsiteY132" fmla="*/ 444172 h 874716"/>
                <a:gd name="connsiteX133" fmla="*/ 2433912 w 6857455"/>
                <a:gd name="connsiteY133" fmla="*/ 456746 h 874716"/>
                <a:gd name="connsiteX134" fmla="*/ 2506302 w 6857455"/>
                <a:gd name="connsiteY134" fmla="*/ 476939 h 874716"/>
                <a:gd name="connsiteX135" fmla="*/ 2521735 w 6857455"/>
                <a:gd name="connsiteY135" fmla="*/ 479415 h 874716"/>
                <a:gd name="connsiteX136" fmla="*/ 2675854 w 6857455"/>
                <a:gd name="connsiteY136" fmla="*/ 502086 h 874716"/>
                <a:gd name="connsiteX137" fmla="*/ 2692998 w 6857455"/>
                <a:gd name="connsiteY137" fmla="*/ 503038 h 874716"/>
                <a:gd name="connsiteX138" fmla="*/ 2740816 w 6857455"/>
                <a:gd name="connsiteY138" fmla="*/ 499037 h 874716"/>
                <a:gd name="connsiteX139" fmla="*/ 2853596 w 6857455"/>
                <a:gd name="connsiteY139" fmla="*/ 540187 h 874716"/>
                <a:gd name="connsiteX140" fmla="*/ 2966565 w 6857455"/>
                <a:gd name="connsiteY140" fmla="*/ 554286 h 874716"/>
                <a:gd name="connsiteX141" fmla="*/ 3028671 w 6857455"/>
                <a:gd name="connsiteY141" fmla="*/ 554094 h 874716"/>
                <a:gd name="connsiteX142" fmla="*/ 3073059 w 6857455"/>
                <a:gd name="connsiteY142" fmla="*/ 564192 h 874716"/>
                <a:gd name="connsiteX143" fmla="*/ 3182219 w 6857455"/>
                <a:gd name="connsiteY143" fmla="*/ 594862 h 874716"/>
                <a:gd name="connsiteX144" fmla="*/ 3233656 w 6857455"/>
                <a:gd name="connsiteY144" fmla="*/ 599625 h 874716"/>
                <a:gd name="connsiteX145" fmla="*/ 3288332 w 6857455"/>
                <a:gd name="connsiteY145" fmla="*/ 609914 h 874716"/>
                <a:gd name="connsiteX146" fmla="*/ 3423591 w 6857455"/>
                <a:gd name="connsiteY146" fmla="*/ 656015 h 874716"/>
                <a:gd name="connsiteX147" fmla="*/ 3534084 w 6857455"/>
                <a:gd name="connsiteY147" fmla="*/ 653349 h 874716"/>
                <a:gd name="connsiteX148" fmla="*/ 3604571 w 6857455"/>
                <a:gd name="connsiteY148" fmla="*/ 653918 h 874716"/>
                <a:gd name="connsiteX149" fmla="*/ 3688586 w 6857455"/>
                <a:gd name="connsiteY149" fmla="*/ 669160 h 874716"/>
                <a:gd name="connsiteX150" fmla="*/ 3757358 w 6857455"/>
                <a:gd name="connsiteY150" fmla="*/ 691450 h 874716"/>
                <a:gd name="connsiteX151" fmla="*/ 3852421 w 6857455"/>
                <a:gd name="connsiteY151" fmla="*/ 709167 h 874716"/>
                <a:gd name="connsiteX152" fmla="*/ 3947104 w 6857455"/>
                <a:gd name="connsiteY152" fmla="*/ 743267 h 874716"/>
                <a:gd name="connsiteX153" fmla="*/ 4013208 w 6857455"/>
                <a:gd name="connsiteY153" fmla="*/ 769367 h 874716"/>
                <a:gd name="connsiteX154" fmla="*/ 4105222 w 6857455"/>
                <a:gd name="connsiteY154" fmla="*/ 792418 h 874716"/>
                <a:gd name="connsiteX155" fmla="*/ 4246006 w 6857455"/>
                <a:gd name="connsiteY155" fmla="*/ 808610 h 874716"/>
                <a:gd name="connsiteX156" fmla="*/ 4310779 w 6857455"/>
                <a:gd name="connsiteY156" fmla="*/ 810326 h 874716"/>
                <a:gd name="connsiteX157" fmla="*/ 4413272 w 6857455"/>
                <a:gd name="connsiteY157" fmla="*/ 848235 h 874716"/>
                <a:gd name="connsiteX158" fmla="*/ 4457087 w 6857455"/>
                <a:gd name="connsiteY158" fmla="*/ 866524 h 874716"/>
                <a:gd name="connsiteX159" fmla="*/ 4496523 w 6857455"/>
                <a:gd name="connsiteY159" fmla="*/ 851284 h 874716"/>
                <a:gd name="connsiteX160" fmla="*/ 4522050 w 6857455"/>
                <a:gd name="connsiteY160" fmla="*/ 833757 h 874716"/>
                <a:gd name="connsiteX161" fmla="*/ 4602824 w 6857455"/>
                <a:gd name="connsiteY161" fmla="*/ 848618 h 874716"/>
                <a:gd name="connsiteX162" fmla="*/ 4688553 w 6857455"/>
                <a:gd name="connsiteY162" fmla="*/ 864238 h 874716"/>
                <a:gd name="connsiteX163" fmla="*/ 4749895 w 6857455"/>
                <a:gd name="connsiteY163" fmla="*/ 874716 h 874716"/>
                <a:gd name="connsiteX164" fmla="*/ 4826480 w 6857455"/>
                <a:gd name="connsiteY164" fmla="*/ 866334 h 874716"/>
                <a:gd name="connsiteX165" fmla="*/ 4886870 w 6857455"/>
                <a:gd name="connsiteY165" fmla="*/ 862906 h 874716"/>
                <a:gd name="connsiteX166" fmla="*/ 4935639 w 6857455"/>
                <a:gd name="connsiteY166" fmla="*/ 853190 h 874716"/>
                <a:gd name="connsiteX167" fmla="*/ 4952784 w 6857455"/>
                <a:gd name="connsiteY167" fmla="*/ 847473 h 874716"/>
                <a:gd name="connsiteX168" fmla="*/ 5088617 w 6857455"/>
                <a:gd name="connsiteY168" fmla="*/ 802896 h 874716"/>
                <a:gd name="connsiteX169" fmla="*/ 5233781 w 6857455"/>
                <a:gd name="connsiteY169" fmla="*/ 767271 h 874716"/>
                <a:gd name="connsiteX170" fmla="*/ 5327893 w 6857455"/>
                <a:gd name="connsiteY170" fmla="*/ 789752 h 874716"/>
                <a:gd name="connsiteX171" fmla="*/ 5362946 w 6857455"/>
                <a:gd name="connsiteY171" fmla="*/ 789370 h 874716"/>
                <a:gd name="connsiteX172" fmla="*/ 5524115 w 6857455"/>
                <a:gd name="connsiteY172" fmla="*/ 794514 h 874716"/>
                <a:gd name="connsiteX173" fmla="*/ 5552500 w 6857455"/>
                <a:gd name="connsiteY173" fmla="*/ 800038 h 874716"/>
                <a:gd name="connsiteX174" fmla="*/ 5705857 w 6857455"/>
                <a:gd name="connsiteY174" fmla="*/ 777367 h 874716"/>
                <a:gd name="connsiteX175" fmla="*/ 5761485 w 6857455"/>
                <a:gd name="connsiteY175" fmla="*/ 773557 h 874716"/>
                <a:gd name="connsiteX176" fmla="*/ 5812731 w 6857455"/>
                <a:gd name="connsiteY176" fmla="*/ 767271 h 874716"/>
                <a:gd name="connsiteX177" fmla="*/ 5884361 w 6857455"/>
                <a:gd name="connsiteY177" fmla="*/ 765747 h 874716"/>
                <a:gd name="connsiteX178" fmla="*/ 5958660 w 6857455"/>
                <a:gd name="connsiteY178" fmla="*/ 768605 h 874716"/>
                <a:gd name="connsiteX179" fmla="*/ 6041528 w 6857455"/>
                <a:gd name="connsiteY179" fmla="*/ 768033 h 874716"/>
                <a:gd name="connsiteX180" fmla="*/ 6074297 w 6857455"/>
                <a:gd name="connsiteY180" fmla="*/ 763081 h 874716"/>
                <a:gd name="connsiteX181" fmla="*/ 6162880 w 6857455"/>
                <a:gd name="connsiteY181" fmla="*/ 766509 h 874716"/>
                <a:gd name="connsiteX182" fmla="*/ 6209364 w 6857455"/>
                <a:gd name="connsiteY182" fmla="*/ 760795 h 874716"/>
                <a:gd name="connsiteX183" fmla="*/ 6285948 w 6857455"/>
                <a:gd name="connsiteY183" fmla="*/ 759651 h 874716"/>
                <a:gd name="connsiteX184" fmla="*/ 6310905 w 6857455"/>
                <a:gd name="connsiteY184" fmla="*/ 758316 h 874716"/>
                <a:gd name="connsiteX185" fmla="*/ 6333194 w 6857455"/>
                <a:gd name="connsiteY185" fmla="*/ 757554 h 874716"/>
                <a:gd name="connsiteX186" fmla="*/ 6409586 w 6857455"/>
                <a:gd name="connsiteY186" fmla="*/ 773177 h 874716"/>
                <a:gd name="connsiteX187" fmla="*/ 6477407 w 6857455"/>
                <a:gd name="connsiteY187" fmla="*/ 774129 h 874716"/>
                <a:gd name="connsiteX188" fmla="*/ 6596283 w 6857455"/>
                <a:gd name="connsiteY188" fmla="*/ 786703 h 874716"/>
                <a:gd name="connsiteX189" fmla="*/ 6622573 w 6857455"/>
                <a:gd name="connsiteY189" fmla="*/ 782321 h 874716"/>
                <a:gd name="connsiteX190" fmla="*/ 6704872 w 6857455"/>
                <a:gd name="connsiteY190" fmla="*/ 780607 h 874716"/>
                <a:gd name="connsiteX191" fmla="*/ 6751738 w 6857455"/>
                <a:gd name="connsiteY191" fmla="*/ 779273 h 874716"/>
                <a:gd name="connsiteX192" fmla="*/ 6809650 w 6857455"/>
                <a:gd name="connsiteY192" fmla="*/ 788417 h 874716"/>
                <a:gd name="connsiteX193" fmla="*/ 6832976 w 6857455"/>
                <a:gd name="connsiteY193" fmla="*/ 800428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6857455" h="874716">
                  <a:moveTo>
                    <a:pt x="6857455" y="804643"/>
                  </a:moveTo>
                  <a:lnTo>
                    <a:pt x="6857455" y="562246"/>
                  </a:lnTo>
                  <a:lnTo>
                    <a:pt x="6829178" y="551284"/>
                  </a:lnTo>
                  <a:cubicBezTo>
                    <a:pt x="6805745" y="539044"/>
                    <a:pt x="6784885" y="521708"/>
                    <a:pt x="6766024" y="500372"/>
                  </a:cubicBezTo>
                  <a:cubicBezTo>
                    <a:pt x="6755166" y="488179"/>
                    <a:pt x="6746784" y="486845"/>
                    <a:pt x="6734971" y="500944"/>
                  </a:cubicBezTo>
                  <a:cubicBezTo>
                    <a:pt x="6721257" y="517326"/>
                    <a:pt x="6701634" y="510850"/>
                    <a:pt x="6683915" y="507040"/>
                  </a:cubicBezTo>
                  <a:cubicBezTo>
                    <a:pt x="6665629" y="503230"/>
                    <a:pt x="6647148" y="499228"/>
                    <a:pt x="6628860" y="495418"/>
                  </a:cubicBezTo>
                  <a:cubicBezTo>
                    <a:pt x="6615335" y="492752"/>
                    <a:pt x="6601999" y="490466"/>
                    <a:pt x="6588662" y="487227"/>
                  </a:cubicBezTo>
                  <a:cubicBezTo>
                    <a:pt x="6547133" y="477129"/>
                    <a:pt x="6509794" y="480177"/>
                    <a:pt x="6476074" y="511230"/>
                  </a:cubicBezTo>
                  <a:cubicBezTo>
                    <a:pt x="6450356" y="535043"/>
                    <a:pt x="6417399" y="542093"/>
                    <a:pt x="6382345" y="534853"/>
                  </a:cubicBezTo>
                  <a:cubicBezTo>
                    <a:pt x="6377963" y="533901"/>
                    <a:pt x="6372439" y="530091"/>
                    <a:pt x="6369391" y="531615"/>
                  </a:cubicBezTo>
                  <a:cubicBezTo>
                    <a:pt x="6323479" y="553904"/>
                    <a:pt x="6287092" y="514658"/>
                    <a:pt x="6244799" y="512182"/>
                  </a:cubicBezTo>
                  <a:cubicBezTo>
                    <a:pt x="6226130" y="511040"/>
                    <a:pt x="6207079" y="496942"/>
                    <a:pt x="6190315" y="485703"/>
                  </a:cubicBezTo>
                  <a:cubicBezTo>
                    <a:pt x="6167262" y="470271"/>
                    <a:pt x="6146687" y="455412"/>
                    <a:pt x="6115446" y="462270"/>
                  </a:cubicBezTo>
                  <a:cubicBezTo>
                    <a:pt x="6084203" y="469319"/>
                    <a:pt x="6055627" y="456364"/>
                    <a:pt x="6032194" y="434266"/>
                  </a:cubicBezTo>
                  <a:cubicBezTo>
                    <a:pt x="6014287" y="417501"/>
                    <a:pt x="5994665" y="415977"/>
                    <a:pt x="5971042" y="420738"/>
                  </a:cubicBezTo>
                  <a:cubicBezTo>
                    <a:pt x="5941513" y="426645"/>
                    <a:pt x="5910842" y="427027"/>
                    <a:pt x="5880933" y="430646"/>
                  </a:cubicBezTo>
                  <a:cubicBezTo>
                    <a:pt x="5874454" y="431408"/>
                    <a:pt x="5866265" y="434076"/>
                    <a:pt x="5862452" y="438648"/>
                  </a:cubicBezTo>
                  <a:cubicBezTo>
                    <a:pt x="5815779" y="495418"/>
                    <a:pt x="5750055" y="495990"/>
                    <a:pt x="5685283" y="498658"/>
                  </a:cubicBezTo>
                  <a:cubicBezTo>
                    <a:pt x="5646039" y="500372"/>
                    <a:pt x="5606604" y="500372"/>
                    <a:pt x="5567169" y="499420"/>
                  </a:cubicBezTo>
                  <a:cubicBezTo>
                    <a:pt x="5553832" y="499228"/>
                    <a:pt x="5539736" y="496180"/>
                    <a:pt x="5527923" y="490466"/>
                  </a:cubicBezTo>
                  <a:cubicBezTo>
                    <a:pt x="5503348" y="478463"/>
                    <a:pt x="5480680" y="462843"/>
                    <a:pt x="5456292" y="450650"/>
                  </a:cubicBezTo>
                  <a:cubicBezTo>
                    <a:pt x="5447151" y="445886"/>
                    <a:pt x="5435338" y="445696"/>
                    <a:pt x="5424670" y="444934"/>
                  </a:cubicBezTo>
                  <a:cubicBezTo>
                    <a:pt x="5405809" y="443410"/>
                    <a:pt x="5384854" y="447982"/>
                    <a:pt x="5368662" y="441124"/>
                  </a:cubicBezTo>
                  <a:cubicBezTo>
                    <a:pt x="5326559" y="423407"/>
                    <a:pt x="5287123" y="427407"/>
                    <a:pt x="5247118" y="444934"/>
                  </a:cubicBezTo>
                  <a:cubicBezTo>
                    <a:pt x="5191108" y="469509"/>
                    <a:pt x="5138148" y="467605"/>
                    <a:pt x="5088617" y="428742"/>
                  </a:cubicBezTo>
                  <a:cubicBezTo>
                    <a:pt x="5066328" y="411215"/>
                    <a:pt x="5044609" y="419596"/>
                    <a:pt x="5025750" y="433694"/>
                  </a:cubicBezTo>
                  <a:cubicBezTo>
                    <a:pt x="5004032" y="450078"/>
                    <a:pt x="4982885" y="454268"/>
                    <a:pt x="4957930" y="442268"/>
                  </a:cubicBezTo>
                  <a:cubicBezTo>
                    <a:pt x="4952404" y="439600"/>
                    <a:pt x="4944594" y="440933"/>
                    <a:pt x="4938116" y="441886"/>
                  </a:cubicBezTo>
                  <a:cubicBezTo>
                    <a:pt x="4901158" y="446648"/>
                    <a:pt x="4864009" y="454650"/>
                    <a:pt x="4833910" y="421693"/>
                  </a:cubicBezTo>
                  <a:cubicBezTo>
                    <a:pt x="4828004" y="415214"/>
                    <a:pt x="4818097" y="412549"/>
                    <a:pt x="4810095" y="408167"/>
                  </a:cubicBezTo>
                  <a:cubicBezTo>
                    <a:pt x="4776566" y="390258"/>
                    <a:pt x="4777900" y="391974"/>
                    <a:pt x="4747991" y="413691"/>
                  </a:cubicBezTo>
                  <a:cubicBezTo>
                    <a:pt x="4732369" y="425121"/>
                    <a:pt x="4710842" y="436742"/>
                    <a:pt x="4692745" y="435790"/>
                  </a:cubicBezTo>
                  <a:cubicBezTo>
                    <a:pt x="4583584" y="430075"/>
                    <a:pt x="4479758" y="457508"/>
                    <a:pt x="4375933" y="483417"/>
                  </a:cubicBezTo>
                  <a:cubicBezTo>
                    <a:pt x="4311923" y="499420"/>
                    <a:pt x="4249436" y="500372"/>
                    <a:pt x="4185426" y="484179"/>
                  </a:cubicBezTo>
                  <a:cubicBezTo>
                    <a:pt x="4139133" y="472367"/>
                    <a:pt x="4095315" y="491800"/>
                    <a:pt x="4052072" y="505134"/>
                  </a:cubicBezTo>
                  <a:cubicBezTo>
                    <a:pt x="4043117" y="507799"/>
                    <a:pt x="4034735" y="518278"/>
                    <a:pt x="4029973" y="527233"/>
                  </a:cubicBezTo>
                  <a:cubicBezTo>
                    <a:pt x="4012826" y="558858"/>
                    <a:pt x="3984441" y="563810"/>
                    <a:pt x="3948626" y="550666"/>
                  </a:cubicBezTo>
                  <a:cubicBezTo>
                    <a:pt x="3920241" y="540377"/>
                    <a:pt x="3894332" y="526661"/>
                    <a:pt x="3871280" y="502275"/>
                  </a:cubicBezTo>
                  <a:cubicBezTo>
                    <a:pt x="3844229" y="473701"/>
                    <a:pt x="3816224" y="441124"/>
                    <a:pt x="3774312" y="429122"/>
                  </a:cubicBezTo>
                  <a:cubicBezTo>
                    <a:pt x="3756214" y="423979"/>
                    <a:pt x="3740593" y="423217"/>
                    <a:pt x="3721543" y="428552"/>
                  </a:cubicBezTo>
                  <a:cubicBezTo>
                    <a:pt x="3684583" y="438837"/>
                    <a:pt x="3647436" y="446078"/>
                    <a:pt x="3612763" y="414263"/>
                  </a:cubicBezTo>
                  <a:cubicBezTo>
                    <a:pt x="3593712" y="396736"/>
                    <a:pt x="3567994" y="385496"/>
                    <a:pt x="3537323" y="389878"/>
                  </a:cubicBezTo>
                  <a:cubicBezTo>
                    <a:pt x="3499031" y="395402"/>
                    <a:pt x="3464168" y="381496"/>
                    <a:pt x="3431593" y="360921"/>
                  </a:cubicBezTo>
                  <a:cubicBezTo>
                    <a:pt x="3419971" y="353491"/>
                    <a:pt x="3405682" y="349301"/>
                    <a:pt x="3392158" y="345681"/>
                  </a:cubicBezTo>
                  <a:cubicBezTo>
                    <a:pt x="3360915" y="337298"/>
                    <a:pt x="3329480" y="329868"/>
                    <a:pt x="3297856" y="323010"/>
                  </a:cubicBezTo>
                  <a:cubicBezTo>
                    <a:pt x="3271948" y="317296"/>
                    <a:pt x="3245849" y="313104"/>
                    <a:pt x="3219748" y="308151"/>
                  </a:cubicBezTo>
                  <a:cubicBezTo>
                    <a:pt x="3191173" y="302817"/>
                    <a:pt x="3168502" y="290433"/>
                    <a:pt x="3156692" y="261668"/>
                  </a:cubicBezTo>
                  <a:cubicBezTo>
                    <a:pt x="3152882" y="252524"/>
                    <a:pt x="3143737" y="245283"/>
                    <a:pt x="3136497" y="237663"/>
                  </a:cubicBezTo>
                  <a:cubicBezTo>
                    <a:pt x="3131355" y="232139"/>
                    <a:pt x="3124495" y="227947"/>
                    <a:pt x="3119733" y="222233"/>
                  </a:cubicBezTo>
                  <a:cubicBezTo>
                    <a:pt x="3094776" y="192132"/>
                    <a:pt x="3070201" y="161843"/>
                    <a:pt x="3045436" y="131742"/>
                  </a:cubicBezTo>
                  <a:cubicBezTo>
                    <a:pt x="3042958" y="128884"/>
                    <a:pt x="3040292" y="125455"/>
                    <a:pt x="3037054" y="124121"/>
                  </a:cubicBezTo>
                  <a:cubicBezTo>
                    <a:pt x="3003525" y="110215"/>
                    <a:pt x="2969614" y="97070"/>
                    <a:pt x="2936466" y="82400"/>
                  </a:cubicBezTo>
                  <a:cubicBezTo>
                    <a:pt x="2923702" y="76686"/>
                    <a:pt x="2910558" y="69637"/>
                    <a:pt x="2901031" y="59731"/>
                  </a:cubicBezTo>
                  <a:cubicBezTo>
                    <a:pt x="2879314" y="37250"/>
                    <a:pt x="2859502" y="12866"/>
                    <a:pt x="2828259" y="3149"/>
                  </a:cubicBezTo>
                  <a:cubicBezTo>
                    <a:pt x="2819114" y="293"/>
                    <a:pt x="2808256" y="-1231"/>
                    <a:pt x="2799492" y="1245"/>
                  </a:cubicBezTo>
                  <a:cubicBezTo>
                    <a:pt x="2763867" y="11532"/>
                    <a:pt x="2729005" y="24296"/>
                    <a:pt x="2693570" y="35154"/>
                  </a:cubicBezTo>
                  <a:cubicBezTo>
                    <a:pt x="2671092" y="41823"/>
                    <a:pt x="2650707" y="49825"/>
                    <a:pt x="2639847" y="73448"/>
                  </a:cubicBezTo>
                  <a:cubicBezTo>
                    <a:pt x="2636801" y="80114"/>
                    <a:pt x="2628226" y="87354"/>
                    <a:pt x="2621178" y="88688"/>
                  </a:cubicBezTo>
                  <a:cubicBezTo>
                    <a:pt x="2575839" y="97260"/>
                    <a:pt x="2531069" y="101451"/>
                    <a:pt x="2489348" y="72304"/>
                  </a:cubicBezTo>
                  <a:cubicBezTo>
                    <a:pt x="2480585" y="66017"/>
                    <a:pt x="2464201" y="66017"/>
                    <a:pt x="2452580" y="68683"/>
                  </a:cubicBezTo>
                  <a:cubicBezTo>
                    <a:pt x="2407811" y="78590"/>
                    <a:pt x="2365328" y="82020"/>
                    <a:pt x="2326464" y="50395"/>
                  </a:cubicBezTo>
                  <a:cubicBezTo>
                    <a:pt x="2321892" y="46585"/>
                    <a:pt x="2307224" y="50015"/>
                    <a:pt x="2300365" y="54777"/>
                  </a:cubicBezTo>
                  <a:cubicBezTo>
                    <a:pt x="2234259" y="101261"/>
                    <a:pt x="2198064" y="102405"/>
                    <a:pt x="2130434" y="58397"/>
                  </a:cubicBezTo>
                  <a:cubicBezTo>
                    <a:pt x="2126052" y="55539"/>
                    <a:pt x="2120337" y="52301"/>
                    <a:pt x="2118621" y="47919"/>
                  </a:cubicBezTo>
                  <a:cubicBezTo>
                    <a:pt x="2107001" y="19914"/>
                    <a:pt x="2082236" y="19152"/>
                    <a:pt x="2057659" y="16866"/>
                  </a:cubicBezTo>
                  <a:cubicBezTo>
                    <a:pt x="2030608" y="14390"/>
                    <a:pt x="2003555" y="11152"/>
                    <a:pt x="1976314" y="8865"/>
                  </a:cubicBezTo>
                  <a:cubicBezTo>
                    <a:pt x="1971550" y="8483"/>
                    <a:pt x="1966216" y="10007"/>
                    <a:pt x="1961454" y="11724"/>
                  </a:cubicBezTo>
                  <a:cubicBezTo>
                    <a:pt x="1943165" y="18010"/>
                    <a:pt x="1925449" y="27154"/>
                    <a:pt x="1906588" y="30964"/>
                  </a:cubicBezTo>
                  <a:cubicBezTo>
                    <a:pt x="1865821" y="39156"/>
                    <a:pt x="1826385" y="55539"/>
                    <a:pt x="1783330" y="48871"/>
                  </a:cubicBezTo>
                  <a:cubicBezTo>
                    <a:pt x="1775902" y="47729"/>
                    <a:pt x="1767327" y="53253"/>
                    <a:pt x="1759327" y="55349"/>
                  </a:cubicBezTo>
                  <a:cubicBezTo>
                    <a:pt x="1744849" y="58969"/>
                    <a:pt x="1730750" y="64111"/>
                    <a:pt x="1716082" y="65445"/>
                  </a:cubicBezTo>
                  <a:cubicBezTo>
                    <a:pt x="1677218" y="68875"/>
                    <a:pt x="1637975" y="71924"/>
                    <a:pt x="1598920" y="72114"/>
                  </a:cubicBezTo>
                  <a:cubicBezTo>
                    <a:pt x="1580061" y="72304"/>
                    <a:pt x="1561201" y="65065"/>
                    <a:pt x="1542150" y="62207"/>
                  </a:cubicBezTo>
                  <a:cubicBezTo>
                    <a:pt x="1533578" y="60873"/>
                    <a:pt x="1519669" y="58587"/>
                    <a:pt x="1516813" y="62779"/>
                  </a:cubicBezTo>
                  <a:cubicBezTo>
                    <a:pt x="1494714" y="94592"/>
                    <a:pt x="1463661" y="88496"/>
                    <a:pt x="1432228" y="88116"/>
                  </a:cubicBezTo>
                  <a:cubicBezTo>
                    <a:pt x="1362884" y="87354"/>
                    <a:pt x="1295826" y="60493"/>
                    <a:pt x="1224765" y="71924"/>
                  </a:cubicBezTo>
                  <a:cubicBezTo>
                    <a:pt x="1204191" y="75162"/>
                    <a:pt x="1181330" y="62397"/>
                    <a:pt x="1159231" y="58207"/>
                  </a:cubicBezTo>
                  <a:cubicBezTo>
                    <a:pt x="1147801" y="56111"/>
                    <a:pt x="1135228" y="53633"/>
                    <a:pt x="1124370" y="56301"/>
                  </a:cubicBezTo>
                  <a:cubicBezTo>
                    <a:pt x="1107605" y="60493"/>
                    <a:pt x="1091411" y="68113"/>
                    <a:pt x="1075600" y="75542"/>
                  </a:cubicBezTo>
                  <a:cubicBezTo>
                    <a:pt x="1046261" y="89258"/>
                    <a:pt x="1016162" y="89258"/>
                    <a:pt x="986633" y="79162"/>
                  </a:cubicBezTo>
                  <a:cubicBezTo>
                    <a:pt x="944722" y="64873"/>
                    <a:pt x="903193" y="64873"/>
                    <a:pt x="861089" y="76304"/>
                  </a:cubicBezTo>
                  <a:cubicBezTo>
                    <a:pt x="826990" y="85638"/>
                    <a:pt x="791935" y="92116"/>
                    <a:pt x="759168" y="104689"/>
                  </a:cubicBezTo>
                  <a:cubicBezTo>
                    <a:pt x="744689" y="110215"/>
                    <a:pt x="732497" y="126597"/>
                    <a:pt x="723735" y="140696"/>
                  </a:cubicBezTo>
                  <a:cubicBezTo>
                    <a:pt x="706018" y="169271"/>
                    <a:pt x="674013" y="169081"/>
                    <a:pt x="647532" y="147934"/>
                  </a:cubicBezTo>
                  <a:cubicBezTo>
                    <a:pt x="619717" y="125645"/>
                    <a:pt x="584664" y="112501"/>
                    <a:pt x="552659" y="95926"/>
                  </a:cubicBezTo>
                  <a:cubicBezTo>
                    <a:pt x="549993" y="94592"/>
                    <a:pt x="545039" y="96116"/>
                    <a:pt x="541800" y="97640"/>
                  </a:cubicBezTo>
                  <a:cubicBezTo>
                    <a:pt x="488649" y="122407"/>
                    <a:pt x="433593" y="126979"/>
                    <a:pt x="375107" y="123169"/>
                  </a:cubicBezTo>
                  <a:cubicBezTo>
                    <a:pt x="341960" y="121073"/>
                    <a:pt x="307289" y="137076"/>
                    <a:pt x="273567" y="145458"/>
                  </a:cubicBezTo>
                  <a:cubicBezTo>
                    <a:pt x="269757" y="146410"/>
                    <a:pt x="266519" y="151174"/>
                    <a:pt x="264043" y="154792"/>
                  </a:cubicBezTo>
                  <a:cubicBezTo>
                    <a:pt x="240228" y="190800"/>
                    <a:pt x="208223" y="200706"/>
                    <a:pt x="169360" y="177273"/>
                  </a:cubicBezTo>
                  <a:cubicBezTo>
                    <a:pt x="143643" y="161651"/>
                    <a:pt x="118114" y="158032"/>
                    <a:pt x="89347" y="157460"/>
                  </a:cubicBezTo>
                  <a:cubicBezTo>
                    <a:pt x="71059" y="157078"/>
                    <a:pt x="52962" y="147934"/>
                    <a:pt x="34291" y="145268"/>
                  </a:cubicBezTo>
                  <a:lnTo>
                    <a:pt x="0" y="142056"/>
                  </a:lnTo>
                  <a:lnTo>
                    <a:pt x="0" y="849556"/>
                  </a:lnTo>
                  <a:lnTo>
                    <a:pt x="60652" y="844783"/>
                  </a:lnTo>
                  <a:cubicBezTo>
                    <a:pt x="80251" y="839473"/>
                    <a:pt x="99446" y="832043"/>
                    <a:pt x="119068" y="827281"/>
                  </a:cubicBezTo>
                  <a:cubicBezTo>
                    <a:pt x="137355" y="822899"/>
                    <a:pt x="154501" y="812802"/>
                    <a:pt x="171840" y="804420"/>
                  </a:cubicBezTo>
                  <a:cubicBezTo>
                    <a:pt x="204985" y="788417"/>
                    <a:pt x="240420" y="798514"/>
                    <a:pt x="274329" y="794324"/>
                  </a:cubicBezTo>
                  <a:cubicBezTo>
                    <a:pt x="285188" y="792990"/>
                    <a:pt x="296046" y="791466"/>
                    <a:pt x="306715" y="788798"/>
                  </a:cubicBezTo>
                  <a:cubicBezTo>
                    <a:pt x="335864" y="781749"/>
                    <a:pt x="365583" y="775653"/>
                    <a:pt x="393967" y="765937"/>
                  </a:cubicBezTo>
                  <a:cubicBezTo>
                    <a:pt x="426165" y="755078"/>
                    <a:pt x="457028" y="740600"/>
                    <a:pt x="493793" y="725549"/>
                  </a:cubicBezTo>
                  <a:cubicBezTo>
                    <a:pt x="506557" y="729360"/>
                    <a:pt x="526180" y="739648"/>
                    <a:pt x="546373" y="740600"/>
                  </a:cubicBezTo>
                  <a:cubicBezTo>
                    <a:pt x="611337" y="743838"/>
                    <a:pt x="672107" y="726121"/>
                    <a:pt x="730211" y="698116"/>
                  </a:cubicBezTo>
                  <a:cubicBezTo>
                    <a:pt x="747927" y="689734"/>
                    <a:pt x="766980" y="684210"/>
                    <a:pt x="784889" y="676018"/>
                  </a:cubicBezTo>
                  <a:cubicBezTo>
                    <a:pt x="791173" y="673161"/>
                    <a:pt x="799365" y="667065"/>
                    <a:pt x="800509" y="661349"/>
                  </a:cubicBezTo>
                  <a:cubicBezTo>
                    <a:pt x="807175" y="628201"/>
                    <a:pt x="831942" y="628772"/>
                    <a:pt x="857661" y="626868"/>
                  </a:cubicBezTo>
                  <a:cubicBezTo>
                    <a:pt x="888332" y="624582"/>
                    <a:pt x="918621" y="619248"/>
                    <a:pt x="949102" y="614676"/>
                  </a:cubicBezTo>
                  <a:cubicBezTo>
                    <a:pt x="953104" y="614104"/>
                    <a:pt x="956722" y="610104"/>
                    <a:pt x="960342" y="607435"/>
                  </a:cubicBezTo>
                  <a:cubicBezTo>
                    <a:pt x="965867" y="603435"/>
                    <a:pt x="971011" y="597339"/>
                    <a:pt x="977109" y="595815"/>
                  </a:cubicBezTo>
                  <a:cubicBezTo>
                    <a:pt x="1008350" y="588385"/>
                    <a:pt x="1039783" y="582099"/>
                    <a:pt x="1071218" y="575240"/>
                  </a:cubicBezTo>
                  <a:cubicBezTo>
                    <a:pt x="1078266" y="573716"/>
                    <a:pt x="1085505" y="571812"/>
                    <a:pt x="1091983" y="568764"/>
                  </a:cubicBezTo>
                  <a:cubicBezTo>
                    <a:pt x="1098079" y="565906"/>
                    <a:pt x="1103223" y="560952"/>
                    <a:pt x="1109321" y="557904"/>
                  </a:cubicBezTo>
                  <a:cubicBezTo>
                    <a:pt x="1125892" y="549714"/>
                    <a:pt x="1142851" y="542093"/>
                    <a:pt x="1162279" y="532949"/>
                  </a:cubicBezTo>
                  <a:cubicBezTo>
                    <a:pt x="1173138" y="550094"/>
                    <a:pt x="1187810" y="540377"/>
                    <a:pt x="1206097" y="532187"/>
                  </a:cubicBezTo>
                  <a:cubicBezTo>
                    <a:pt x="1224765" y="523805"/>
                    <a:pt x="1246292" y="521137"/>
                    <a:pt x="1266867" y="518088"/>
                  </a:cubicBezTo>
                  <a:cubicBezTo>
                    <a:pt x="1304588" y="512564"/>
                    <a:pt x="1342499" y="509134"/>
                    <a:pt x="1380219" y="504182"/>
                  </a:cubicBezTo>
                  <a:cubicBezTo>
                    <a:pt x="1388221" y="503038"/>
                    <a:pt x="1397365" y="500944"/>
                    <a:pt x="1403461" y="496180"/>
                  </a:cubicBezTo>
                  <a:cubicBezTo>
                    <a:pt x="1445181" y="464175"/>
                    <a:pt x="1495858" y="455222"/>
                    <a:pt x="1544054" y="458268"/>
                  </a:cubicBezTo>
                  <a:cubicBezTo>
                    <a:pt x="1581965" y="460557"/>
                    <a:pt x="1619114" y="462270"/>
                    <a:pt x="1656644" y="459032"/>
                  </a:cubicBezTo>
                  <a:cubicBezTo>
                    <a:pt x="1659502" y="458841"/>
                    <a:pt x="1663312" y="459223"/>
                    <a:pt x="1665406" y="460747"/>
                  </a:cubicBezTo>
                  <a:cubicBezTo>
                    <a:pt x="1678360" y="470843"/>
                    <a:pt x="1691887" y="471605"/>
                    <a:pt x="1708461" y="473318"/>
                  </a:cubicBezTo>
                  <a:cubicBezTo>
                    <a:pt x="1731894" y="475797"/>
                    <a:pt x="1753421" y="474081"/>
                    <a:pt x="1775140" y="469891"/>
                  </a:cubicBezTo>
                  <a:cubicBezTo>
                    <a:pt x="1790952" y="466843"/>
                    <a:pt x="1806953" y="460557"/>
                    <a:pt x="1821051" y="452554"/>
                  </a:cubicBezTo>
                  <a:cubicBezTo>
                    <a:pt x="1840672" y="441314"/>
                    <a:pt x="1859535" y="436934"/>
                    <a:pt x="1878203" y="451792"/>
                  </a:cubicBezTo>
                  <a:cubicBezTo>
                    <a:pt x="1898396" y="467605"/>
                    <a:pt x="1921257" y="462081"/>
                    <a:pt x="1943547" y="462651"/>
                  </a:cubicBezTo>
                  <a:cubicBezTo>
                    <a:pt x="1953262" y="462843"/>
                    <a:pt x="1963550" y="462461"/>
                    <a:pt x="1972884" y="464937"/>
                  </a:cubicBezTo>
                  <a:cubicBezTo>
                    <a:pt x="1999935" y="471987"/>
                    <a:pt x="2026036" y="482655"/>
                    <a:pt x="2053469" y="487417"/>
                  </a:cubicBezTo>
                  <a:cubicBezTo>
                    <a:pt x="2068710" y="490084"/>
                    <a:pt x="2085664" y="485321"/>
                    <a:pt x="2101477" y="481893"/>
                  </a:cubicBezTo>
                  <a:cubicBezTo>
                    <a:pt x="2117479" y="478273"/>
                    <a:pt x="2133290" y="472749"/>
                    <a:pt x="2148722" y="467033"/>
                  </a:cubicBezTo>
                  <a:cubicBezTo>
                    <a:pt x="2159199" y="463223"/>
                    <a:pt x="2170629" y="459603"/>
                    <a:pt x="2179011" y="452744"/>
                  </a:cubicBezTo>
                  <a:cubicBezTo>
                    <a:pt x="2198064" y="437124"/>
                    <a:pt x="2217685" y="434455"/>
                    <a:pt x="2240165" y="442648"/>
                  </a:cubicBezTo>
                  <a:cubicBezTo>
                    <a:pt x="2243593" y="443982"/>
                    <a:pt x="2247594" y="443982"/>
                    <a:pt x="2251404" y="444172"/>
                  </a:cubicBezTo>
                  <a:cubicBezTo>
                    <a:pt x="2312370" y="448172"/>
                    <a:pt x="2373330" y="450650"/>
                    <a:pt x="2433912" y="456746"/>
                  </a:cubicBezTo>
                  <a:cubicBezTo>
                    <a:pt x="2458485" y="459223"/>
                    <a:pt x="2482107" y="470081"/>
                    <a:pt x="2506302" y="476939"/>
                  </a:cubicBezTo>
                  <a:cubicBezTo>
                    <a:pt x="2511256" y="478273"/>
                    <a:pt x="2516783" y="480369"/>
                    <a:pt x="2521735" y="479415"/>
                  </a:cubicBezTo>
                  <a:cubicBezTo>
                    <a:pt x="2575647" y="469891"/>
                    <a:pt x="2626132" y="483797"/>
                    <a:pt x="2675854" y="502086"/>
                  </a:cubicBezTo>
                  <a:cubicBezTo>
                    <a:pt x="2680996" y="503992"/>
                    <a:pt x="2687282" y="503419"/>
                    <a:pt x="2692998" y="503038"/>
                  </a:cubicBezTo>
                  <a:cubicBezTo>
                    <a:pt x="2709003" y="501706"/>
                    <a:pt x="2726337" y="495038"/>
                    <a:pt x="2740816" y="499037"/>
                  </a:cubicBezTo>
                  <a:cubicBezTo>
                    <a:pt x="2779297" y="510088"/>
                    <a:pt x="2817398" y="523423"/>
                    <a:pt x="2853596" y="540187"/>
                  </a:cubicBezTo>
                  <a:cubicBezTo>
                    <a:pt x="2890365" y="557142"/>
                    <a:pt x="2924464" y="571430"/>
                    <a:pt x="2966565" y="554286"/>
                  </a:cubicBezTo>
                  <a:cubicBezTo>
                    <a:pt x="2984472" y="547045"/>
                    <a:pt x="3008095" y="552190"/>
                    <a:pt x="3028671" y="554094"/>
                  </a:cubicBezTo>
                  <a:cubicBezTo>
                    <a:pt x="3043720" y="555618"/>
                    <a:pt x="3058198" y="564192"/>
                    <a:pt x="3073059" y="564192"/>
                  </a:cubicBezTo>
                  <a:cubicBezTo>
                    <a:pt x="3112686" y="564192"/>
                    <a:pt x="3147927" y="574288"/>
                    <a:pt x="3182219" y="594862"/>
                  </a:cubicBezTo>
                  <a:cubicBezTo>
                    <a:pt x="3195557" y="602863"/>
                    <a:pt x="3216322" y="597529"/>
                    <a:pt x="3233656" y="599625"/>
                  </a:cubicBezTo>
                  <a:cubicBezTo>
                    <a:pt x="3251947" y="602101"/>
                    <a:pt x="3270804" y="604387"/>
                    <a:pt x="3288332" y="609914"/>
                  </a:cubicBezTo>
                  <a:cubicBezTo>
                    <a:pt x="3333672" y="624392"/>
                    <a:pt x="3378441" y="640774"/>
                    <a:pt x="3423591" y="656015"/>
                  </a:cubicBezTo>
                  <a:cubicBezTo>
                    <a:pt x="3460738" y="668590"/>
                    <a:pt x="3497317" y="658683"/>
                    <a:pt x="3534084" y="653349"/>
                  </a:cubicBezTo>
                  <a:cubicBezTo>
                    <a:pt x="3557137" y="649919"/>
                    <a:pt x="3578662" y="641727"/>
                    <a:pt x="3604571" y="653918"/>
                  </a:cubicBezTo>
                  <a:cubicBezTo>
                    <a:pt x="3629338" y="665541"/>
                    <a:pt x="3660771" y="662873"/>
                    <a:pt x="3688586" y="669160"/>
                  </a:cubicBezTo>
                  <a:cubicBezTo>
                    <a:pt x="3712020" y="674494"/>
                    <a:pt x="3734687" y="683068"/>
                    <a:pt x="3757358" y="691450"/>
                  </a:cubicBezTo>
                  <a:cubicBezTo>
                    <a:pt x="3788221" y="702881"/>
                    <a:pt x="3818700" y="714881"/>
                    <a:pt x="3852421" y="709167"/>
                  </a:cubicBezTo>
                  <a:cubicBezTo>
                    <a:pt x="3890714" y="702689"/>
                    <a:pt x="3917001" y="727073"/>
                    <a:pt x="3947104" y="743267"/>
                  </a:cubicBezTo>
                  <a:cubicBezTo>
                    <a:pt x="3967869" y="754316"/>
                    <a:pt x="3990538" y="762509"/>
                    <a:pt x="4013208" y="769367"/>
                  </a:cubicBezTo>
                  <a:cubicBezTo>
                    <a:pt x="4043497" y="778321"/>
                    <a:pt x="4074740" y="783655"/>
                    <a:pt x="4105222" y="792418"/>
                  </a:cubicBezTo>
                  <a:cubicBezTo>
                    <a:pt x="4151325" y="805561"/>
                    <a:pt x="4198001" y="815850"/>
                    <a:pt x="4246006" y="808610"/>
                  </a:cubicBezTo>
                  <a:cubicBezTo>
                    <a:pt x="4268105" y="805372"/>
                    <a:pt x="4288682" y="805561"/>
                    <a:pt x="4310779" y="810326"/>
                  </a:cubicBezTo>
                  <a:cubicBezTo>
                    <a:pt x="4346974" y="818136"/>
                    <a:pt x="4384123" y="819089"/>
                    <a:pt x="4413272" y="848235"/>
                  </a:cubicBezTo>
                  <a:cubicBezTo>
                    <a:pt x="4423558" y="858524"/>
                    <a:pt x="4442037" y="861190"/>
                    <a:pt x="4457087" y="866524"/>
                  </a:cubicBezTo>
                  <a:cubicBezTo>
                    <a:pt x="4474424" y="872812"/>
                    <a:pt x="4487186" y="869572"/>
                    <a:pt x="4496523" y="851284"/>
                  </a:cubicBezTo>
                  <a:cubicBezTo>
                    <a:pt x="4500713" y="843093"/>
                    <a:pt x="4512715" y="835091"/>
                    <a:pt x="4522050" y="833757"/>
                  </a:cubicBezTo>
                  <a:cubicBezTo>
                    <a:pt x="4550055" y="829757"/>
                    <a:pt x="4575773" y="835663"/>
                    <a:pt x="4602824" y="848618"/>
                  </a:cubicBezTo>
                  <a:cubicBezTo>
                    <a:pt x="4628161" y="860810"/>
                    <a:pt x="4659786" y="859476"/>
                    <a:pt x="4688553" y="864238"/>
                  </a:cubicBezTo>
                  <a:cubicBezTo>
                    <a:pt x="4708936" y="867668"/>
                    <a:pt x="4729321" y="874716"/>
                    <a:pt x="4749895" y="874716"/>
                  </a:cubicBezTo>
                  <a:cubicBezTo>
                    <a:pt x="4775424" y="874716"/>
                    <a:pt x="4800761" y="868620"/>
                    <a:pt x="4826480" y="866334"/>
                  </a:cubicBezTo>
                  <a:cubicBezTo>
                    <a:pt x="4846482" y="864430"/>
                    <a:pt x="4866867" y="865192"/>
                    <a:pt x="4886870" y="862906"/>
                  </a:cubicBezTo>
                  <a:cubicBezTo>
                    <a:pt x="4903254" y="861190"/>
                    <a:pt x="4919447" y="856810"/>
                    <a:pt x="4935639" y="853190"/>
                  </a:cubicBezTo>
                  <a:cubicBezTo>
                    <a:pt x="4941546" y="851856"/>
                    <a:pt x="4947452" y="846711"/>
                    <a:pt x="4952784" y="847473"/>
                  </a:cubicBezTo>
                  <a:cubicBezTo>
                    <a:pt x="5005745" y="855666"/>
                    <a:pt x="5043847" y="819089"/>
                    <a:pt x="5088617" y="802896"/>
                  </a:cubicBezTo>
                  <a:cubicBezTo>
                    <a:pt x="5135672" y="785749"/>
                    <a:pt x="5181204" y="759461"/>
                    <a:pt x="5233781" y="767271"/>
                  </a:cubicBezTo>
                  <a:cubicBezTo>
                    <a:pt x="5265596" y="772033"/>
                    <a:pt x="5296267" y="783083"/>
                    <a:pt x="5327893" y="789752"/>
                  </a:cubicBezTo>
                  <a:cubicBezTo>
                    <a:pt x="5339132" y="792038"/>
                    <a:pt x="5351705" y="791656"/>
                    <a:pt x="5362946" y="789370"/>
                  </a:cubicBezTo>
                  <a:cubicBezTo>
                    <a:pt x="5417240" y="778891"/>
                    <a:pt x="5470771" y="777367"/>
                    <a:pt x="5524115" y="794514"/>
                  </a:cubicBezTo>
                  <a:cubicBezTo>
                    <a:pt x="5533257" y="797372"/>
                    <a:pt x="5542974" y="800038"/>
                    <a:pt x="5552500" y="800038"/>
                  </a:cubicBezTo>
                  <a:cubicBezTo>
                    <a:pt x="5604697" y="800038"/>
                    <a:pt x="5655944" y="796038"/>
                    <a:pt x="5705857" y="777367"/>
                  </a:cubicBezTo>
                  <a:cubicBezTo>
                    <a:pt x="5722622" y="771080"/>
                    <a:pt x="5743006" y="775081"/>
                    <a:pt x="5761485" y="773557"/>
                  </a:cubicBezTo>
                  <a:cubicBezTo>
                    <a:pt x="5778629" y="772224"/>
                    <a:pt x="5796156" y="771653"/>
                    <a:pt x="5812731" y="767271"/>
                  </a:cubicBezTo>
                  <a:cubicBezTo>
                    <a:pt x="5836925" y="760795"/>
                    <a:pt x="5859404" y="760033"/>
                    <a:pt x="5884361" y="765747"/>
                  </a:cubicBezTo>
                  <a:cubicBezTo>
                    <a:pt x="5908174" y="771080"/>
                    <a:pt x="5933892" y="768415"/>
                    <a:pt x="5958660" y="768605"/>
                  </a:cubicBezTo>
                  <a:cubicBezTo>
                    <a:pt x="5986282" y="768795"/>
                    <a:pt x="6013906" y="768984"/>
                    <a:pt x="6041528" y="768033"/>
                  </a:cubicBezTo>
                  <a:cubicBezTo>
                    <a:pt x="6052579" y="767653"/>
                    <a:pt x="6065151" y="760033"/>
                    <a:pt x="6074297" y="763081"/>
                  </a:cubicBezTo>
                  <a:cubicBezTo>
                    <a:pt x="6103824" y="773366"/>
                    <a:pt x="6133353" y="760985"/>
                    <a:pt x="6162880" y="766509"/>
                  </a:cubicBezTo>
                  <a:cubicBezTo>
                    <a:pt x="6177360" y="769367"/>
                    <a:pt x="6193743" y="761557"/>
                    <a:pt x="6209364" y="760795"/>
                  </a:cubicBezTo>
                  <a:cubicBezTo>
                    <a:pt x="6234892" y="759461"/>
                    <a:pt x="6260419" y="760033"/>
                    <a:pt x="6285948" y="759651"/>
                  </a:cubicBezTo>
                  <a:cubicBezTo>
                    <a:pt x="6294330" y="759461"/>
                    <a:pt x="6302523" y="758699"/>
                    <a:pt x="6310905" y="758316"/>
                  </a:cubicBezTo>
                  <a:cubicBezTo>
                    <a:pt x="6318335" y="757936"/>
                    <a:pt x="6326145" y="756222"/>
                    <a:pt x="6333194" y="757554"/>
                  </a:cubicBezTo>
                  <a:cubicBezTo>
                    <a:pt x="6358723" y="762318"/>
                    <a:pt x="6383869" y="770129"/>
                    <a:pt x="6409586" y="773177"/>
                  </a:cubicBezTo>
                  <a:cubicBezTo>
                    <a:pt x="6431875" y="775843"/>
                    <a:pt x="6454928" y="772224"/>
                    <a:pt x="6477407" y="774129"/>
                  </a:cubicBezTo>
                  <a:cubicBezTo>
                    <a:pt x="6517032" y="777367"/>
                    <a:pt x="6556657" y="783083"/>
                    <a:pt x="6596283" y="786703"/>
                  </a:cubicBezTo>
                  <a:cubicBezTo>
                    <a:pt x="6604857" y="787465"/>
                    <a:pt x="6613809" y="782701"/>
                    <a:pt x="6622573" y="782321"/>
                  </a:cubicBezTo>
                  <a:cubicBezTo>
                    <a:pt x="6650006" y="781369"/>
                    <a:pt x="6677439" y="781177"/>
                    <a:pt x="6704872" y="780607"/>
                  </a:cubicBezTo>
                  <a:cubicBezTo>
                    <a:pt x="6720493" y="780415"/>
                    <a:pt x="6736305" y="780987"/>
                    <a:pt x="6751738" y="779273"/>
                  </a:cubicBezTo>
                  <a:cubicBezTo>
                    <a:pt x="6772120" y="776987"/>
                    <a:pt x="6790599" y="773557"/>
                    <a:pt x="6809650" y="788417"/>
                  </a:cubicBezTo>
                  <a:cubicBezTo>
                    <a:pt x="6816984" y="794180"/>
                    <a:pt x="6824819" y="797942"/>
                    <a:pt x="6832976" y="8004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C86D0F14-D449-4833-830D-A382829E2D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2640988" y="2991370"/>
              <a:ext cx="6857455" cy="874716"/>
            </a:xfrm>
            <a:custGeom>
              <a:avLst/>
              <a:gdLst>
                <a:gd name="connsiteX0" fmla="*/ 6857455 w 6857455"/>
                <a:gd name="connsiteY0" fmla="*/ 804643 h 874716"/>
                <a:gd name="connsiteX1" fmla="*/ 6857455 w 6857455"/>
                <a:gd name="connsiteY1" fmla="*/ 562246 h 874716"/>
                <a:gd name="connsiteX2" fmla="*/ 6829178 w 6857455"/>
                <a:gd name="connsiteY2" fmla="*/ 551284 h 874716"/>
                <a:gd name="connsiteX3" fmla="*/ 6766024 w 6857455"/>
                <a:gd name="connsiteY3" fmla="*/ 500372 h 874716"/>
                <a:gd name="connsiteX4" fmla="*/ 6734971 w 6857455"/>
                <a:gd name="connsiteY4" fmla="*/ 500944 h 874716"/>
                <a:gd name="connsiteX5" fmla="*/ 6683915 w 6857455"/>
                <a:gd name="connsiteY5" fmla="*/ 507040 h 874716"/>
                <a:gd name="connsiteX6" fmla="*/ 6628860 w 6857455"/>
                <a:gd name="connsiteY6" fmla="*/ 495418 h 874716"/>
                <a:gd name="connsiteX7" fmla="*/ 6588662 w 6857455"/>
                <a:gd name="connsiteY7" fmla="*/ 487227 h 874716"/>
                <a:gd name="connsiteX8" fmla="*/ 6476074 w 6857455"/>
                <a:gd name="connsiteY8" fmla="*/ 511230 h 874716"/>
                <a:gd name="connsiteX9" fmla="*/ 6382345 w 6857455"/>
                <a:gd name="connsiteY9" fmla="*/ 534853 h 874716"/>
                <a:gd name="connsiteX10" fmla="*/ 6369391 w 6857455"/>
                <a:gd name="connsiteY10" fmla="*/ 531615 h 874716"/>
                <a:gd name="connsiteX11" fmla="*/ 6244799 w 6857455"/>
                <a:gd name="connsiteY11" fmla="*/ 512182 h 874716"/>
                <a:gd name="connsiteX12" fmla="*/ 6190315 w 6857455"/>
                <a:gd name="connsiteY12" fmla="*/ 485703 h 874716"/>
                <a:gd name="connsiteX13" fmla="*/ 6115446 w 6857455"/>
                <a:gd name="connsiteY13" fmla="*/ 462270 h 874716"/>
                <a:gd name="connsiteX14" fmla="*/ 6032194 w 6857455"/>
                <a:gd name="connsiteY14" fmla="*/ 434266 h 874716"/>
                <a:gd name="connsiteX15" fmla="*/ 5971042 w 6857455"/>
                <a:gd name="connsiteY15" fmla="*/ 420738 h 874716"/>
                <a:gd name="connsiteX16" fmla="*/ 5880933 w 6857455"/>
                <a:gd name="connsiteY16" fmla="*/ 430646 h 874716"/>
                <a:gd name="connsiteX17" fmla="*/ 5862452 w 6857455"/>
                <a:gd name="connsiteY17" fmla="*/ 438648 h 874716"/>
                <a:gd name="connsiteX18" fmla="*/ 5685283 w 6857455"/>
                <a:gd name="connsiteY18" fmla="*/ 498658 h 874716"/>
                <a:gd name="connsiteX19" fmla="*/ 5567169 w 6857455"/>
                <a:gd name="connsiteY19" fmla="*/ 499420 h 874716"/>
                <a:gd name="connsiteX20" fmla="*/ 5527923 w 6857455"/>
                <a:gd name="connsiteY20" fmla="*/ 490466 h 874716"/>
                <a:gd name="connsiteX21" fmla="*/ 5456292 w 6857455"/>
                <a:gd name="connsiteY21" fmla="*/ 450650 h 874716"/>
                <a:gd name="connsiteX22" fmla="*/ 5424670 w 6857455"/>
                <a:gd name="connsiteY22" fmla="*/ 444934 h 874716"/>
                <a:gd name="connsiteX23" fmla="*/ 5368662 w 6857455"/>
                <a:gd name="connsiteY23" fmla="*/ 441124 h 874716"/>
                <a:gd name="connsiteX24" fmla="*/ 5247118 w 6857455"/>
                <a:gd name="connsiteY24" fmla="*/ 444934 h 874716"/>
                <a:gd name="connsiteX25" fmla="*/ 5088617 w 6857455"/>
                <a:gd name="connsiteY25" fmla="*/ 428742 h 874716"/>
                <a:gd name="connsiteX26" fmla="*/ 5025750 w 6857455"/>
                <a:gd name="connsiteY26" fmla="*/ 433694 h 874716"/>
                <a:gd name="connsiteX27" fmla="*/ 4957930 w 6857455"/>
                <a:gd name="connsiteY27" fmla="*/ 442268 h 874716"/>
                <a:gd name="connsiteX28" fmla="*/ 4938116 w 6857455"/>
                <a:gd name="connsiteY28" fmla="*/ 441886 h 874716"/>
                <a:gd name="connsiteX29" fmla="*/ 4833910 w 6857455"/>
                <a:gd name="connsiteY29" fmla="*/ 421693 h 874716"/>
                <a:gd name="connsiteX30" fmla="*/ 4810095 w 6857455"/>
                <a:gd name="connsiteY30" fmla="*/ 408167 h 874716"/>
                <a:gd name="connsiteX31" fmla="*/ 4747991 w 6857455"/>
                <a:gd name="connsiteY31" fmla="*/ 413691 h 874716"/>
                <a:gd name="connsiteX32" fmla="*/ 4692745 w 6857455"/>
                <a:gd name="connsiteY32" fmla="*/ 435790 h 874716"/>
                <a:gd name="connsiteX33" fmla="*/ 4375933 w 6857455"/>
                <a:gd name="connsiteY33" fmla="*/ 483417 h 874716"/>
                <a:gd name="connsiteX34" fmla="*/ 4185426 w 6857455"/>
                <a:gd name="connsiteY34" fmla="*/ 484179 h 874716"/>
                <a:gd name="connsiteX35" fmla="*/ 4052072 w 6857455"/>
                <a:gd name="connsiteY35" fmla="*/ 505134 h 874716"/>
                <a:gd name="connsiteX36" fmla="*/ 4029973 w 6857455"/>
                <a:gd name="connsiteY36" fmla="*/ 527233 h 874716"/>
                <a:gd name="connsiteX37" fmla="*/ 3948626 w 6857455"/>
                <a:gd name="connsiteY37" fmla="*/ 550666 h 874716"/>
                <a:gd name="connsiteX38" fmla="*/ 3871280 w 6857455"/>
                <a:gd name="connsiteY38" fmla="*/ 502275 h 874716"/>
                <a:gd name="connsiteX39" fmla="*/ 3774312 w 6857455"/>
                <a:gd name="connsiteY39" fmla="*/ 429122 h 874716"/>
                <a:gd name="connsiteX40" fmla="*/ 3721543 w 6857455"/>
                <a:gd name="connsiteY40" fmla="*/ 428552 h 874716"/>
                <a:gd name="connsiteX41" fmla="*/ 3612763 w 6857455"/>
                <a:gd name="connsiteY41" fmla="*/ 414263 h 874716"/>
                <a:gd name="connsiteX42" fmla="*/ 3537323 w 6857455"/>
                <a:gd name="connsiteY42" fmla="*/ 389878 h 874716"/>
                <a:gd name="connsiteX43" fmla="*/ 3431593 w 6857455"/>
                <a:gd name="connsiteY43" fmla="*/ 360921 h 874716"/>
                <a:gd name="connsiteX44" fmla="*/ 3392158 w 6857455"/>
                <a:gd name="connsiteY44" fmla="*/ 345681 h 874716"/>
                <a:gd name="connsiteX45" fmla="*/ 3297856 w 6857455"/>
                <a:gd name="connsiteY45" fmla="*/ 323010 h 874716"/>
                <a:gd name="connsiteX46" fmla="*/ 3219748 w 6857455"/>
                <a:gd name="connsiteY46" fmla="*/ 308151 h 874716"/>
                <a:gd name="connsiteX47" fmla="*/ 3156692 w 6857455"/>
                <a:gd name="connsiteY47" fmla="*/ 261668 h 874716"/>
                <a:gd name="connsiteX48" fmla="*/ 3136497 w 6857455"/>
                <a:gd name="connsiteY48" fmla="*/ 237663 h 874716"/>
                <a:gd name="connsiteX49" fmla="*/ 3119733 w 6857455"/>
                <a:gd name="connsiteY49" fmla="*/ 222233 h 874716"/>
                <a:gd name="connsiteX50" fmla="*/ 3045436 w 6857455"/>
                <a:gd name="connsiteY50" fmla="*/ 131742 h 874716"/>
                <a:gd name="connsiteX51" fmla="*/ 3037054 w 6857455"/>
                <a:gd name="connsiteY51" fmla="*/ 124121 h 874716"/>
                <a:gd name="connsiteX52" fmla="*/ 2936466 w 6857455"/>
                <a:gd name="connsiteY52" fmla="*/ 82400 h 874716"/>
                <a:gd name="connsiteX53" fmla="*/ 2901031 w 6857455"/>
                <a:gd name="connsiteY53" fmla="*/ 59731 h 874716"/>
                <a:gd name="connsiteX54" fmla="*/ 2828259 w 6857455"/>
                <a:gd name="connsiteY54" fmla="*/ 3149 h 874716"/>
                <a:gd name="connsiteX55" fmla="*/ 2799492 w 6857455"/>
                <a:gd name="connsiteY55" fmla="*/ 1245 h 874716"/>
                <a:gd name="connsiteX56" fmla="*/ 2693570 w 6857455"/>
                <a:gd name="connsiteY56" fmla="*/ 35154 h 874716"/>
                <a:gd name="connsiteX57" fmla="*/ 2639847 w 6857455"/>
                <a:gd name="connsiteY57" fmla="*/ 73448 h 874716"/>
                <a:gd name="connsiteX58" fmla="*/ 2621178 w 6857455"/>
                <a:gd name="connsiteY58" fmla="*/ 88688 h 874716"/>
                <a:gd name="connsiteX59" fmla="*/ 2489348 w 6857455"/>
                <a:gd name="connsiteY59" fmla="*/ 72304 h 874716"/>
                <a:gd name="connsiteX60" fmla="*/ 2452580 w 6857455"/>
                <a:gd name="connsiteY60" fmla="*/ 68683 h 874716"/>
                <a:gd name="connsiteX61" fmla="*/ 2326464 w 6857455"/>
                <a:gd name="connsiteY61" fmla="*/ 50395 h 874716"/>
                <a:gd name="connsiteX62" fmla="*/ 2300365 w 6857455"/>
                <a:gd name="connsiteY62" fmla="*/ 54777 h 874716"/>
                <a:gd name="connsiteX63" fmla="*/ 2130434 w 6857455"/>
                <a:gd name="connsiteY63" fmla="*/ 58397 h 874716"/>
                <a:gd name="connsiteX64" fmla="*/ 2118621 w 6857455"/>
                <a:gd name="connsiteY64" fmla="*/ 47919 h 874716"/>
                <a:gd name="connsiteX65" fmla="*/ 2057659 w 6857455"/>
                <a:gd name="connsiteY65" fmla="*/ 16866 h 874716"/>
                <a:gd name="connsiteX66" fmla="*/ 1976314 w 6857455"/>
                <a:gd name="connsiteY66" fmla="*/ 8865 h 874716"/>
                <a:gd name="connsiteX67" fmla="*/ 1961454 w 6857455"/>
                <a:gd name="connsiteY67" fmla="*/ 11724 h 874716"/>
                <a:gd name="connsiteX68" fmla="*/ 1906588 w 6857455"/>
                <a:gd name="connsiteY68" fmla="*/ 30964 h 874716"/>
                <a:gd name="connsiteX69" fmla="*/ 1783330 w 6857455"/>
                <a:gd name="connsiteY69" fmla="*/ 48871 h 874716"/>
                <a:gd name="connsiteX70" fmla="*/ 1759327 w 6857455"/>
                <a:gd name="connsiteY70" fmla="*/ 55349 h 874716"/>
                <a:gd name="connsiteX71" fmla="*/ 1716082 w 6857455"/>
                <a:gd name="connsiteY71" fmla="*/ 65445 h 874716"/>
                <a:gd name="connsiteX72" fmla="*/ 1598920 w 6857455"/>
                <a:gd name="connsiteY72" fmla="*/ 72114 h 874716"/>
                <a:gd name="connsiteX73" fmla="*/ 1542150 w 6857455"/>
                <a:gd name="connsiteY73" fmla="*/ 62207 h 874716"/>
                <a:gd name="connsiteX74" fmla="*/ 1516813 w 6857455"/>
                <a:gd name="connsiteY74" fmla="*/ 62779 h 874716"/>
                <a:gd name="connsiteX75" fmla="*/ 1432228 w 6857455"/>
                <a:gd name="connsiteY75" fmla="*/ 88116 h 874716"/>
                <a:gd name="connsiteX76" fmla="*/ 1224765 w 6857455"/>
                <a:gd name="connsiteY76" fmla="*/ 71924 h 874716"/>
                <a:gd name="connsiteX77" fmla="*/ 1159231 w 6857455"/>
                <a:gd name="connsiteY77" fmla="*/ 58207 h 874716"/>
                <a:gd name="connsiteX78" fmla="*/ 1124370 w 6857455"/>
                <a:gd name="connsiteY78" fmla="*/ 56301 h 874716"/>
                <a:gd name="connsiteX79" fmla="*/ 1075600 w 6857455"/>
                <a:gd name="connsiteY79" fmla="*/ 75542 h 874716"/>
                <a:gd name="connsiteX80" fmla="*/ 986633 w 6857455"/>
                <a:gd name="connsiteY80" fmla="*/ 79162 h 874716"/>
                <a:gd name="connsiteX81" fmla="*/ 861089 w 6857455"/>
                <a:gd name="connsiteY81" fmla="*/ 76304 h 874716"/>
                <a:gd name="connsiteX82" fmla="*/ 759168 w 6857455"/>
                <a:gd name="connsiteY82" fmla="*/ 104689 h 874716"/>
                <a:gd name="connsiteX83" fmla="*/ 723735 w 6857455"/>
                <a:gd name="connsiteY83" fmla="*/ 140696 h 874716"/>
                <a:gd name="connsiteX84" fmla="*/ 647532 w 6857455"/>
                <a:gd name="connsiteY84" fmla="*/ 147934 h 874716"/>
                <a:gd name="connsiteX85" fmla="*/ 552659 w 6857455"/>
                <a:gd name="connsiteY85" fmla="*/ 95926 h 874716"/>
                <a:gd name="connsiteX86" fmla="*/ 541800 w 6857455"/>
                <a:gd name="connsiteY86" fmla="*/ 97640 h 874716"/>
                <a:gd name="connsiteX87" fmla="*/ 375107 w 6857455"/>
                <a:gd name="connsiteY87" fmla="*/ 123169 h 874716"/>
                <a:gd name="connsiteX88" fmla="*/ 273567 w 6857455"/>
                <a:gd name="connsiteY88" fmla="*/ 145458 h 874716"/>
                <a:gd name="connsiteX89" fmla="*/ 264043 w 6857455"/>
                <a:gd name="connsiteY89" fmla="*/ 154792 h 874716"/>
                <a:gd name="connsiteX90" fmla="*/ 169360 w 6857455"/>
                <a:gd name="connsiteY90" fmla="*/ 177273 h 874716"/>
                <a:gd name="connsiteX91" fmla="*/ 89347 w 6857455"/>
                <a:gd name="connsiteY91" fmla="*/ 157460 h 874716"/>
                <a:gd name="connsiteX92" fmla="*/ 34291 w 6857455"/>
                <a:gd name="connsiteY92" fmla="*/ 145268 h 874716"/>
                <a:gd name="connsiteX93" fmla="*/ 0 w 6857455"/>
                <a:gd name="connsiteY93" fmla="*/ 142056 h 874716"/>
                <a:gd name="connsiteX94" fmla="*/ 0 w 6857455"/>
                <a:gd name="connsiteY94" fmla="*/ 849556 h 874716"/>
                <a:gd name="connsiteX95" fmla="*/ 60652 w 6857455"/>
                <a:gd name="connsiteY95" fmla="*/ 844783 h 874716"/>
                <a:gd name="connsiteX96" fmla="*/ 119068 w 6857455"/>
                <a:gd name="connsiteY96" fmla="*/ 827281 h 874716"/>
                <a:gd name="connsiteX97" fmla="*/ 171840 w 6857455"/>
                <a:gd name="connsiteY97" fmla="*/ 804420 h 874716"/>
                <a:gd name="connsiteX98" fmla="*/ 274329 w 6857455"/>
                <a:gd name="connsiteY98" fmla="*/ 794324 h 874716"/>
                <a:gd name="connsiteX99" fmla="*/ 306715 w 6857455"/>
                <a:gd name="connsiteY99" fmla="*/ 788798 h 874716"/>
                <a:gd name="connsiteX100" fmla="*/ 393967 w 6857455"/>
                <a:gd name="connsiteY100" fmla="*/ 765937 h 874716"/>
                <a:gd name="connsiteX101" fmla="*/ 493793 w 6857455"/>
                <a:gd name="connsiteY101" fmla="*/ 725549 h 874716"/>
                <a:gd name="connsiteX102" fmla="*/ 546373 w 6857455"/>
                <a:gd name="connsiteY102" fmla="*/ 740600 h 874716"/>
                <a:gd name="connsiteX103" fmla="*/ 730211 w 6857455"/>
                <a:gd name="connsiteY103" fmla="*/ 698116 h 874716"/>
                <a:gd name="connsiteX104" fmla="*/ 784889 w 6857455"/>
                <a:gd name="connsiteY104" fmla="*/ 676018 h 874716"/>
                <a:gd name="connsiteX105" fmla="*/ 800509 w 6857455"/>
                <a:gd name="connsiteY105" fmla="*/ 661349 h 874716"/>
                <a:gd name="connsiteX106" fmla="*/ 857661 w 6857455"/>
                <a:gd name="connsiteY106" fmla="*/ 626868 h 874716"/>
                <a:gd name="connsiteX107" fmla="*/ 949102 w 6857455"/>
                <a:gd name="connsiteY107" fmla="*/ 614676 h 874716"/>
                <a:gd name="connsiteX108" fmla="*/ 960342 w 6857455"/>
                <a:gd name="connsiteY108" fmla="*/ 607435 h 874716"/>
                <a:gd name="connsiteX109" fmla="*/ 977109 w 6857455"/>
                <a:gd name="connsiteY109" fmla="*/ 595815 h 874716"/>
                <a:gd name="connsiteX110" fmla="*/ 1071218 w 6857455"/>
                <a:gd name="connsiteY110" fmla="*/ 575240 h 874716"/>
                <a:gd name="connsiteX111" fmla="*/ 1091983 w 6857455"/>
                <a:gd name="connsiteY111" fmla="*/ 568764 h 874716"/>
                <a:gd name="connsiteX112" fmla="*/ 1109321 w 6857455"/>
                <a:gd name="connsiteY112" fmla="*/ 557904 h 874716"/>
                <a:gd name="connsiteX113" fmla="*/ 1162279 w 6857455"/>
                <a:gd name="connsiteY113" fmla="*/ 532949 h 874716"/>
                <a:gd name="connsiteX114" fmla="*/ 1206097 w 6857455"/>
                <a:gd name="connsiteY114" fmla="*/ 532187 h 874716"/>
                <a:gd name="connsiteX115" fmla="*/ 1266867 w 6857455"/>
                <a:gd name="connsiteY115" fmla="*/ 518088 h 874716"/>
                <a:gd name="connsiteX116" fmla="*/ 1380219 w 6857455"/>
                <a:gd name="connsiteY116" fmla="*/ 504182 h 874716"/>
                <a:gd name="connsiteX117" fmla="*/ 1403461 w 6857455"/>
                <a:gd name="connsiteY117" fmla="*/ 496180 h 874716"/>
                <a:gd name="connsiteX118" fmla="*/ 1544054 w 6857455"/>
                <a:gd name="connsiteY118" fmla="*/ 458268 h 874716"/>
                <a:gd name="connsiteX119" fmla="*/ 1656644 w 6857455"/>
                <a:gd name="connsiteY119" fmla="*/ 459032 h 874716"/>
                <a:gd name="connsiteX120" fmla="*/ 1665406 w 6857455"/>
                <a:gd name="connsiteY120" fmla="*/ 460747 h 874716"/>
                <a:gd name="connsiteX121" fmla="*/ 1708461 w 6857455"/>
                <a:gd name="connsiteY121" fmla="*/ 473318 h 874716"/>
                <a:gd name="connsiteX122" fmla="*/ 1775140 w 6857455"/>
                <a:gd name="connsiteY122" fmla="*/ 469891 h 874716"/>
                <a:gd name="connsiteX123" fmla="*/ 1821051 w 6857455"/>
                <a:gd name="connsiteY123" fmla="*/ 452554 h 874716"/>
                <a:gd name="connsiteX124" fmla="*/ 1878203 w 6857455"/>
                <a:gd name="connsiteY124" fmla="*/ 451792 h 874716"/>
                <a:gd name="connsiteX125" fmla="*/ 1943547 w 6857455"/>
                <a:gd name="connsiteY125" fmla="*/ 462651 h 874716"/>
                <a:gd name="connsiteX126" fmla="*/ 1972884 w 6857455"/>
                <a:gd name="connsiteY126" fmla="*/ 464937 h 874716"/>
                <a:gd name="connsiteX127" fmla="*/ 2053469 w 6857455"/>
                <a:gd name="connsiteY127" fmla="*/ 487417 h 874716"/>
                <a:gd name="connsiteX128" fmla="*/ 2101477 w 6857455"/>
                <a:gd name="connsiteY128" fmla="*/ 481893 h 874716"/>
                <a:gd name="connsiteX129" fmla="*/ 2148722 w 6857455"/>
                <a:gd name="connsiteY129" fmla="*/ 467033 h 874716"/>
                <a:gd name="connsiteX130" fmla="*/ 2179011 w 6857455"/>
                <a:gd name="connsiteY130" fmla="*/ 452744 h 874716"/>
                <a:gd name="connsiteX131" fmla="*/ 2240165 w 6857455"/>
                <a:gd name="connsiteY131" fmla="*/ 442648 h 874716"/>
                <a:gd name="connsiteX132" fmla="*/ 2251404 w 6857455"/>
                <a:gd name="connsiteY132" fmla="*/ 444172 h 874716"/>
                <a:gd name="connsiteX133" fmla="*/ 2433912 w 6857455"/>
                <a:gd name="connsiteY133" fmla="*/ 456746 h 874716"/>
                <a:gd name="connsiteX134" fmla="*/ 2506302 w 6857455"/>
                <a:gd name="connsiteY134" fmla="*/ 476939 h 874716"/>
                <a:gd name="connsiteX135" fmla="*/ 2521735 w 6857455"/>
                <a:gd name="connsiteY135" fmla="*/ 479415 h 874716"/>
                <a:gd name="connsiteX136" fmla="*/ 2675854 w 6857455"/>
                <a:gd name="connsiteY136" fmla="*/ 502086 h 874716"/>
                <a:gd name="connsiteX137" fmla="*/ 2692998 w 6857455"/>
                <a:gd name="connsiteY137" fmla="*/ 503038 h 874716"/>
                <a:gd name="connsiteX138" fmla="*/ 2740816 w 6857455"/>
                <a:gd name="connsiteY138" fmla="*/ 499037 h 874716"/>
                <a:gd name="connsiteX139" fmla="*/ 2853596 w 6857455"/>
                <a:gd name="connsiteY139" fmla="*/ 540187 h 874716"/>
                <a:gd name="connsiteX140" fmla="*/ 2966565 w 6857455"/>
                <a:gd name="connsiteY140" fmla="*/ 554286 h 874716"/>
                <a:gd name="connsiteX141" fmla="*/ 3028671 w 6857455"/>
                <a:gd name="connsiteY141" fmla="*/ 554094 h 874716"/>
                <a:gd name="connsiteX142" fmla="*/ 3073059 w 6857455"/>
                <a:gd name="connsiteY142" fmla="*/ 564192 h 874716"/>
                <a:gd name="connsiteX143" fmla="*/ 3182219 w 6857455"/>
                <a:gd name="connsiteY143" fmla="*/ 594862 h 874716"/>
                <a:gd name="connsiteX144" fmla="*/ 3233656 w 6857455"/>
                <a:gd name="connsiteY144" fmla="*/ 599625 h 874716"/>
                <a:gd name="connsiteX145" fmla="*/ 3288332 w 6857455"/>
                <a:gd name="connsiteY145" fmla="*/ 609914 h 874716"/>
                <a:gd name="connsiteX146" fmla="*/ 3423591 w 6857455"/>
                <a:gd name="connsiteY146" fmla="*/ 656015 h 874716"/>
                <a:gd name="connsiteX147" fmla="*/ 3534084 w 6857455"/>
                <a:gd name="connsiteY147" fmla="*/ 653349 h 874716"/>
                <a:gd name="connsiteX148" fmla="*/ 3604571 w 6857455"/>
                <a:gd name="connsiteY148" fmla="*/ 653918 h 874716"/>
                <a:gd name="connsiteX149" fmla="*/ 3688586 w 6857455"/>
                <a:gd name="connsiteY149" fmla="*/ 669160 h 874716"/>
                <a:gd name="connsiteX150" fmla="*/ 3757358 w 6857455"/>
                <a:gd name="connsiteY150" fmla="*/ 691450 h 874716"/>
                <a:gd name="connsiteX151" fmla="*/ 3852421 w 6857455"/>
                <a:gd name="connsiteY151" fmla="*/ 709167 h 874716"/>
                <a:gd name="connsiteX152" fmla="*/ 3947104 w 6857455"/>
                <a:gd name="connsiteY152" fmla="*/ 743267 h 874716"/>
                <a:gd name="connsiteX153" fmla="*/ 4013208 w 6857455"/>
                <a:gd name="connsiteY153" fmla="*/ 769367 h 874716"/>
                <a:gd name="connsiteX154" fmla="*/ 4105222 w 6857455"/>
                <a:gd name="connsiteY154" fmla="*/ 792417 h 874716"/>
                <a:gd name="connsiteX155" fmla="*/ 4246006 w 6857455"/>
                <a:gd name="connsiteY155" fmla="*/ 808610 h 874716"/>
                <a:gd name="connsiteX156" fmla="*/ 4310779 w 6857455"/>
                <a:gd name="connsiteY156" fmla="*/ 810326 h 874716"/>
                <a:gd name="connsiteX157" fmla="*/ 4413272 w 6857455"/>
                <a:gd name="connsiteY157" fmla="*/ 848235 h 874716"/>
                <a:gd name="connsiteX158" fmla="*/ 4457087 w 6857455"/>
                <a:gd name="connsiteY158" fmla="*/ 866524 h 874716"/>
                <a:gd name="connsiteX159" fmla="*/ 4496523 w 6857455"/>
                <a:gd name="connsiteY159" fmla="*/ 851284 h 874716"/>
                <a:gd name="connsiteX160" fmla="*/ 4522050 w 6857455"/>
                <a:gd name="connsiteY160" fmla="*/ 833757 h 874716"/>
                <a:gd name="connsiteX161" fmla="*/ 4602824 w 6857455"/>
                <a:gd name="connsiteY161" fmla="*/ 848618 h 874716"/>
                <a:gd name="connsiteX162" fmla="*/ 4688553 w 6857455"/>
                <a:gd name="connsiteY162" fmla="*/ 864238 h 874716"/>
                <a:gd name="connsiteX163" fmla="*/ 4749895 w 6857455"/>
                <a:gd name="connsiteY163" fmla="*/ 874716 h 874716"/>
                <a:gd name="connsiteX164" fmla="*/ 4826480 w 6857455"/>
                <a:gd name="connsiteY164" fmla="*/ 866334 h 874716"/>
                <a:gd name="connsiteX165" fmla="*/ 4886870 w 6857455"/>
                <a:gd name="connsiteY165" fmla="*/ 862906 h 874716"/>
                <a:gd name="connsiteX166" fmla="*/ 4935639 w 6857455"/>
                <a:gd name="connsiteY166" fmla="*/ 853190 h 874716"/>
                <a:gd name="connsiteX167" fmla="*/ 4952784 w 6857455"/>
                <a:gd name="connsiteY167" fmla="*/ 847473 h 874716"/>
                <a:gd name="connsiteX168" fmla="*/ 5088617 w 6857455"/>
                <a:gd name="connsiteY168" fmla="*/ 802896 h 874716"/>
                <a:gd name="connsiteX169" fmla="*/ 5233781 w 6857455"/>
                <a:gd name="connsiteY169" fmla="*/ 767271 h 874716"/>
                <a:gd name="connsiteX170" fmla="*/ 5327893 w 6857455"/>
                <a:gd name="connsiteY170" fmla="*/ 789752 h 874716"/>
                <a:gd name="connsiteX171" fmla="*/ 5362946 w 6857455"/>
                <a:gd name="connsiteY171" fmla="*/ 789370 h 874716"/>
                <a:gd name="connsiteX172" fmla="*/ 5524115 w 6857455"/>
                <a:gd name="connsiteY172" fmla="*/ 794514 h 874716"/>
                <a:gd name="connsiteX173" fmla="*/ 5552500 w 6857455"/>
                <a:gd name="connsiteY173" fmla="*/ 800038 h 874716"/>
                <a:gd name="connsiteX174" fmla="*/ 5705857 w 6857455"/>
                <a:gd name="connsiteY174" fmla="*/ 777367 h 874716"/>
                <a:gd name="connsiteX175" fmla="*/ 5761485 w 6857455"/>
                <a:gd name="connsiteY175" fmla="*/ 773557 h 874716"/>
                <a:gd name="connsiteX176" fmla="*/ 5812731 w 6857455"/>
                <a:gd name="connsiteY176" fmla="*/ 767271 h 874716"/>
                <a:gd name="connsiteX177" fmla="*/ 5884361 w 6857455"/>
                <a:gd name="connsiteY177" fmla="*/ 765747 h 874716"/>
                <a:gd name="connsiteX178" fmla="*/ 5958660 w 6857455"/>
                <a:gd name="connsiteY178" fmla="*/ 768605 h 874716"/>
                <a:gd name="connsiteX179" fmla="*/ 6041528 w 6857455"/>
                <a:gd name="connsiteY179" fmla="*/ 768033 h 874716"/>
                <a:gd name="connsiteX180" fmla="*/ 6074297 w 6857455"/>
                <a:gd name="connsiteY180" fmla="*/ 763081 h 874716"/>
                <a:gd name="connsiteX181" fmla="*/ 6162880 w 6857455"/>
                <a:gd name="connsiteY181" fmla="*/ 766509 h 874716"/>
                <a:gd name="connsiteX182" fmla="*/ 6209364 w 6857455"/>
                <a:gd name="connsiteY182" fmla="*/ 760795 h 874716"/>
                <a:gd name="connsiteX183" fmla="*/ 6285948 w 6857455"/>
                <a:gd name="connsiteY183" fmla="*/ 759651 h 874716"/>
                <a:gd name="connsiteX184" fmla="*/ 6310905 w 6857455"/>
                <a:gd name="connsiteY184" fmla="*/ 758316 h 874716"/>
                <a:gd name="connsiteX185" fmla="*/ 6333194 w 6857455"/>
                <a:gd name="connsiteY185" fmla="*/ 757554 h 874716"/>
                <a:gd name="connsiteX186" fmla="*/ 6409586 w 6857455"/>
                <a:gd name="connsiteY186" fmla="*/ 773177 h 874716"/>
                <a:gd name="connsiteX187" fmla="*/ 6477407 w 6857455"/>
                <a:gd name="connsiteY187" fmla="*/ 774129 h 874716"/>
                <a:gd name="connsiteX188" fmla="*/ 6596283 w 6857455"/>
                <a:gd name="connsiteY188" fmla="*/ 786703 h 874716"/>
                <a:gd name="connsiteX189" fmla="*/ 6622573 w 6857455"/>
                <a:gd name="connsiteY189" fmla="*/ 782321 h 874716"/>
                <a:gd name="connsiteX190" fmla="*/ 6704872 w 6857455"/>
                <a:gd name="connsiteY190" fmla="*/ 780607 h 874716"/>
                <a:gd name="connsiteX191" fmla="*/ 6751738 w 6857455"/>
                <a:gd name="connsiteY191" fmla="*/ 779273 h 874716"/>
                <a:gd name="connsiteX192" fmla="*/ 6809650 w 6857455"/>
                <a:gd name="connsiteY192" fmla="*/ 788417 h 874716"/>
                <a:gd name="connsiteX193" fmla="*/ 6832976 w 6857455"/>
                <a:gd name="connsiteY193" fmla="*/ 800428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6857455" h="874716">
                  <a:moveTo>
                    <a:pt x="6857455" y="804643"/>
                  </a:moveTo>
                  <a:lnTo>
                    <a:pt x="6857455" y="562246"/>
                  </a:lnTo>
                  <a:lnTo>
                    <a:pt x="6829178" y="551284"/>
                  </a:lnTo>
                  <a:cubicBezTo>
                    <a:pt x="6805745" y="539044"/>
                    <a:pt x="6784885" y="521708"/>
                    <a:pt x="6766024" y="500372"/>
                  </a:cubicBezTo>
                  <a:cubicBezTo>
                    <a:pt x="6755166" y="488179"/>
                    <a:pt x="6746784" y="486845"/>
                    <a:pt x="6734971" y="500944"/>
                  </a:cubicBezTo>
                  <a:cubicBezTo>
                    <a:pt x="6721257" y="517326"/>
                    <a:pt x="6701634" y="510850"/>
                    <a:pt x="6683915" y="507040"/>
                  </a:cubicBezTo>
                  <a:cubicBezTo>
                    <a:pt x="6665629" y="503230"/>
                    <a:pt x="6647148" y="499228"/>
                    <a:pt x="6628860" y="495418"/>
                  </a:cubicBezTo>
                  <a:cubicBezTo>
                    <a:pt x="6615335" y="492752"/>
                    <a:pt x="6601999" y="490466"/>
                    <a:pt x="6588662" y="487227"/>
                  </a:cubicBezTo>
                  <a:cubicBezTo>
                    <a:pt x="6547133" y="477129"/>
                    <a:pt x="6509794" y="480177"/>
                    <a:pt x="6476074" y="511230"/>
                  </a:cubicBezTo>
                  <a:cubicBezTo>
                    <a:pt x="6450356" y="535043"/>
                    <a:pt x="6417399" y="542093"/>
                    <a:pt x="6382345" y="534853"/>
                  </a:cubicBezTo>
                  <a:cubicBezTo>
                    <a:pt x="6377963" y="533901"/>
                    <a:pt x="6372439" y="530091"/>
                    <a:pt x="6369391" y="531615"/>
                  </a:cubicBezTo>
                  <a:cubicBezTo>
                    <a:pt x="6323479" y="553904"/>
                    <a:pt x="6287092" y="514658"/>
                    <a:pt x="6244799" y="512182"/>
                  </a:cubicBezTo>
                  <a:cubicBezTo>
                    <a:pt x="6226130" y="511040"/>
                    <a:pt x="6207079" y="496942"/>
                    <a:pt x="6190315" y="485703"/>
                  </a:cubicBezTo>
                  <a:cubicBezTo>
                    <a:pt x="6167262" y="470271"/>
                    <a:pt x="6146687" y="455412"/>
                    <a:pt x="6115446" y="462270"/>
                  </a:cubicBezTo>
                  <a:cubicBezTo>
                    <a:pt x="6084203" y="469319"/>
                    <a:pt x="6055627" y="456364"/>
                    <a:pt x="6032194" y="434266"/>
                  </a:cubicBezTo>
                  <a:cubicBezTo>
                    <a:pt x="6014287" y="417501"/>
                    <a:pt x="5994665" y="415977"/>
                    <a:pt x="5971042" y="420738"/>
                  </a:cubicBezTo>
                  <a:cubicBezTo>
                    <a:pt x="5941513" y="426645"/>
                    <a:pt x="5910842" y="427027"/>
                    <a:pt x="5880933" y="430646"/>
                  </a:cubicBezTo>
                  <a:cubicBezTo>
                    <a:pt x="5874454" y="431408"/>
                    <a:pt x="5866265" y="434076"/>
                    <a:pt x="5862452" y="438648"/>
                  </a:cubicBezTo>
                  <a:cubicBezTo>
                    <a:pt x="5815779" y="495418"/>
                    <a:pt x="5750055" y="495990"/>
                    <a:pt x="5685283" y="498658"/>
                  </a:cubicBezTo>
                  <a:cubicBezTo>
                    <a:pt x="5646039" y="500372"/>
                    <a:pt x="5606604" y="500372"/>
                    <a:pt x="5567169" y="499420"/>
                  </a:cubicBezTo>
                  <a:cubicBezTo>
                    <a:pt x="5553832" y="499228"/>
                    <a:pt x="5539736" y="496180"/>
                    <a:pt x="5527923" y="490466"/>
                  </a:cubicBezTo>
                  <a:cubicBezTo>
                    <a:pt x="5503348" y="478463"/>
                    <a:pt x="5480680" y="462843"/>
                    <a:pt x="5456292" y="450650"/>
                  </a:cubicBezTo>
                  <a:cubicBezTo>
                    <a:pt x="5447151" y="445886"/>
                    <a:pt x="5435338" y="445696"/>
                    <a:pt x="5424670" y="444934"/>
                  </a:cubicBezTo>
                  <a:cubicBezTo>
                    <a:pt x="5405809" y="443410"/>
                    <a:pt x="5384854" y="447982"/>
                    <a:pt x="5368662" y="441124"/>
                  </a:cubicBezTo>
                  <a:cubicBezTo>
                    <a:pt x="5326559" y="423407"/>
                    <a:pt x="5287123" y="427407"/>
                    <a:pt x="5247118" y="444934"/>
                  </a:cubicBezTo>
                  <a:cubicBezTo>
                    <a:pt x="5191108" y="469509"/>
                    <a:pt x="5138148" y="467605"/>
                    <a:pt x="5088617" y="428742"/>
                  </a:cubicBezTo>
                  <a:cubicBezTo>
                    <a:pt x="5066328" y="411215"/>
                    <a:pt x="5044609" y="419596"/>
                    <a:pt x="5025750" y="433694"/>
                  </a:cubicBezTo>
                  <a:cubicBezTo>
                    <a:pt x="5004032" y="450078"/>
                    <a:pt x="4982885" y="454268"/>
                    <a:pt x="4957930" y="442268"/>
                  </a:cubicBezTo>
                  <a:cubicBezTo>
                    <a:pt x="4952404" y="439600"/>
                    <a:pt x="4944594" y="440933"/>
                    <a:pt x="4938116" y="441886"/>
                  </a:cubicBezTo>
                  <a:cubicBezTo>
                    <a:pt x="4901158" y="446648"/>
                    <a:pt x="4864009" y="454650"/>
                    <a:pt x="4833910" y="421693"/>
                  </a:cubicBezTo>
                  <a:cubicBezTo>
                    <a:pt x="4828004" y="415214"/>
                    <a:pt x="4818097" y="412549"/>
                    <a:pt x="4810095" y="408167"/>
                  </a:cubicBezTo>
                  <a:cubicBezTo>
                    <a:pt x="4776566" y="390258"/>
                    <a:pt x="4777900" y="391974"/>
                    <a:pt x="4747991" y="413691"/>
                  </a:cubicBezTo>
                  <a:cubicBezTo>
                    <a:pt x="4732369" y="425121"/>
                    <a:pt x="4710842" y="436742"/>
                    <a:pt x="4692745" y="435790"/>
                  </a:cubicBezTo>
                  <a:cubicBezTo>
                    <a:pt x="4583584" y="430075"/>
                    <a:pt x="4479758" y="457508"/>
                    <a:pt x="4375933" y="483417"/>
                  </a:cubicBezTo>
                  <a:cubicBezTo>
                    <a:pt x="4311923" y="499420"/>
                    <a:pt x="4249436" y="500372"/>
                    <a:pt x="4185426" y="484179"/>
                  </a:cubicBezTo>
                  <a:cubicBezTo>
                    <a:pt x="4139133" y="472367"/>
                    <a:pt x="4095315" y="491800"/>
                    <a:pt x="4052072" y="505134"/>
                  </a:cubicBezTo>
                  <a:cubicBezTo>
                    <a:pt x="4043117" y="507799"/>
                    <a:pt x="4034735" y="518278"/>
                    <a:pt x="4029973" y="527233"/>
                  </a:cubicBezTo>
                  <a:cubicBezTo>
                    <a:pt x="4012826" y="558858"/>
                    <a:pt x="3984441" y="563810"/>
                    <a:pt x="3948626" y="550666"/>
                  </a:cubicBezTo>
                  <a:cubicBezTo>
                    <a:pt x="3920241" y="540377"/>
                    <a:pt x="3894332" y="526661"/>
                    <a:pt x="3871280" y="502275"/>
                  </a:cubicBezTo>
                  <a:cubicBezTo>
                    <a:pt x="3844229" y="473701"/>
                    <a:pt x="3816224" y="441124"/>
                    <a:pt x="3774312" y="429122"/>
                  </a:cubicBezTo>
                  <a:cubicBezTo>
                    <a:pt x="3756214" y="423979"/>
                    <a:pt x="3740593" y="423217"/>
                    <a:pt x="3721543" y="428552"/>
                  </a:cubicBezTo>
                  <a:cubicBezTo>
                    <a:pt x="3684583" y="438837"/>
                    <a:pt x="3647436" y="446078"/>
                    <a:pt x="3612763" y="414263"/>
                  </a:cubicBezTo>
                  <a:cubicBezTo>
                    <a:pt x="3593712" y="396736"/>
                    <a:pt x="3567994" y="385496"/>
                    <a:pt x="3537323" y="389878"/>
                  </a:cubicBezTo>
                  <a:cubicBezTo>
                    <a:pt x="3499031" y="395402"/>
                    <a:pt x="3464168" y="381496"/>
                    <a:pt x="3431593" y="360921"/>
                  </a:cubicBezTo>
                  <a:cubicBezTo>
                    <a:pt x="3419971" y="353491"/>
                    <a:pt x="3405682" y="349301"/>
                    <a:pt x="3392158" y="345681"/>
                  </a:cubicBezTo>
                  <a:cubicBezTo>
                    <a:pt x="3360915" y="337298"/>
                    <a:pt x="3329480" y="329868"/>
                    <a:pt x="3297856" y="323010"/>
                  </a:cubicBezTo>
                  <a:cubicBezTo>
                    <a:pt x="3271948" y="317296"/>
                    <a:pt x="3245849" y="313104"/>
                    <a:pt x="3219748" y="308151"/>
                  </a:cubicBezTo>
                  <a:cubicBezTo>
                    <a:pt x="3191173" y="302817"/>
                    <a:pt x="3168502" y="290433"/>
                    <a:pt x="3156692" y="261668"/>
                  </a:cubicBezTo>
                  <a:cubicBezTo>
                    <a:pt x="3152882" y="252524"/>
                    <a:pt x="3143737" y="245283"/>
                    <a:pt x="3136497" y="237663"/>
                  </a:cubicBezTo>
                  <a:cubicBezTo>
                    <a:pt x="3131355" y="232139"/>
                    <a:pt x="3124495" y="227947"/>
                    <a:pt x="3119733" y="222233"/>
                  </a:cubicBezTo>
                  <a:cubicBezTo>
                    <a:pt x="3094776" y="192132"/>
                    <a:pt x="3070201" y="161843"/>
                    <a:pt x="3045436" y="131742"/>
                  </a:cubicBezTo>
                  <a:cubicBezTo>
                    <a:pt x="3042958" y="128884"/>
                    <a:pt x="3040292" y="125455"/>
                    <a:pt x="3037054" y="124121"/>
                  </a:cubicBezTo>
                  <a:cubicBezTo>
                    <a:pt x="3003525" y="110215"/>
                    <a:pt x="2969614" y="97070"/>
                    <a:pt x="2936466" y="82400"/>
                  </a:cubicBezTo>
                  <a:cubicBezTo>
                    <a:pt x="2923702" y="76686"/>
                    <a:pt x="2910558" y="69637"/>
                    <a:pt x="2901031" y="59731"/>
                  </a:cubicBezTo>
                  <a:cubicBezTo>
                    <a:pt x="2879314" y="37250"/>
                    <a:pt x="2859502" y="12866"/>
                    <a:pt x="2828259" y="3149"/>
                  </a:cubicBezTo>
                  <a:cubicBezTo>
                    <a:pt x="2819114" y="293"/>
                    <a:pt x="2808256" y="-1231"/>
                    <a:pt x="2799492" y="1245"/>
                  </a:cubicBezTo>
                  <a:cubicBezTo>
                    <a:pt x="2763867" y="11532"/>
                    <a:pt x="2729005" y="24296"/>
                    <a:pt x="2693570" y="35154"/>
                  </a:cubicBezTo>
                  <a:cubicBezTo>
                    <a:pt x="2671092" y="41823"/>
                    <a:pt x="2650707" y="49825"/>
                    <a:pt x="2639847" y="73448"/>
                  </a:cubicBezTo>
                  <a:cubicBezTo>
                    <a:pt x="2636801" y="80114"/>
                    <a:pt x="2628226" y="87354"/>
                    <a:pt x="2621178" y="88688"/>
                  </a:cubicBezTo>
                  <a:cubicBezTo>
                    <a:pt x="2575839" y="97260"/>
                    <a:pt x="2531069" y="101451"/>
                    <a:pt x="2489348" y="72304"/>
                  </a:cubicBezTo>
                  <a:cubicBezTo>
                    <a:pt x="2480585" y="66017"/>
                    <a:pt x="2464201" y="66017"/>
                    <a:pt x="2452580" y="68683"/>
                  </a:cubicBezTo>
                  <a:cubicBezTo>
                    <a:pt x="2407811" y="78590"/>
                    <a:pt x="2365328" y="82020"/>
                    <a:pt x="2326464" y="50395"/>
                  </a:cubicBezTo>
                  <a:cubicBezTo>
                    <a:pt x="2321892" y="46585"/>
                    <a:pt x="2307224" y="50015"/>
                    <a:pt x="2300365" y="54777"/>
                  </a:cubicBezTo>
                  <a:cubicBezTo>
                    <a:pt x="2234259" y="101261"/>
                    <a:pt x="2198064" y="102405"/>
                    <a:pt x="2130434" y="58397"/>
                  </a:cubicBezTo>
                  <a:cubicBezTo>
                    <a:pt x="2126052" y="55539"/>
                    <a:pt x="2120337" y="52301"/>
                    <a:pt x="2118621" y="47919"/>
                  </a:cubicBezTo>
                  <a:cubicBezTo>
                    <a:pt x="2107001" y="19914"/>
                    <a:pt x="2082236" y="19152"/>
                    <a:pt x="2057659" y="16866"/>
                  </a:cubicBezTo>
                  <a:cubicBezTo>
                    <a:pt x="2030608" y="14390"/>
                    <a:pt x="2003555" y="11152"/>
                    <a:pt x="1976314" y="8865"/>
                  </a:cubicBezTo>
                  <a:cubicBezTo>
                    <a:pt x="1971550" y="8483"/>
                    <a:pt x="1966216" y="10007"/>
                    <a:pt x="1961454" y="11724"/>
                  </a:cubicBezTo>
                  <a:cubicBezTo>
                    <a:pt x="1943165" y="18010"/>
                    <a:pt x="1925449" y="27154"/>
                    <a:pt x="1906588" y="30964"/>
                  </a:cubicBezTo>
                  <a:cubicBezTo>
                    <a:pt x="1865821" y="39156"/>
                    <a:pt x="1826385" y="55539"/>
                    <a:pt x="1783330" y="48871"/>
                  </a:cubicBezTo>
                  <a:cubicBezTo>
                    <a:pt x="1775902" y="47729"/>
                    <a:pt x="1767327" y="53253"/>
                    <a:pt x="1759327" y="55349"/>
                  </a:cubicBezTo>
                  <a:cubicBezTo>
                    <a:pt x="1744849" y="58969"/>
                    <a:pt x="1730750" y="64111"/>
                    <a:pt x="1716082" y="65445"/>
                  </a:cubicBezTo>
                  <a:cubicBezTo>
                    <a:pt x="1677218" y="68875"/>
                    <a:pt x="1637975" y="71924"/>
                    <a:pt x="1598920" y="72114"/>
                  </a:cubicBezTo>
                  <a:cubicBezTo>
                    <a:pt x="1580061" y="72304"/>
                    <a:pt x="1561201" y="65065"/>
                    <a:pt x="1542150" y="62207"/>
                  </a:cubicBezTo>
                  <a:cubicBezTo>
                    <a:pt x="1533578" y="60873"/>
                    <a:pt x="1519669" y="58587"/>
                    <a:pt x="1516813" y="62779"/>
                  </a:cubicBezTo>
                  <a:cubicBezTo>
                    <a:pt x="1494714" y="94592"/>
                    <a:pt x="1463661" y="88496"/>
                    <a:pt x="1432228" y="88116"/>
                  </a:cubicBezTo>
                  <a:cubicBezTo>
                    <a:pt x="1362884" y="87354"/>
                    <a:pt x="1295826" y="60493"/>
                    <a:pt x="1224765" y="71924"/>
                  </a:cubicBezTo>
                  <a:cubicBezTo>
                    <a:pt x="1204191" y="75162"/>
                    <a:pt x="1181330" y="62397"/>
                    <a:pt x="1159231" y="58207"/>
                  </a:cubicBezTo>
                  <a:cubicBezTo>
                    <a:pt x="1147801" y="56111"/>
                    <a:pt x="1135228" y="53633"/>
                    <a:pt x="1124370" y="56301"/>
                  </a:cubicBezTo>
                  <a:cubicBezTo>
                    <a:pt x="1107605" y="60493"/>
                    <a:pt x="1091411" y="68113"/>
                    <a:pt x="1075600" y="75542"/>
                  </a:cubicBezTo>
                  <a:cubicBezTo>
                    <a:pt x="1046261" y="89258"/>
                    <a:pt x="1016162" y="89258"/>
                    <a:pt x="986633" y="79162"/>
                  </a:cubicBezTo>
                  <a:cubicBezTo>
                    <a:pt x="944722" y="64873"/>
                    <a:pt x="903193" y="64873"/>
                    <a:pt x="861089" y="76304"/>
                  </a:cubicBezTo>
                  <a:cubicBezTo>
                    <a:pt x="826990" y="85638"/>
                    <a:pt x="791935" y="92116"/>
                    <a:pt x="759168" y="104689"/>
                  </a:cubicBezTo>
                  <a:cubicBezTo>
                    <a:pt x="744689" y="110215"/>
                    <a:pt x="732497" y="126597"/>
                    <a:pt x="723735" y="140696"/>
                  </a:cubicBezTo>
                  <a:cubicBezTo>
                    <a:pt x="706018" y="169271"/>
                    <a:pt x="674013" y="169081"/>
                    <a:pt x="647532" y="147934"/>
                  </a:cubicBezTo>
                  <a:cubicBezTo>
                    <a:pt x="619717" y="125645"/>
                    <a:pt x="584664" y="112501"/>
                    <a:pt x="552659" y="95926"/>
                  </a:cubicBezTo>
                  <a:cubicBezTo>
                    <a:pt x="549993" y="94592"/>
                    <a:pt x="545039" y="96116"/>
                    <a:pt x="541800" y="97640"/>
                  </a:cubicBezTo>
                  <a:cubicBezTo>
                    <a:pt x="488649" y="122407"/>
                    <a:pt x="433593" y="126979"/>
                    <a:pt x="375107" y="123169"/>
                  </a:cubicBezTo>
                  <a:cubicBezTo>
                    <a:pt x="341960" y="121073"/>
                    <a:pt x="307289" y="137076"/>
                    <a:pt x="273567" y="145458"/>
                  </a:cubicBezTo>
                  <a:cubicBezTo>
                    <a:pt x="269757" y="146410"/>
                    <a:pt x="266519" y="151174"/>
                    <a:pt x="264043" y="154792"/>
                  </a:cubicBezTo>
                  <a:cubicBezTo>
                    <a:pt x="240228" y="190800"/>
                    <a:pt x="208223" y="200706"/>
                    <a:pt x="169360" y="177273"/>
                  </a:cubicBezTo>
                  <a:cubicBezTo>
                    <a:pt x="143643" y="161651"/>
                    <a:pt x="118114" y="158032"/>
                    <a:pt x="89347" y="157460"/>
                  </a:cubicBezTo>
                  <a:cubicBezTo>
                    <a:pt x="71059" y="157078"/>
                    <a:pt x="52962" y="147934"/>
                    <a:pt x="34291" y="145268"/>
                  </a:cubicBezTo>
                  <a:lnTo>
                    <a:pt x="0" y="142056"/>
                  </a:lnTo>
                  <a:lnTo>
                    <a:pt x="0" y="849556"/>
                  </a:lnTo>
                  <a:lnTo>
                    <a:pt x="60652" y="844783"/>
                  </a:lnTo>
                  <a:cubicBezTo>
                    <a:pt x="80251" y="839473"/>
                    <a:pt x="99446" y="832043"/>
                    <a:pt x="119068" y="827281"/>
                  </a:cubicBezTo>
                  <a:cubicBezTo>
                    <a:pt x="137355" y="822899"/>
                    <a:pt x="154501" y="812802"/>
                    <a:pt x="171840" y="804420"/>
                  </a:cubicBezTo>
                  <a:cubicBezTo>
                    <a:pt x="204985" y="788417"/>
                    <a:pt x="240420" y="798514"/>
                    <a:pt x="274329" y="794324"/>
                  </a:cubicBezTo>
                  <a:cubicBezTo>
                    <a:pt x="285188" y="792990"/>
                    <a:pt x="296046" y="791466"/>
                    <a:pt x="306715" y="788798"/>
                  </a:cubicBezTo>
                  <a:cubicBezTo>
                    <a:pt x="335864" y="781749"/>
                    <a:pt x="365583" y="775653"/>
                    <a:pt x="393967" y="765937"/>
                  </a:cubicBezTo>
                  <a:cubicBezTo>
                    <a:pt x="426165" y="755078"/>
                    <a:pt x="457028" y="740600"/>
                    <a:pt x="493793" y="725549"/>
                  </a:cubicBezTo>
                  <a:cubicBezTo>
                    <a:pt x="506557" y="729360"/>
                    <a:pt x="526180" y="739648"/>
                    <a:pt x="546373" y="740600"/>
                  </a:cubicBezTo>
                  <a:cubicBezTo>
                    <a:pt x="611337" y="743838"/>
                    <a:pt x="672107" y="726121"/>
                    <a:pt x="730211" y="698116"/>
                  </a:cubicBezTo>
                  <a:cubicBezTo>
                    <a:pt x="747927" y="689734"/>
                    <a:pt x="766980" y="684210"/>
                    <a:pt x="784889" y="676018"/>
                  </a:cubicBezTo>
                  <a:cubicBezTo>
                    <a:pt x="791173" y="673161"/>
                    <a:pt x="799365" y="667065"/>
                    <a:pt x="800509" y="661349"/>
                  </a:cubicBezTo>
                  <a:cubicBezTo>
                    <a:pt x="807175" y="628201"/>
                    <a:pt x="831942" y="628772"/>
                    <a:pt x="857661" y="626868"/>
                  </a:cubicBezTo>
                  <a:cubicBezTo>
                    <a:pt x="888332" y="624582"/>
                    <a:pt x="918621" y="619248"/>
                    <a:pt x="949102" y="614676"/>
                  </a:cubicBezTo>
                  <a:cubicBezTo>
                    <a:pt x="953104" y="614104"/>
                    <a:pt x="956722" y="610104"/>
                    <a:pt x="960342" y="607435"/>
                  </a:cubicBezTo>
                  <a:cubicBezTo>
                    <a:pt x="965867" y="603435"/>
                    <a:pt x="971011" y="597339"/>
                    <a:pt x="977109" y="595815"/>
                  </a:cubicBezTo>
                  <a:cubicBezTo>
                    <a:pt x="1008350" y="588385"/>
                    <a:pt x="1039783" y="582099"/>
                    <a:pt x="1071218" y="575240"/>
                  </a:cubicBezTo>
                  <a:cubicBezTo>
                    <a:pt x="1078266" y="573716"/>
                    <a:pt x="1085505" y="571812"/>
                    <a:pt x="1091983" y="568764"/>
                  </a:cubicBezTo>
                  <a:cubicBezTo>
                    <a:pt x="1098079" y="565906"/>
                    <a:pt x="1103223" y="560952"/>
                    <a:pt x="1109321" y="557904"/>
                  </a:cubicBezTo>
                  <a:cubicBezTo>
                    <a:pt x="1125892" y="549714"/>
                    <a:pt x="1142851" y="542093"/>
                    <a:pt x="1162279" y="532949"/>
                  </a:cubicBezTo>
                  <a:cubicBezTo>
                    <a:pt x="1173138" y="550094"/>
                    <a:pt x="1187810" y="540377"/>
                    <a:pt x="1206097" y="532187"/>
                  </a:cubicBezTo>
                  <a:cubicBezTo>
                    <a:pt x="1224765" y="523805"/>
                    <a:pt x="1246292" y="521137"/>
                    <a:pt x="1266867" y="518088"/>
                  </a:cubicBezTo>
                  <a:cubicBezTo>
                    <a:pt x="1304588" y="512564"/>
                    <a:pt x="1342499" y="509134"/>
                    <a:pt x="1380219" y="504182"/>
                  </a:cubicBezTo>
                  <a:cubicBezTo>
                    <a:pt x="1388221" y="503038"/>
                    <a:pt x="1397365" y="500944"/>
                    <a:pt x="1403461" y="496180"/>
                  </a:cubicBezTo>
                  <a:cubicBezTo>
                    <a:pt x="1445181" y="464175"/>
                    <a:pt x="1495858" y="455222"/>
                    <a:pt x="1544054" y="458268"/>
                  </a:cubicBezTo>
                  <a:cubicBezTo>
                    <a:pt x="1581965" y="460557"/>
                    <a:pt x="1619114" y="462270"/>
                    <a:pt x="1656644" y="459032"/>
                  </a:cubicBezTo>
                  <a:cubicBezTo>
                    <a:pt x="1659502" y="458841"/>
                    <a:pt x="1663312" y="459223"/>
                    <a:pt x="1665406" y="460747"/>
                  </a:cubicBezTo>
                  <a:cubicBezTo>
                    <a:pt x="1678360" y="470843"/>
                    <a:pt x="1691887" y="471605"/>
                    <a:pt x="1708461" y="473318"/>
                  </a:cubicBezTo>
                  <a:cubicBezTo>
                    <a:pt x="1731894" y="475797"/>
                    <a:pt x="1753421" y="474081"/>
                    <a:pt x="1775140" y="469891"/>
                  </a:cubicBezTo>
                  <a:cubicBezTo>
                    <a:pt x="1790952" y="466843"/>
                    <a:pt x="1806953" y="460557"/>
                    <a:pt x="1821051" y="452554"/>
                  </a:cubicBezTo>
                  <a:cubicBezTo>
                    <a:pt x="1840672" y="441314"/>
                    <a:pt x="1859535" y="436934"/>
                    <a:pt x="1878203" y="451792"/>
                  </a:cubicBezTo>
                  <a:cubicBezTo>
                    <a:pt x="1898396" y="467605"/>
                    <a:pt x="1921257" y="462081"/>
                    <a:pt x="1943547" y="462651"/>
                  </a:cubicBezTo>
                  <a:cubicBezTo>
                    <a:pt x="1953262" y="462843"/>
                    <a:pt x="1963550" y="462461"/>
                    <a:pt x="1972884" y="464937"/>
                  </a:cubicBezTo>
                  <a:cubicBezTo>
                    <a:pt x="1999935" y="471987"/>
                    <a:pt x="2026036" y="482655"/>
                    <a:pt x="2053469" y="487417"/>
                  </a:cubicBezTo>
                  <a:cubicBezTo>
                    <a:pt x="2068710" y="490084"/>
                    <a:pt x="2085664" y="485321"/>
                    <a:pt x="2101477" y="481893"/>
                  </a:cubicBezTo>
                  <a:cubicBezTo>
                    <a:pt x="2117479" y="478273"/>
                    <a:pt x="2133290" y="472749"/>
                    <a:pt x="2148722" y="467033"/>
                  </a:cubicBezTo>
                  <a:cubicBezTo>
                    <a:pt x="2159199" y="463223"/>
                    <a:pt x="2170629" y="459603"/>
                    <a:pt x="2179011" y="452744"/>
                  </a:cubicBezTo>
                  <a:cubicBezTo>
                    <a:pt x="2198064" y="437124"/>
                    <a:pt x="2217685" y="434455"/>
                    <a:pt x="2240165" y="442648"/>
                  </a:cubicBezTo>
                  <a:cubicBezTo>
                    <a:pt x="2243593" y="443982"/>
                    <a:pt x="2247594" y="443982"/>
                    <a:pt x="2251404" y="444172"/>
                  </a:cubicBezTo>
                  <a:cubicBezTo>
                    <a:pt x="2312370" y="448172"/>
                    <a:pt x="2373330" y="450650"/>
                    <a:pt x="2433912" y="456746"/>
                  </a:cubicBezTo>
                  <a:cubicBezTo>
                    <a:pt x="2458485" y="459223"/>
                    <a:pt x="2482107" y="470081"/>
                    <a:pt x="2506302" y="476939"/>
                  </a:cubicBezTo>
                  <a:cubicBezTo>
                    <a:pt x="2511256" y="478273"/>
                    <a:pt x="2516783" y="480369"/>
                    <a:pt x="2521735" y="479415"/>
                  </a:cubicBezTo>
                  <a:cubicBezTo>
                    <a:pt x="2575647" y="469891"/>
                    <a:pt x="2626132" y="483797"/>
                    <a:pt x="2675854" y="502086"/>
                  </a:cubicBezTo>
                  <a:cubicBezTo>
                    <a:pt x="2680996" y="503992"/>
                    <a:pt x="2687282" y="503419"/>
                    <a:pt x="2692998" y="503038"/>
                  </a:cubicBezTo>
                  <a:cubicBezTo>
                    <a:pt x="2709003" y="501706"/>
                    <a:pt x="2726337" y="495038"/>
                    <a:pt x="2740816" y="499037"/>
                  </a:cubicBezTo>
                  <a:cubicBezTo>
                    <a:pt x="2779297" y="510088"/>
                    <a:pt x="2817398" y="523423"/>
                    <a:pt x="2853596" y="540187"/>
                  </a:cubicBezTo>
                  <a:cubicBezTo>
                    <a:pt x="2890365" y="557142"/>
                    <a:pt x="2924464" y="571430"/>
                    <a:pt x="2966565" y="554286"/>
                  </a:cubicBezTo>
                  <a:cubicBezTo>
                    <a:pt x="2984472" y="547045"/>
                    <a:pt x="3008095" y="552190"/>
                    <a:pt x="3028671" y="554094"/>
                  </a:cubicBezTo>
                  <a:cubicBezTo>
                    <a:pt x="3043720" y="555618"/>
                    <a:pt x="3058198" y="564192"/>
                    <a:pt x="3073059" y="564192"/>
                  </a:cubicBezTo>
                  <a:cubicBezTo>
                    <a:pt x="3112686" y="564192"/>
                    <a:pt x="3147927" y="574288"/>
                    <a:pt x="3182219" y="594862"/>
                  </a:cubicBezTo>
                  <a:cubicBezTo>
                    <a:pt x="3195557" y="602863"/>
                    <a:pt x="3216322" y="597529"/>
                    <a:pt x="3233656" y="599625"/>
                  </a:cubicBezTo>
                  <a:cubicBezTo>
                    <a:pt x="3251947" y="602101"/>
                    <a:pt x="3270804" y="604387"/>
                    <a:pt x="3288332" y="609914"/>
                  </a:cubicBezTo>
                  <a:cubicBezTo>
                    <a:pt x="3333672" y="624392"/>
                    <a:pt x="3378441" y="640774"/>
                    <a:pt x="3423591" y="656015"/>
                  </a:cubicBezTo>
                  <a:cubicBezTo>
                    <a:pt x="3460738" y="668590"/>
                    <a:pt x="3497317" y="658683"/>
                    <a:pt x="3534084" y="653349"/>
                  </a:cubicBezTo>
                  <a:cubicBezTo>
                    <a:pt x="3557137" y="649919"/>
                    <a:pt x="3578662" y="641727"/>
                    <a:pt x="3604571" y="653918"/>
                  </a:cubicBezTo>
                  <a:cubicBezTo>
                    <a:pt x="3629338" y="665541"/>
                    <a:pt x="3660771" y="662873"/>
                    <a:pt x="3688586" y="669160"/>
                  </a:cubicBezTo>
                  <a:cubicBezTo>
                    <a:pt x="3712020" y="674494"/>
                    <a:pt x="3734687" y="683068"/>
                    <a:pt x="3757358" y="691450"/>
                  </a:cubicBezTo>
                  <a:cubicBezTo>
                    <a:pt x="3788221" y="702881"/>
                    <a:pt x="3818700" y="714881"/>
                    <a:pt x="3852421" y="709167"/>
                  </a:cubicBezTo>
                  <a:cubicBezTo>
                    <a:pt x="3890714" y="702689"/>
                    <a:pt x="3917001" y="727073"/>
                    <a:pt x="3947104" y="743267"/>
                  </a:cubicBezTo>
                  <a:cubicBezTo>
                    <a:pt x="3967869" y="754316"/>
                    <a:pt x="3990538" y="762509"/>
                    <a:pt x="4013208" y="769367"/>
                  </a:cubicBezTo>
                  <a:cubicBezTo>
                    <a:pt x="4043497" y="778321"/>
                    <a:pt x="4074740" y="783655"/>
                    <a:pt x="4105222" y="792417"/>
                  </a:cubicBezTo>
                  <a:cubicBezTo>
                    <a:pt x="4151325" y="805561"/>
                    <a:pt x="4198001" y="815850"/>
                    <a:pt x="4246006" y="808610"/>
                  </a:cubicBezTo>
                  <a:cubicBezTo>
                    <a:pt x="4268105" y="805372"/>
                    <a:pt x="4288682" y="805561"/>
                    <a:pt x="4310779" y="810326"/>
                  </a:cubicBezTo>
                  <a:cubicBezTo>
                    <a:pt x="4346974" y="818136"/>
                    <a:pt x="4384123" y="819089"/>
                    <a:pt x="4413272" y="848235"/>
                  </a:cubicBezTo>
                  <a:cubicBezTo>
                    <a:pt x="4423558" y="858524"/>
                    <a:pt x="4442037" y="861190"/>
                    <a:pt x="4457087" y="866524"/>
                  </a:cubicBezTo>
                  <a:cubicBezTo>
                    <a:pt x="4474424" y="872812"/>
                    <a:pt x="4487186" y="869572"/>
                    <a:pt x="4496523" y="851284"/>
                  </a:cubicBezTo>
                  <a:cubicBezTo>
                    <a:pt x="4500713" y="843093"/>
                    <a:pt x="4512715" y="835091"/>
                    <a:pt x="4522050" y="833757"/>
                  </a:cubicBezTo>
                  <a:cubicBezTo>
                    <a:pt x="4550055" y="829757"/>
                    <a:pt x="4575773" y="835663"/>
                    <a:pt x="4602824" y="848618"/>
                  </a:cubicBezTo>
                  <a:cubicBezTo>
                    <a:pt x="4628161" y="860810"/>
                    <a:pt x="4659786" y="859476"/>
                    <a:pt x="4688553" y="864238"/>
                  </a:cubicBezTo>
                  <a:cubicBezTo>
                    <a:pt x="4708936" y="867668"/>
                    <a:pt x="4729321" y="874716"/>
                    <a:pt x="4749895" y="874716"/>
                  </a:cubicBezTo>
                  <a:cubicBezTo>
                    <a:pt x="4775424" y="874716"/>
                    <a:pt x="4800761" y="868620"/>
                    <a:pt x="4826480" y="866334"/>
                  </a:cubicBezTo>
                  <a:cubicBezTo>
                    <a:pt x="4846482" y="864430"/>
                    <a:pt x="4866867" y="865192"/>
                    <a:pt x="4886870" y="862906"/>
                  </a:cubicBezTo>
                  <a:cubicBezTo>
                    <a:pt x="4903254" y="861190"/>
                    <a:pt x="4919447" y="856810"/>
                    <a:pt x="4935639" y="853190"/>
                  </a:cubicBezTo>
                  <a:cubicBezTo>
                    <a:pt x="4941546" y="851856"/>
                    <a:pt x="4947452" y="846711"/>
                    <a:pt x="4952784" y="847473"/>
                  </a:cubicBezTo>
                  <a:cubicBezTo>
                    <a:pt x="5005745" y="855666"/>
                    <a:pt x="5043847" y="819089"/>
                    <a:pt x="5088617" y="802896"/>
                  </a:cubicBezTo>
                  <a:cubicBezTo>
                    <a:pt x="5135672" y="785749"/>
                    <a:pt x="5181204" y="759461"/>
                    <a:pt x="5233781" y="767271"/>
                  </a:cubicBezTo>
                  <a:cubicBezTo>
                    <a:pt x="5265596" y="772033"/>
                    <a:pt x="5296267" y="783083"/>
                    <a:pt x="5327893" y="789752"/>
                  </a:cubicBezTo>
                  <a:cubicBezTo>
                    <a:pt x="5339132" y="792038"/>
                    <a:pt x="5351705" y="791656"/>
                    <a:pt x="5362946" y="789370"/>
                  </a:cubicBezTo>
                  <a:cubicBezTo>
                    <a:pt x="5417240" y="778891"/>
                    <a:pt x="5470771" y="777367"/>
                    <a:pt x="5524115" y="794514"/>
                  </a:cubicBezTo>
                  <a:cubicBezTo>
                    <a:pt x="5533257" y="797372"/>
                    <a:pt x="5542974" y="800038"/>
                    <a:pt x="5552500" y="800038"/>
                  </a:cubicBezTo>
                  <a:cubicBezTo>
                    <a:pt x="5604697" y="800038"/>
                    <a:pt x="5655944" y="796038"/>
                    <a:pt x="5705857" y="777367"/>
                  </a:cubicBezTo>
                  <a:cubicBezTo>
                    <a:pt x="5722622" y="771080"/>
                    <a:pt x="5743006" y="775081"/>
                    <a:pt x="5761485" y="773557"/>
                  </a:cubicBezTo>
                  <a:cubicBezTo>
                    <a:pt x="5778629" y="772224"/>
                    <a:pt x="5796156" y="771653"/>
                    <a:pt x="5812731" y="767271"/>
                  </a:cubicBezTo>
                  <a:cubicBezTo>
                    <a:pt x="5836925" y="760795"/>
                    <a:pt x="5859404" y="760033"/>
                    <a:pt x="5884361" y="765747"/>
                  </a:cubicBezTo>
                  <a:cubicBezTo>
                    <a:pt x="5908174" y="771080"/>
                    <a:pt x="5933892" y="768415"/>
                    <a:pt x="5958660" y="768605"/>
                  </a:cubicBezTo>
                  <a:cubicBezTo>
                    <a:pt x="5986282" y="768795"/>
                    <a:pt x="6013906" y="768984"/>
                    <a:pt x="6041528" y="768033"/>
                  </a:cubicBezTo>
                  <a:cubicBezTo>
                    <a:pt x="6052579" y="767653"/>
                    <a:pt x="6065151" y="760033"/>
                    <a:pt x="6074297" y="763081"/>
                  </a:cubicBezTo>
                  <a:cubicBezTo>
                    <a:pt x="6103824" y="773366"/>
                    <a:pt x="6133353" y="760985"/>
                    <a:pt x="6162880" y="766509"/>
                  </a:cubicBezTo>
                  <a:cubicBezTo>
                    <a:pt x="6177360" y="769367"/>
                    <a:pt x="6193743" y="761557"/>
                    <a:pt x="6209364" y="760795"/>
                  </a:cubicBezTo>
                  <a:cubicBezTo>
                    <a:pt x="6234892" y="759461"/>
                    <a:pt x="6260419" y="760033"/>
                    <a:pt x="6285948" y="759651"/>
                  </a:cubicBezTo>
                  <a:cubicBezTo>
                    <a:pt x="6294330" y="759461"/>
                    <a:pt x="6302523" y="758699"/>
                    <a:pt x="6310905" y="758316"/>
                  </a:cubicBezTo>
                  <a:cubicBezTo>
                    <a:pt x="6318335" y="757936"/>
                    <a:pt x="6326145" y="756222"/>
                    <a:pt x="6333194" y="757554"/>
                  </a:cubicBezTo>
                  <a:cubicBezTo>
                    <a:pt x="6358723" y="762318"/>
                    <a:pt x="6383869" y="770129"/>
                    <a:pt x="6409586" y="773177"/>
                  </a:cubicBezTo>
                  <a:cubicBezTo>
                    <a:pt x="6431875" y="775843"/>
                    <a:pt x="6454928" y="772224"/>
                    <a:pt x="6477407" y="774129"/>
                  </a:cubicBezTo>
                  <a:cubicBezTo>
                    <a:pt x="6517032" y="777367"/>
                    <a:pt x="6556657" y="783083"/>
                    <a:pt x="6596283" y="786703"/>
                  </a:cubicBezTo>
                  <a:cubicBezTo>
                    <a:pt x="6604857" y="787465"/>
                    <a:pt x="6613809" y="782701"/>
                    <a:pt x="6622573" y="782321"/>
                  </a:cubicBezTo>
                  <a:cubicBezTo>
                    <a:pt x="6650006" y="781369"/>
                    <a:pt x="6677439" y="781177"/>
                    <a:pt x="6704872" y="780607"/>
                  </a:cubicBezTo>
                  <a:cubicBezTo>
                    <a:pt x="6720493" y="780415"/>
                    <a:pt x="6736305" y="780987"/>
                    <a:pt x="6751738" y="779273"/>
                  </a:cubicBezTo>
                  <a:cubicBezTo>
                    <a:pt x="6772120" y="776987"/>
                    <a:pt x="6790599" y="773557"/>
                    <a:pt x="6809650" y="788417"/>
                  </a:cubicBezTo>
                  <a:cubicBezTo>
                    <a:pt x="6816984" y="794180"/>
                    <a:pt x="6824819" y="797942"/>
                    <a:pt x="6832976" y="800428"/>
                  </a:cubicBezTo>
                  <a:close/>
                </a:path>
              </a:pathLst>
            </a:custGeom>
            <a:blipFill dpi="0" rotWithShape="1">
              <a:blip r:embed="rId4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C541B88-1AE9-40C3-AFD5-967787C197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5F17139-31EE-46AC-B04F-DBBD852DD6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667947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195697"/>
            <a:ext cx="2400300" cy="4238118"/>
          </a:xfrm>
        </p:spPr>
        <p:txBody>
          <a:bodyPr>
            <a:normAutofit/>
          </a:bodyPr>
          <a:lstStyle/>
          <a:p>
            <a:r>
              <a:rPr lang="en-IN">
                <a:solidFill>
                  <a:schemeClr val="bg1"/>
                </a:solidFill>
              </a:rPr>
              <a:t>Dataset Overview</a:t>
            </a:r>
          </a:p>
        </p:txBody>
      </p:sp>
      <p:grpSp>
        <p:nvGrpSpPr>
          <p:cNvPr id="13" name="Graphic 38">
            <a:extLst>
              <a:ext uri="{FF2B5EF4-FFF2-40B4-BE49-F238E27FC236}">
                <a16:creationId xmlns:a16="http://schemas.microsoft.com/office/drawing/2014/main" id="{7CF625D3-71A3-4F30-A096-8EF334E959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02912"/>
            <a:ext cx="1432689" cy="709660"/>
            <a:chOff x="2267504" y="2540250"/>
            <a:chExt cx="1990951" cy="739640"/>
          </a:xfrm>
          <a:solidFill>
            <a:schemeClr val="bg1"/>
          </a:solidFill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6754E2F-F56E-4BA3-99DD-8EBF110E34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24A69059-7C49-49C6-B071-F2A9B558E0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7" name="Oval 16">
            <a:extLst>
              <a:ext uri="{FF2B5EF4-FFF2-40B4-BE49-F238E27FC236}">
                <a16:creationId xmlns:a16="http://schemas.microsoft.com/office/drawing/2014/main" id="{89D16701-DA76-4F72-BB63-E2C3FFBDFE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695" y="4752208"/>
            <a:ext cx="273765" cy="365021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CC28BE1-9DC6-43FE-9582-39F091098D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695" y="4752208"/>
            <a:ext cx="273765" cy="365021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21" name="Graphic 4">
            <a:extLst>
              <a:ext uri="{FF2B5EF4-FFF2-40B4-BE49-F238E27FC236}">
                <a16:creationId xmlns:a16="http://schemas.microsoft.com/office/drawing/2014/main" id="{AF9AF3F3-CE0C-4125-BDD7-346487FA0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082214" y="5539935"/>
            <a:ext cx="731374" cy="975171"/>
            <a:chOff x="5829300" y="3162300"/>
            <a:chExt cx="532256" cy="532257"/>
          </a:xfrm>
          <a:solidFill>
            <a:schemeClr val="bg1"/>
          </a:solidFill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31DFBFA-CF4D-4940-9086-26F83E5C6B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27854033-BD20-4C77-8C5B-048F4B3BDD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BC93AA74-BEB3-444F-835B-7AA6ECE617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F00DF1C9-6952-4704-B8B3-95406E18E4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B34783FD-297C-40D2-964B-DBAE4DE283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E621623-0357-4FD5-A1AC-4005010259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024F346E-10A0-458F-A9CA-8C0079472F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7937A2F7-01A9-47F3-BED6-B61D998408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5B44DAF8-5073-441A-82E1-180385D35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52B0413D-0E36-4A90-8E6A-9EDC676A60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6059ECF-0D50-48AD-B67A-645EC29D3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B394906F-6BF2-447E-9886-F12708E128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A45EB96B-215A-4EBF-A594-2B08222339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D4DA77C-E4C1-1F07-199D-38D8F09AFD6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20596603"/>
              </p:ext>
            </p:extLst>
          </p:nvPr>
        </p:nvGraphicFramePr>
        <p:xfrm>
          <a:off x="4113104" y="477540"/>
          <a:ext cx="4726201" cy="58788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83A615-F5F6-830D-138E-19CDE9AA09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307" y="1289154"/>
            <a:ext cx="9081944" cy="4467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8722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F892E19-92E7-4BB2-8C3F-DBDFE8D9D3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-1"/>
            <a:ext cx="3436144" cy="6858002"/>
            <a:chOff x="-2" y="-1"/>
            <a:chExt cx="4581527" cy="6858002"/>
          </a:xfrm>
          <a:effectLst>
            <a:outerShdw blurRad="381000" dist="50800" algn="ctr" rotWithShape="0">
              <a:srgbClr val="000000">
                <a:alpha val="10000"/>
              </a:srgbClr>
            </a:outerShdw>
          </a:effectLst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81E493D3-31D9-4B80-9798-EEA082E12A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2" y="-1"/>
              <a:ext cx="4572002" cy="6858002"/>
              <a:chOff x="-2" y="-1"/>
              <a:chExt cx="4572002" cy="6858002"/>
            </a:xfrm>
            <a:effectLst/>
          </p:grpSpPr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62E6AA4D-EC17-45B5-B621-DF0FD91FD4B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-2" y="-1"/>
                <a:ext cx="4572002" cy="6858002"/>
              </a:xfrm>
              <a:custGeom>
                <a:avLst/>
                <a:gdLst>
                  <a:gd name="connsiteX0" fmla="*/ 4214994 w 4572002"/>
                  <a:gd name="connsiteY0" fmla="*/ 6564620 h 6858002"/>
                  <a:gd name="connsiteX1" fmla="*/ 4214994 w 4572002"/>
                  <a:gd name="connsiteY1" fmla="*/ 6564621 h 6858002"/>
                  <a:gd name="connsiteX2" fmla="*/ 4237474 w 4572002"/>
                  <a:gd name="connsiteY2" fmla="*/ 6588626 h 6858002"/>
                  <a:gd name="connsiteX3" fmla="*/ 4254096 w 4572002"/>
                  <a:gd name="connsiteY3" fmla="*/ 6625225 h 6858002"/>
                  <a:gd name="connsiteX4" fmla="*/ 4247001 w 4572002"/>
                  <a:gd name="connsiteY4" fmla="*/ 6662540 h 6858002"/>
                  <a:gd name="connsiteX5" fmla="*/ 4247000 w 4572002"/>
                  <a:gd name="connsiteY5" fmla="*/ 6662541 h 6858002"/>
                  <a:gd name="connsiteX6" fmla="*/ 4246999 w 4572002"/>
                  <a:gd name="connsiteY6" fmla="*/ 6662544 h 6858002"/>
                  <a:gd name="connsiteX7" fmla="*/ 4235550 w 4572002"/>
                  <a:gd name="connsiteY7" fmla="*/ 6683027 h 6858002"/>
                  <a:gd name="connsiteX8" fmla="*/ 4232403 w 4572002"/>
                  <a:gd name="connsiteY8" fmla="*/ 6702976 h 6858002"/>
                  <a:gd name="connsiteX9" fmla="*/ 4232403 w 4572002"/>
                  <a:gd name="connsiteY9" fmla="*/ 6702977 h 6858002"/>
                  <a:gd name="connsiteX10" fmla="*/ 4246238 w 4572002"/>
                  <a:gd name="connsiteY10" fmla="*/ 6742553 h 6858002"/>
                  <a:gd name="connsiteX11" fmla="*/ 4246239 w 4572002"/>
                  <a:gd name="connsiteY11" fmla="*/ 6742555 h 6858002"/>
                  <a:gd name="connsiteX12" fmla="*/ 4265716 w 4572002"/>
                  <a:gd name="connsiteY12" fmla="*/ 6812062 h 6858002"/>
                  <a:gd name="connsiteX13" fmla="*/ 4265717 w 4572002"/>
                  <a:gd name="connsiteY13" fmla="*/ 6812064 h 6858002"/>
                  <a:gd name="connsiteX14" fmla="*/ 4265717 w 4572002"/>
                  <a:gd name="connsiteY14" fmla="*/ 6812063 h 6858002"/>
                  <a:gd name="connsiteX15" fmla="*/ 4265716 w 4572002"/>
                  <a:gd name="connsiteY15" fmla="*/ 6812062 h 6858002"/>
                  <a:gd name="connsiteX16" fmla="*/ 4260942 w 4572002"/>
                  <a:gd name="connsiteY16" fmla="*/ 6776800 h 6858002"/>
                  <a:gd name="connsiteX17" fmla="*/ 4246239 w 4572002"/>
                  <a:gd name="connsiteY17" fmla="*/ 6742555 h 6858002"/>
                  <a:gd name="connsiteX18" fmla="*/ 4246238 w 4572002"/>
                  <a:gd name="connsiteY18" fmla="*/ 6742552 h 6858002"/>
                  <a:gd name="connsiteX19" fmla="*/ 4232403 w 4572002"/>
                  <a:gd name="connsiteY19" fmla="*/ 6702976 h 6858002"/>
                  <a:gd name="connsiteX20" fmla="*/ 4246999 w 4572002"/>
                  <a:gd name="connsiteY20" fmla="*/ 6662544 h 6858002"/>
                  <a:gd name="connsiteX21" fmla="*/ 4247000 w 4572002"/>
                  <a:gd name="connsiteY21" fmla="*/ 6662542 h 6858002"/>
                  <a:gd name="connsiteX22" fmla="*/ 4247001 w 4572002"/>
                  <a:gd name="connsiteY22" fmla="*/ 6662540 h 6858002"/>
                  <a:gd name="connsiteX23" fmla="*/ 4254084 w 4572002"/>
                  <a:gd name="connsiteY23" fmla="*/ 6645552 h 6858002"/>
                  <a:gd name="connsiteX24" fmla="*/ 4254096 w 4572002"/>
                  <a:gd name="connsiteY24" fmla="*/ 6625225 h 6858002"/>
                  <a:gd name="connsiteX25" fmla="*/ 4254096 w 4572002"/>
                  <a:gd name="connsiteY25" fmla="*/ 6625224 h 6858002"/>
                  <a:gd name="connsiteX26" fmla="*/ 4237474 w 4572002"/>
                  <a:gd name="connsiteY26" fmla="*/ 6588625 h 6858002"/>
                  <a:gd name="connsiteX27" fmla="*/ 4295315 w 4572002"/>
                  <a:gd name="connsiteY27" fmla="*/ 6438981 h 6858002"/>
                  <a:gd name="connsiteX28" fmla="*/ 4275385 w 4572002"/>
                  <a:gd name="connsiteY28" fmla="*/ 6463840 h 6858002"/>
                  <a:gd name="connsiteX29" fmla="*/ 4275382 w 4572002"/>
                  <a:gd name="connsiteY29" fmla="*/ 6463849 h 6858002"/>
                  <a:gd name="connsiteX30" fmla="*/ 4261587 w 4572002"/>
                  <a:gd name="connsiteY30" fmla="*/ 6513012 h 6858002"/>
                  <a:gd name="connsiteX31" fmla="*/ 4242781 w 4572002"/>
                  <a:gd name="connsiteY31" fmla="*/ 6546194 h 6858002"/>
                  <a:gd name="connsiteX32" fmla="*/ 4242781 w 4572002"/>
                  <a:gd name="connsiteY32" fmla="*/ 6546195 h 6858002"/>
                  <a:gd name="connsiteX33" fmla="*/ 4259120 w 4572002"/>
                  <a:gd name="connsiteY33" fmla="*/ 6521804 h 6858002"/>
                  <a:gd name="connsiteX34" fmla="*/ 4261587 w 4572002"/>
                  <a:gd name="connsiteY34" fmla="*/ 6513012 h 6858002"/>
                  <a:gd name="connsiteX35" fmla="*/ 4264398 w 4572002"/>
                  <a:gd name="connsiteY35" fmla="*/ 6508052 h 6858002"/>
                  <a:gd name="connsiteX36" fmla="*/ 4275382 w 4572002"/>
                  <a:gd name="connsiteY36" fmla="*/ 6463849 h 6858002"/>
                  <a:gd name="connsiteX37" fmla="*/ 4275385 w 4572002"/>
                  <a:gd name="connsiteY37" fmla="*/ 6463841 h 6858002"/>
                  <a:gd name="connsiteX38" fmla="*/ 4295315 w 4572002"/>
                  <a:gd name="connsiteY38" fmla="*/ 6438981 h 6858002"/>
                  <a:gd name="connsiteX39" fmla="*/ 4381289 w 4572002"/>
                  <a:gd name="connsiteY39" fmla="*/ 6365204 h 6858002"/>
                  <a:gd name="connsiteX40" fmla="*/ 4380008 w 4572002"/>
                  <a:gd name="connsiteY40" fmla="*/ 6387910 h 6858002"/>
                  <a:gd name="connsiteX41" fmla="*/ 4378243 w 4572002"/>
                  <a:gd name="connsiteY41" fmla="*/ 6391549 h 6858002"/>
                  <a:gd name="connsiteX42" fmla="*/ 4370589 w 4572002"/>
                  <a:gd name="connsiteY42" fmla="*/ 6407332 h 6858002"/>
                  <a:gd name="connsiteX43" fmla="*/ 4370589 w 4572002"/>
                  <a:gd name="connsiteY43" fmla="*/ 6407333 h 6858002"/>
                  <a:gd name="connsiteX44" fmla="*/ 4378243 w 4572002"/>
                  <a:gd name="connsiteY44" fmla="*/ 6391549 h 6858002"/>
                  <a:gd name="connsiteX45" fmla="*/ 4380008 w 4572002"/>
                  <a:gd name="connsiteY45" fmla="*/ 6387910 h 6858002"/>
                  <a:gd name="connsiteX46" fmla="*/ 4142220 w 4572002"/>
                  <a:gd name="connsiteY46" fmla="*/ 4221391 h 6858002"/>
                  <a:gd name="connsiteX47" fmla="*/ 4142220 w 4572002"/>
                  <a:gd name="connsiteY47" fmla="*/ 4221392 h 6858002"/>
                  <a:gd name="connsiteX48" fmla="*/ 4147936 w 4572002"/>
                  <a:gd name="connsiteY48" fmla="*/ 4253015 h 6858002"/>
                  <a:gd name="connsiteX49" fmla="*/ 4187752 w 4572002"/>
                  <a:gd name="connsiteY49" fmla="*/ 4324646 h 6858002"/>
                  <a:gd name="connsiteX50" fmla="*/ 4196706 w 4572002"/>
                  <a:gd name="connsiteY50" fmla="*/ 4363891 h 6858002"/>
                  <a:gd name="connsiteX51" fmla="*/ 4195944 w 4572002"/>
                  <a:gd name="connsiteY51" fmla="*/ 4482004 h 6858002"/>
                  <a:gd name="connsiteX52" fmla="*/ 4135934 w 4572002"/>
                  <a:gd name="connsiteY52" fmla="*/ 4659174 h 6858002"/>
                  <a:gd name="connsiteX53" fmla="*/ 4127932 w 4572002"/>
                  <a:gd name="connsiteY53" fmla="*/ 4677655 h 6858002"/>
                  <a:gd name="connsiteX54" fmla="*/ 4118025 w 4572002"/>
                  <a:gd name="connsiteY54" fmla="*/ 4767764 h 6858002"/>
                  <a:gd name="connsiteX55" fmla="*/ 4116716 w 4572002"/>
                  <a:gd name="connsiteY55" fmla="*/ 4800483 h 6858002"/>
                  <a:gd name="connsiteX56" fmla="*/ 4116716 w 4572002"/>
                  <a:gd name="connsiteY56" fmla="*/ 4800484 h 6858002"/>
                  <a:gd name="connsiteX57" fmla="*/ 4131552 w 4572002"/>
                  <a:gd name="connsiteY57" fmla="*/ 4828917 h 6858002"/>
                  <a:gd name="connsiteX58" fmla="*/ 4153733 w 4572002"/>
                  <a:gd name="connsiteY58" fmla="*/ 4863343 h 6858002"/>
                  <a:gd name="connsiteX59" fmla="*/ 4161262 w 4572002"/>
                  <a:gd name="connsiteY59" fmla="*/ 4889275 h 6858002"/>
                  <a:gd name="connsiteX60" fmla="*/ 4159557 w 4572002"/>
                  <a:gd name="connsiteY60" fmla="*/ 4912168 h 6858002"/>
                  <a:gd name="connsiteX61" fmla="*/ 4158155 w 4572002"/>
                  <a:gd name="connsiteY61" fmla="*/ 4933804 h 6858002"/>
                  <a:gd name="connsiteX62" fmla="*/ 4158155 w 4572002"/>
                  <a:gd name="connsiteY62" fmla="*/ 4933805 h 6858002"/>
                  <a:gd name="connsiteX63" fmla="*/ 4162914 w 4572002"/>
                  <a:gd name="connsiteY63" fmla="*/ 4952673 h 6858002"/>
                  <a:gd name="connsiteX64" fmla="*/ 4165707 w 4572002"/>
                  <a:gd name="connsiteY64" fmla="*/ 4957454 h 6858002"/>
                  <a:gd name="connsiteX65" fmla="*/ 4166985 w 4572002"/>
                  <a:gd name="connsiteY65" fmla="*/ 4961456 h 6858002"/>
                  <a:gd name="connsiteX66" fmla="*/ 4182989 w 4572002"/>
                  <a:gd name="connsiteY66" fmla="*/ 4987038 h 6858002"/>
                  <a:gd name="connsiteX67" fmla="*/ 4209468 w 4572002"/>
                  <a:gd name="connsiteY67" fmla="*/ 5041522 h 6858002"/>
                  <a:gd name="connsiteX68" fmla="*/ 4216684 w 4572002"/>
                  <a:gd name="connsiteY68" fmla="*/ 5072376 h 6858002"/>
                  <a:gd name="connsiteX69" fmla="*/ 4222587 w 4572002"/>
                  <a:gd name="connsiteY69" fmla="*/ 5087441 h 6858002"/>
                  <a:gd name="connsiteX70" fmla="*/ 4235615 w 4572002"/>
                  <a:gd name="connsiteY70" fmla="*/ 5133220 h 6858002"/>
                  <a:gd name="connsiteX71" fmla="*/ 4235616 w 4572002"/>
                  <a:gd name="connsiteY71" fmla="*/ 5133225 h 6858002"/>
                  <a:gd name="connsiteX72" fmla="*/ 4228901 w 4572002"/>
                  <a:gd name="connsiteY72" fmla="*/ 5166113 h 6858002"/>
                  <a:gd name="connsiteX73" fmla="*/ 4228901 w 4572002"/>
                  <a:gd name="connsiteY73" fmla="*/ 5166114 h 6858002"/>
                  <a:gd name="connsiteX74" fmla="*/ 4229593 w 4572002"/>
                  <a:gd name="connsiteY74" fmla="*/ 5172091 h 6858002"/>
                  <a:gd name="connsiteX75" fmla="*/ 4232139 w 4572002"/>
                  <a:gd name="connsiteY75" fmla="*/ 5179068 h 6858002"/>
                  <a:gd name="connsiteX76" fmla="*/ 4231973 w 4572002"/>
                  <a:gd name="connsiteY76" fmla="*/ 5229434 h 6858002"/>
                  <a:gd name="connsiteX77" fmla="*/ 4225669 w 4572002"/>
                  <a:gd name="connsiteY77" fmla="*/ 5241089 h 6858002"/>
                  <a:gd name="connsiteX78" fmla="*/ 4208517 w 4572002"/>
                  <a:gd name="connsiteY78" fmla="*/ 5272796 h 6858002"/>
                  <a:gd name="connsiteX79" fmla="*/ 4184613 w 4572002"/>
                  <a:gd name="connsiteY79" fmla="*/ 5312288 h 6858002"/>
                  <a:gd name="connsiteX80" fmla="*/ 4183557 w 4572002"/>
                  <a:gd name="connsiteY80" fmla="*/ 5321350 h 6858002"/>
                  <a:gd name="connsiteX81" fmla="*/ 4181083 w 4572002"/>
                  <a:gd name="connsiteY81" fmla="*/ 5326163 h 6858002"/>
                  <a:gd name="connsiteX82" fmla="*/ 4179637 w 4572002"/>
                  <a:gd name="connsiteY82" fmla="*/ 5355014 h 6858002"/>
                  <a:gd name="connsiteX83" fmla="*/ 4179637 w 4572002"/>
                  <a:gd name="connsiteY83" fmla="*/ 5355015 h 6858002"/>
                  <a:gd name="connsiteX84" fmla="*/ 4184513 w 4572002"/>
                  <a:gd name="connsiteY84" fmla="*/ 5385385 h 6858002"/>
                  <a:gd name="connsiteX85" fmla="*/ 4192704 w 4572002"/>
                  <a:gd name="connsiteY85" fmla="*/ 5425583 h 6858002"/>
                  <a:gd name="connsiteX86" fmla="*/ 4204327 w 4572002"/>
                  <a:gd name="connsiteY86" fmla="*/ 5480638 h 6858002"/>
                  <a:gd name="connsiteX87" fmla="*/ 4208850 w 4572002"/>
                  <a:gd name="connsiteY87" fmla="*/ 5507668 h 6858002"/>
                  <a:gd name="connsiteX88" fmla="*/ 4198232 w 4572002"/>
                  <a:gd name="connsiteY88" fmla="*/ 5531692 h 6858002"/>
                  <a:gd name="connsiteX89" fmla="*/ 4198231 w 4572002"/>
                  <a:gd name="connsiteY89" fmla="*/ 5531693 h 6858002"/>
                  <a:gd name="connsiteX90" fmla="*/ 4188085 w 4572002"/>
                  <a:gd name="connsiteY90" fmla="*/ 5547578 h 6858002"/>
                  <a:gd name="connsiteX91" fmla="*/ 4188085 w 4572002"/>
                  <a:gd name="connsiteY91" fmla="*/ 5547579 h 6858002"/>
                  <a:gd name="connsiteX92" fmla="*/ 4197659 w 4572002"/>
                  <a:gd name="connsiteY92" fmla="*/ 5562747 h 6858002"/>
                  <a:gd name="connsiteX93" fmla="*/ 4268907 w 4572002"/>
                  <a:gd name="connsiteY93" fmla="*/ 5704484 h 6858002"/>
                  <a:gd name="connsiteX94" fmla="*/ 4274812 w 4572002"/>
                  <a:gd name="connsiteY94" fmla="*/ 5740489 h 6858002"/>
                  <a:gd name="connsiteX95" fmla="*/ 4283578 w 4572002"/>
                  <a:gd name="connsiteY95" fmla="*/ 5760874 h 6858002"/>
                  <a:gd name="connsiteX96" fmla="*/ 4371973 w 4572002"/>
                  <a:gd name="connsiteY96" fmla="*/ 5883752 h 6858002"/>
                  <a:gd name="connsiteX97" fmla="*/ 4371974 w 4572002"/>
                  <a:gd name="connsiteY97" fmla="*/ 5883757 h 6858002"/>
                  <a:gd name="connsiteX98" fmla="*/ 4389877 w 4572002"/>
                  <a:gd name="connsiteY98" fmla="*/ 5935946 h 6858002"/>
                  <a:gd name="connsiteX99" fmla="*/ 4389878 w 4572002"/>
                  <a:gd name="connsiteY99" fmla="*/ 5935950 h 6858002"/>
                  <a:gd name="connsiteX100" fmla="*/ 4386259 w 4572002"/>
                  <a:gd name="connsiteY100" fmla="*/ 5993290 h 6858002"/>
                  <a:gd name="connsiteX101" fmla="*/ 4386259 w 4572002"/>
                  <a:gd name="connsiteY101" fmla="*/ 5993291 h 6858002"/>
                  <a:gd name="connsiteX102" fmla="*/ 4379782 w 4572002"/>
                  <a:gd name="connsiteY102" fmla="*/ 6026440 h 6858002"/>
                  <a:gd name="connsiteX103" fmla="*/ 4323583 w 4572002"/>
                  <a:gd name="connsiteY103" fmla="*/ 6108738 h 6858002"/>
                  <a:gd name="connsiteX104" fmla="*/ 4309890 w 4572002"/>
                  <a:gd name="connsiteY104" fmla="*/ 6133314 h 6858002"/>
                  <a:gd name="connsiteX105" fmla="*/ 4309890 w 4572002"/>
                  <a:gd name="connsiteY105" fmla="*/ 6133315 h 6858002"/>
                  <a:gd name="connsiteX106" fmla="*/ 4313591 w 4572002"/>
                  <a:gd name="connsiteY106" fmla="*/ 6143190 h 6858002"/>
                  <a:gd name="connsiteX107" fmla="*/ 4325486 w 4572002"/>
                  <a:gd name="connsiteY107" fmla="*/ 6155600 h 6858002"/>
                  <a:gd name="connsiteX108" fmla="*/ 4325488 w 4572002"/>
                  <a:gd name="connsiteY108" fmla="*/ 6155603 h 6858002"/>
                  <a:gd name="connsiteX109" fmla="*/ 4364160 w 4572002"/>
                  <a:gd name="connsiteY109" fmla="*/ 6228757 h 6858002"/>
                  <a:gd name="connsiteX110" fmla="*/ 4381497 w 4572002"/>
                  <a:gd name="connsiteY110" fmla="*/ 6361540 h 6858002"/>
                  <a:gd name="connsiteX111" fmla="*/ 4381497 w 4572002"/>
                  <a:gd name="connsiteY111" fmla="*/ 6361539 h 6858002"/>
                  <a:gd name="connsiteX112" fmla="*/ 4364160 w 4572002"/>
                  <a:gd name="connsiteY112" fmla="*/ 6228756 h 6858002"/>
                  <a:gd name="connsiteX113" fmla="*/ 4325488 w 4572002"/>
                  <a:gd name="connsiteY113" fmla="*/ 6155602 h 6858002"/>
                  <a:gd name="connsiteX114" fmla="*/ 4325486 w 4572002"/>
                  <a:gd name="connsiteY114" fmla="*/ 6155600 h 6858002"/>
                  <a:gd name="connsiteX115" fmla="*/ 4309890 w 4572002"/>
                  <a:gd name="connsiteY115" fmla="*/ 6133315 h 6858002"/>
                  <a:gd name="connsiteX116" fmla="*/ 4323583 w 4572002"/>
                  <a:gd name="connsiteY116" fmla="*/ 6108739 h 6858002"/>
                  <a:gd name="connsiteX117" fmla="*/ 4379782 w 4572002"/>
                  <a:gd name="connsiteY117" fmla="*/ 6026441 h 6858002"/>
                  <a:gd name="connsiteX118" fmla="*/ 4386259 w 4572002"/>
                  <a:gd name="connsiteY118" fmla="*/ 5993292 h 6858002"/>
                  <a:gd name="connsiteX119" fmla="*/ 4386259 w 4572002"/>
                  <a:gd name="connsiteY119" fmla="*/ 5993290 h 6858002"/>
                  <a:gd name="connsiteX120" fmla="*/ 4389712 w 4572002"/>
                  <a:gd name="connsiteY120" fmla="*/ 5964477 h 6858002"/>
                  <a:gd name="connsiteX121" fmla="*/ 4389878 w 4572002"/>
                  <a:gd name="connsiteY121" fmla="*/ 5935950 h 6858002"/>
                  <a:gd name="connsiteX122" fmla="*/ 4389878 w 4572002"/>
                  <a:gd name="connsiteY122" fmla="*/ 5935949 h 6858002"/>
                  <a:gd name="connsiteX123" fmla="*/ 4389877 w 4572002"/>
                  <a:gd name="connsiteY123" fmla="*/ 5935946 h 6858002"/>
                  <a:gd name="connsiteX124" fmla="*/ 4382997 w 4572002"/>
                  <a:gd name="connsiteY124" fmla="*/ 5909351 h 6858002"/>
                  <a:gd name="connsiteX125" fmla="*/ 4371974 w 4572002"/>
                  <a:gd name="connsiteY125" fmla="*/ 5883757 h 6858002"/>
                  <a:gd name="connsiteX126" fmla="*/ 4371973 w 4572002"/>
                  <a:gd name="connsiteY126" fmla="*/ 5883751 h 6858002"/>
                  <a:gd name="connsiteX127" fmla="*/ 4283578 w 4572002"/>
                  <a:gd name="connsiteY127" fmla="*/ 5760873 h 6858002"/>
                  <a:gd name="connsiteX128" fmla="*/ 4274812 w 4572002"/>
                  <a:gd name="connsiteY128" fmla="*/ 5740488 h 6858002"/>
                  <a:gd name="connsiteX129" fmla="*/ 4268907 w 4572002"/>
                  <a:gd name="connsiteY129" fmla="*/ 5704483 h 6858002"/>
                  <a:gd name="connsiteX130" fmla="*/ 4197659 w 4572002"/>
                  <a:gd name="connsiteY130" fmla="*/ 5562746 h 6858002"/>
                  <a:gd name="connsiteX131" fmla="*/ 4188085 w 4572002"/>
                  <a:gd name="connsiteY131" fmla="*/ 5547578 h 6858002"/>
                  <a:gd name="connsiteX132" fmla="*/ 4198231 w 4572002"/>
                  <a:gd name="connsiteY132" fmla="*/ 5531694 h 6858002"/>
                  <a:gd name="connsiteX133" fmla="*/ 4198232 w 4572002"/>
                  <a:gd name="connsiteY133" fmla="*/ 5531692 h 6858002"/>
                  <a:gd name="connsiteX134" fmla="*/ 4206630 w 4572002"/>
                  <a:gd name="connsiteY134" fmla="*/ 5520422 h 6858002"/>
                  <a:gd name="connsiteX135" fmla="*/ 4208850 w 4572002"/>
                  <a:gd name="connsiteY135" fmla="*/ 5507668 h 6858002"/>
                  <a:gd name="connsiteX136" fmla="*/ 4208850 w 4572002"/>
                  <a:gd name="connsiteY136" fmla="*/ 5507667 h 6858002"/>
                  <a:gd name="connsiteX137" fmla="*/ 4204327 w 4572002"/>
                  <a:gd name="connsiteY137" fmla="*/ 5480637 h 6858002"/>
                  <a:gd name="connsiteX138" fmla="*/ 4192704 w 4572002"/>
                  <a:gd name="connsiteY138" fmla="*/ 5425582 h 6858002"/>
                  <a:gd name="connsiteX139" fmla="*/ 4184513 w 4572002"/>
                  <a:gd name="connsiteY139" fmla="*/ 5385384 h 6858002"/>
                  <a:gd name="connsiteX140" fmla="*/ 4179637 w 4572002"/>
                  <a:gd name="connsiteY140" fmla="*/ 5355014 h 6858002"/>
                  <a:gd name="connsiteX141" fmla="*/ 4183557 w 4572002"/>
                  <a:gd name="connsiteY141" fmla="*/ 5321350 h 6858002"/>
                  <a:gd name="connsiteX142" fmla="*/ 4208517 w 4572002"/>
                  <a:gd name="connsiteY142" fmla="*/ 5272797 h 6858002"/>
                  <a:gd name="connsiteX143" fmla="*/ 4225669 w 4572002"/>
                  <a:gd name="connsiteY143" fmla="*/ 5241089 h 6858002"/>
                  <a:gd name="connsiteX144" fmla="*/ 4231973 w 4572002"/>
                  <a:gd name="connsiteY144" fmla="*/ 5229433 h 6858002"/>
                  <a:gd name="connsiteX145" fmla="*/ 4232139 w 4572002"/>
                  <a:gd name="connsiteY145" fmla="*/ 5179068 h 6858002"/>
                  <a:gd name="connsiteX146" fmla="*/ 4232139 w 4572002"/>
                  <a:gd name="connsiteY146" fmla="*/ 5179067 h 6858002"/>
                  <a:gd name="connsiteX147" fmla="*/ 4229593 w 4572002"/>
                  <a:gd name="connsiteY147" fmla="*/ 5172090 h 6858002"/>
                  <a:gd name="connsiteX148" fmla="*/ 4228901 w 4572002"/>
                  <a:gd name="connsiteY148" fmla="*/ 5166114 h 6858002"/>
                  <a:gd name="connsiteX149" fmla="*/ 4235616 w 4572002"/>
                  <a:gd name="connsiteY149" fmla="*/ 5133225 h 6858002"/>
                  <a:gd name="connsiteX150" fmla="*/ 4235616 w 4572002"/>
                  <a:gd name="connsiteY150" fmla="*/ 5133224 h 6858002"/>
                  <a:gd name="connsiteX151" fmla="*/ 4235615 w 4572002"/>
                  <a:gd name="connsiteY151" fmla="*/ 5133220 h 6858002"/>
                  <a:gd name="connsiteX152" fmla="*/ 4228473 w 4572002"/>
                  <a:gd name="connsiteY152" fmla="*/ 5102461 h 6858002"/>
                  <a:gd name="connsiteX153" fmla="*/ 4222587 w 4572002"/>
                  <a:gd name="connsiteY153" fmla="*/ 5087441 h 6858002"/>
                  <a:gd name="connsiteX154" fmla="*/ 4222582 w 4572002"/>
                  <a:gd name="connsiteY154" fmla="*/ 5087423 h 6858002"/>
                  <a:gd name="connsiteX155" fmla="*/ 4209468 w 4572002"/>
                  <a:gd name="connsiteY155" fmla="*/ 5041521 h 6858002"/>
                  <a:gd name="connsiteX156" fmla="*/ 4182989 w 4572002"/>
                  <a:gd name="connsiteY156" fmla="*/ 4987037 h 6858002"/>
                  <a:gd name="connsiteX157" fmla="*/ 4165707 w 4572002"/>
                  <a:gd name="connsiteY157" fmla="*/ 4957454 h 6858002"/>
                  <a:gd name="connsiteX158" fmla="*/ 4158155 w 4572002"/>
                  <a:gd name="connsiteY158" fmla="*/ 4933805 h 6858002"/>
                  <a:gd name="connsiteX159" fmla="*/ 4159557 w 4572002"/>
                  <a:gd name="connsiteY159" fmla="*/ 4912169 h 6858002"/>
                  <a:gd name="connsiteX160" fmla="*/ 4161262 w 4572002"/>
                  <a:gd name="connsiteY160" fmla="*/ 4889276 h 6858002"/>
                  <a:gd name="connsiteX161" fmla="*/ 4161262 w 4572002"/>
                  <a:gd name="connsiteY161" fmla="*/ 4889275 h 6858002"/>
                  <a:gd name="connsiteX162" fmla="*/ 4156484 w 4572002"/>
                  <a:gd name="connsiteY162" fmla="*/ 4867614 h 6858002"/>
                  <a:gd name="connsiteX163" fmla="*/ 4153733 w 4572002"/>
                  <a:gd name="connsiteY163" fmla="*/ 4863343 h 6858002"/>
                  <a:gd name="connsiteX164" fmla="*/ 4151983 w 4572002"/>
                  <a:gd name="connsiteY164" fmla="*/ 4857317 h 6858002"/>
                  <a:gd name="connsiteX165" fmla="*/ 4131552 w 4572002"/>
                  <a:gd name="connsiteY165" fmla="*/ 4828916 h 6858002"/>
                  <a:gd name="connsiteX166" fmla="*/ 4116716 w 4572002"/>
                  <a:gd name="connsiteY166" fmla="*/ 4800483 h 6858002"/>
                  <a:gd name="connsiteX167" fmla="*/ 4118025 w 4572002"/>
                  <a:gd name="connsiteY167" fmla="*/ 4767765 h 6858002"/>
                  <a:gd name="connsiteX168" fmla="*/ 4127932 w 4572002"/>
                  <a:gd name="connsiteY168" fmla="*/ 4677656 h 6858002"/>
                  <a:gd name="connsiteX169" fmla="*/ 4135934 w 4572002"/>
                  <a:gd name="connsiteY169" fmla="*/ 4659175 h 6858002"/>
                  <a:gd name="connsiteX170" fmla="*/ 4195944 w 4572002"/>
                  <a:gd name="connsiteY170" fmla="*/ 4482005 h 6858002"/>
                  <a:gd name="connsiteX171" fmla="*/ 4196706 w 4572002"/>
                  <a:gd name="connsiteY171" fmla="*/ 4363891 h 6858002"/>
                  <a:gd name="connsiteX172" fmla="*/ 4196706 w 4572002"/>
                  <a:gd name="connsiteY172" fmla="*/ 4363890 h 6858002"/>
                  <a:gd name="connsiteX173" fmla="*/ 4187752 w 4572002"/>
                  <a:gd name="connsiteY173" fmla="*/ 4324645 h 6858002"/>
                  <a:gd name="connsiteX174" fmla="*/ 4147936 w 4572002"/>
                  <a:gd name="connsiteY174" fmla="*/ 4253014 h 6858002"/>
                  <a:gd name="connsiteX175" fmla="*/ 4211111 w 4572002"/>
                  <a:gd name="connsiteY175" fmla="*/ 2836172 h 6858002"/>
                  <a:gd name="connsiteX176" fmla="*/ 4202421 w 4572002"/>
                  <a:gd name="connsiteY176" fmla="*/ 2848793 h 6858002"/>
                  <a:gd name="connsiteX177" fmla="*/ 4186816 w 4572002"/>
                  <a:gd name="connsiteY177" fmla="*/ 2897785 h 6858002"/>
                  <a:gd name="connsiteX178" fmla="*/ 4185787 w 4572002"/>
                  <a:gd name="connsiteY178" fmla="*/ 2903551 h 6858002"/>
                  <a:gd name="connsiteX179" fmla="*/ 4182513 w 4572002"/>
                  <a:gd name="connsiteY179" fmla="*/ 2914328 h 6858002"/>
                  <a:gd name="connsiteX180" fmla="*/ 4177882 w 4572002"/>
                  <a:gd name="connsiteY180" fmla="*/ 2947858 h 6858002"/>
                  <a:gd name="connsiteX181" fmla="*/ 4177881 w 4572002"/>
                  <a:gd name="connsiteY181" fmla="*/ 2947862 h 6858002"/>
                  <a:gd name="connsiteX182" fmla="*/ 4177881 w 4572002"/>
                  <a:gd name="connsiteY182" fmla="*/ 2947863 h 6858002"/>
                  <a:gd name="connsiteX183" fmla="*/ 4181465 w 4572002"/>
                  <a:gd name="connsiteY183" fmla="*/ 2982149 h 6858002"/>
                  <a:gd name="connsiteX184" fmla="*/ 4193158 w 4572002"/>
                  <a:gd name="connsiteY184" fmla="*/ 3077402 h 6858002"/>
                  <a:gd name="connsiteX185" fmla="*/ 4180703 w 4572002"/>
                  <a:gd name="connsiteY185" fmla="*/ 3172654 h 6858002"/>
                  <a:gd name="connsiteX186" fmla="*/ 4133076 w 4572002"/>
                  <a:gd name="connsiteY186" fmla="*/ 3489467 h 6858002"/>
                  <a:gd name="connsiteX187" fmla="*/ 4110977 w 4572002"/>
                  <a:gd name="connsiteY187" fmla="*/ 3544713 h 6858002"/>
                  <a:gd name="connsiteX188" fmla="*/ 4093355 w 4572002"/>
                  <a:gd name="connsiteY188" fmla="*/ 3574408 h 6858002"/>
                  <a:gd name="connsiteX189" fmla="*/ 4093355 w 4572002"/>
                  <a:gd name="connsiteY189" fmla="*/ 3574409 h 6858002"/>
                  <a:gd name="connsiteX190" fmla="*/ 4105453 w 4572002"/>
                  <a:gd name="connsiteY190" fmla="*/ 3606818 h 6858002"/>
                  <a:gd name="connsiteX191" fmla="*/ 4118979 w 4572002"/>
                  <a:gd name="connsiteY191" fmla="*/ 3630633 h 6858002"/>
                  <a:gd name="connsiteX192" fmla="*/ 4136708 w 4572002"/>
                  <a:gd name="connsiteY192" fmla="*/ 3654416 h 6858002"/>
                  <a:gd name="connsiteX193" fmla="*/ 4140382 w 4572002"/>
                  <a:gd name="connsiteY193" fmla="*/ 3668940 h 6858002"/>
                  <a:gd name="connsiteX194" fmla="*/ 4143220 w 4572002"/>
                  <a:gd name="connsiteY194" fmla="*/ 3680164 h 6858002"/>
                  <a:gd name="connsiteX195" fmla="*/ 4139172 w 4572002"/>
                  <a:gd name="connsiteY195" fmla="*/ 3734837 h 6858002"/>
                  <a:gd name="connsiteX196" fmla="*/ 4139172 w 4572002"/>
                  <a:gd name="connsiteY196" fmla="*/ 3734838 h 6858002"/>
                  <a:gd name="connsiteX197" fmla="*/ 4139554 w 4572002"/>
                  <a:gd name="connsiteY197" fmla="*/ 3754653 h 6858002"/>
                  <a:gd name="connsiteX198" fmla="*/ 4145911 w 4572002"/>
                  <a:gd name="connsiteY198" fmla="*/ 3789776 h 6858002"/>
                  <a:gd name="connsiteX199" fmla="*/ 4130980 w 4572002"/>
                  <a:gd name="connsiteY199" fmla="*/ 3822472 h 6858002"/>
                  <a:gd name="connsiteX200" fmla="*/ 4116645 w 4572002"/>
                  <a:gd name="connsiteY200" fmla="*/ 3852619 h 6858002"/>
                  <a:gd name="connsiteX201" fmla="*/ 4116645 w 4572002"/>
                  <a:gd name="connsiteY201" fmla="*/ 3852620 h 6858002"/>
                  <a:gd name="connsiteX202" fmla="*/ 4117425 w 4572002"/>
                  <a:gd name="connsiteY202" fmla="*/ 3868764 h 6858002"/>
                  <a:gd name="connsiteX203" fmla="*/ 4126028 w 4572002"/>
                  <a:gd name="connsiteY203" fmla="*/ 3885337 h 6858002"/>
                  <a:gd name="connsiteX204" fmla="*/ 4126028 w 4572002"/>
                  <a:gd name="connsiteY204" fmla="*/ 3885339 h 6858002"/>
                  <a:gd name="connsiteX205" fmla="*/ 4148409 w 4572002"/>
                  <a:gd name="connsiteY205" fmla="*/ 3923125 h 6858002"/>
                  <a:gd name="connsiteX206" fmla="*/ 4157913 w 4572002"/>
                  <a:gd name="connsiteY206" fmla="*/ 3962160 h 6858002"/>
                  <a:gd name="connsiteX207" fmla="*/ 4142221 w 4572002"/>
                  <a:gd name="connsiteY207" fmla="*/ 4043838 h 6858002"/>
                  <a:gd name="connsiteX208" fmla="*/ 4142220 w 4572002"/>
                  <a:gd name="connsiteY208" fmla="*/ 4043839 h 6858002"/>
                  <a:gd name="connsiteX209" fmla="*/ 4127099 w 4572002"/>
                  <a:gd name="connsiteY209" fmla="*/ 4103825 h 6858002"/>
                  <a:gd name="connsiteX210" fmla="*/ 4127099 w 4572002"/>
                  <a:gd name="connsiteY210" fmla="*/ 4103826 h 6858002"/>
                  <a:gd name="connsiteX211" fmla="*/ 4129066 w 4572002"/>
                  <a:gd name="connsiteY211" fmla="*/ 4134256 h 6858002"/>
                  <a:gd name="connsiteX212" fmla="*/ 4138410 w 4572002"/>
                  <a:gd name="connsiteY212" fmla="*/ 4165382 h 6858002"/>
                  <a:gd name="connsiteX213" fmla="*/ 4138410 w 4572002"/>
                  <a:gd name="connsiteY213" fmla="*/ 4165384 h 6858002"/>
                  <a:gd name="connsiteX214" fmla="*/ 4142315 w 4572002"/>
                  <a:gd name="connsiteY214" fmla="*/ 4192388 h 6858002"/>
                  <a:gd name="connsiteX215" fmla="*/ 4142315 w 4572002"/>
                  <a:gd name="connsiteY215" fmla="*/ 4192387 h 6858002"/>
                  <a:gd name="connsiteX216" fmla="*/ 4138410 w 4572002"/>
                  <a:gd name="connsiteY216" fmla="*/ 4165383 h 6858002"/>
                  <a:gd name="connsiteX217" fmla="*/ 4138410 w 4572002"/>
                  <a:gd name="connsiteY217" fmla="*/ 4165382 h 6858002"/>
                  <a:gd name="connsiteX218" fmla="*/ 4127099 w 4572002"/>
                  <a:gd name="connsiteY218" fmla="*/ 4103826 h 6858002"/>
                  <a:gd name="connsiteX219" fmla="*/ 4142220 w 4572002"/>
                  <a:gd name="connsiteY219" fmla="*/ 4043840 h 6858002"/>
                  <a:gd name="connsiteX220" fmla="*/ 4142221 w 4572002"/>
                  <a:gd name="connsiteY220" fmla="*/ 4043838 h 6858002"/>
                  <a:gd name="connsiteX221" fmla="*/ 4155523 w 4572002"/>
                  <a:gd name="connsiteY221" fmla="*/ 4002410 h 6858002"/>
                  <a:gd name="connsiteX222" fmla="*/ 4157913 w 4572002"/>
                  <a:gd name="connsiteY222" fmla="*/ 3962160 h 6858002"/>
                  <a:gd name="connsiteX223" fmla="*/ 4157913 w 4572002"/>
                  <a:gd name="connsiteY223" fmla="*/ 3962159 h 6858002"/>
                  <a:gd name="connsiteX224" fmla="*/ 4126028 w 4572002"/>
                  <a:gd name="connsiteY224" fmla="*/ 3885338 h 6858002"/>
                  <a:gd name="connsiteX225" fmla="*/ 4126028 w 4572002"/>
                  <a:gd name="connsiteY225" fmla="*/ 3885337 h 6858002"/>
                  <a:gd name="connsiteX226" fmla="*/ 4116645 w 4572002"/>
                  <a:gd name="connsiteY226" fmla="*/ 3852620 h 6858002"/>
                  <a:gd name="connsiteX227" fmla="*/ 4130980 w 4572002"/>
                  <a:gd name="connsiteY227" fmla="*/ 3822473 h 6858002"/>
                  <a:gd name="connsiteX228" fmla="*/ 4145911 w 4572002"/>
                  <a:gd name="connsiteY228" fmla="*/ 3789777 h 6858002"/>
                  <a:gd name="connsiteX229" fmla="*/ 4145911 w 4572002"/>
                  <a:gd name="connsiteY229" fmla="*/ 3789776 h 6858002"/>
                  <a:gd name="connsiteX230" fmla="*/ 4139554 w 4572002"/>
                  <a:gd name="connsiteY230" fmla="*/ 3754652 h 6858002"/>
                  <a:gd name="connsiteX231" fmla="*/ 4139172 w 4572002"/>
                  <a:gd name="connsiteY231" fmla="*/ 3734838 h 6858002"/>
                  <a:gd name="connsiteX232" fmla="*/ 4143220 w 4572002"/>
                  <a:gd name="connsiteY232" fmla="*/ 3680164 h 6858002"/>
                  <a:gd name="connsiteX233" fmla="*/ 4143220 w 4572002"/>
                  <a:gd name="connsiteY233" fmla="*/ 3680163 h 6858002"/>
                  <a:gd name="connsiteX234" fmla="*/ 4140382 w 4572002"/>
                  <a:gd name="connsiteY234" fmla="*/ 3668940 h 6858002"/>
                  <a:gd name="connsiteX235" fmla="*/ 4136708 w 4572002"/>
                  <a:gd name="connsiteY235" fmla="*/ 3654416 h 6858002"/>
                  <a:gd name="connsiteX236" fmla="*/ 4136708 w 4572002"/>
                  <a:gd name="connsiteY236" fmla="*/ 3654416 h 6858002"/>
                  <a:gd name="connsiteX237" fmla="*/ 4136708 w 4572002"/>
                  <a:gd name="connsiteY237" fmla="*/ 3654415 h 6858002"/>
                  <a:gd name="connsiteX238" fmla="*/ 4118979 w 4572002"/>
                  <a:gd name="connsiteY238" fmla="*/ 3630632 h 6858002"/>
                  <a:gd name="connsiteX239" fmla="*/ 4105453 w 4572002"/>
                  <a:gd name="connsiteY239" fmla="*/ 3606817 h 6858002"/>
                  <a:gd name="connsiteX240" fmla="*/ 4095707 w 4572002"/>
                  <a:gd name="connsiteY240" fmla="*/ 3587174 h 6858002"/>
                  <a:gd name="connsiteX241" fmla="*/ 4093355 w 4572002"/>
                  <a:gd name="connsiteY241" fmla="*/ 3574408 h 6858002"/>
                  <a:gd name="connsiteX242" fmla="*/ 4098434 w 4572002"/>
                  <a:gd name="connsiteY242" fmla="*/ 3562321 h 6858002"/>
                  <a:gd name="connsiteX243" fmla="*/ 4110977 w 4572002"/>
                  <a:gd name="connsiteY243" fmla="*/ 3544714 h 6858002"/>
                  <a:gd name="connsiteX244" fmla="*/ 4133076 w 4572002"/>
                  <a:gd name="connsiteY244" fmla="*/ 3489468 h 6858002"/>
                  <a:gd name="connsiteX245" fmla="*/ 4180703 w 4572002"/>
                  <a:gd name="connsiteY245" fmla="*/ 3172655 h 6858002"/>
                  <a:gd name="connsiteX246" fmla="*/ 4193158 w 4572002"/>
                  <a:gd name="connsiteY246" fmla="*/ 3077402 h 6858002"/>
                  <a:gd name="connsiteX247" fmla="*/ 4193158 w 4572002"/>
                  <a:gd name="connsiteY247" fmla="*/ 3077401 h 6858002"/>
                  <a:gd name="connsiteX248" fmla="*/ 4181465 w 4572002"/>
                  <a:gd name="connsiteY248" fmla="*/ 2982148 h 6858002"/>
                  <a:gd name="connsiteX249" fmla="*/ 4177881 w 4572002"/>
                  <a:gd name="connsiteY249" fmla="*/ 2947863 h 6858002"/>
                  <a:gd name="connsiteX250" fmla="*/ 4177882 w 4572002"/>
                  <a:gd name="connsiteY250" fmla="*/ 2947858 h 6858002"/>
                  <a:gd name="connsiteX251" fmla="*/ 4185787 w 4572002"/>
                  <a:gd name="connsiteY251" fmla="*/ 2903551 h 6858002"/>
                  <a:gd name="connsiteX252" fmla="*/ 4202421 w 4572002"/>
                  <a:gd name="connsiteY252" fmla="*/ 2848794 h 6858002"/>
                  <a:gd name="connsiteX253" fmla="*/ 4211111 w 4572002"/>
                  <a:gd name="connsiteY253" fmla="*/ 2836173 h 6858002"/>
                  <a:gd name="connsiteX254" fmla="*/ 3726625 w 4572002"/>
                  <a:gd name="connsiteY254" fmla="*/ 1508458 h 6858002"/>
                  <a:gd name="connsiteX255" fmla="*/ 3698531 w 4572002"/>
                  <a:gd name="connsiteY255" fmla="*/ 1596214 h 6858002"/>
                  <a:gd name="connsiteX256" fmla="*/ 3700436 w 4572002"/>
                  <a:gd name="connsiteY256" fmla="*/ 1624981 h 6858002"/>
                  <a:gd name="connsiteX257" fmla="*/ 3757017 w 4572002"/>
                  <a:gd name="connsiteY257" fmla="*/ 1697754 h 6858002"/>
                  <a:gd name="connsiteX258" fmla="*/ 3779686 w 4572002"/>
                  <a:gd name="connsiteY258" fmla="*/ 1733189 h 6858002"/>
                  <a:gd name="connsiteX259" fmla="*/ 3821407 w 4572002"/>
                  <a:gd name="connsiteY259" fmla="*/ 1833776 h 6858002"/>
                  <a:gd name="connsiteX260" fmla="*/ 3829028 w 4572002"/>
                  <a:gd name="connsiteY260" fmla="*/ 1842159 h 6858002"/>
                  <a:gd name="connsiteX261" fmla="*/ 3919519 w 4572002"/>
                  <a:gd name="connsiteY261" fmla="*/ 1916455 h 6858002"/>
                  <a:gd name="connsiteX262" fmla="*/ 3934949 w 4572002"/>
                  <a:gd name="connsiteY262" fmla="*/ 1933220 h 6858002"/>
                  <a:gd name="connsiteX263" fmla="*/ 3958954 w 4572002"/>
                  <a:gd name="connsiteY263" fmla="*/ 1953414 h 6858002"/>
                  <a:gd name="connsiteX264" fmla="*/ 4005437 w 4572002"/>
                  <a:gd name="connsiteY264" fmla="*/ 2016470 h 6858002"/>
                  <a:gd name="connsiteX265" fmla="*/ 4020296 w 4572002"/>
                  <a:gd name="connsiteY265" fmla="*/ 2094579 h 6858002"/>
                  <a:gd name="connsiteX266" fmla="*/ 4042967 w 4572002"/>
                  <a:gd name="connsiteY266" fmla="*/ 2188880 h 6858002"/>
                  <a:gd name="connsiteX267" fmla="*/ 4058207 w 4572002"/>
                  <a:gd name="connsiteY267" fmla="*/ 2228315 h 6858002"/>
                  <a:gd name="connsiteX268" fmla="*/ 4087164 w 4572002"/>
                  <a:gd name="connsiteY268" fmla="*/ 2334045 h 6858002"/>
                  <a:gd name="connsiteX269" fmla="*/ 4111549 w 4572002"/>
                  <a:gd name="connsiteY269" fmla="*/ 2409486 h 6858002"/>
                  <a:gd name="connsiteX270" fmla="*/ 4128650 w 4572002"/>
                  <a:gd name="connsiteY270" fmla="*/ 2435913 h 6858002"/>
                  <a:gd name="connsiteX271" fmla="*/ 4134481 w 4572002"/>
                  <a:gd name="connsiteY271" fmla="*/ 2463018 h 6858002"/>
                  <a:gd name="connsiteX272" fmla="*/ 4125839 w 4572002"/>
                  <a:gd name="connsiteY272" fmla="*/ 2518262 h 6858002"/>
                  <a:gd name="connsiteX273" fmla="*/ 4125838 w 4572002"/>
                  <a:gd name="connsiteY273" fmla="*/ 2518264 h 6858002"/>
                  <a:gd name="connsiteX274" fmla="*/ 4122194 w 4572002"/>
                  <a:gd name="connsiteY274" fmla="*/ 2545006 h 6858002"/>
                  <a:gd name="connsiteX275" fmla="*/ 4122194 w 4572002"/>
                  <a:gd name="connsiteY275" fmla="*/ 2545007 h 6858002"/>
                  <a:gd name="connsiteX276" fmla="*/ 4126408 w 4572002"/>
                  <a:gd name="connsiteY276" fmla="*/ 2571035 h 6858002"/>
                  <a:gd name="connsiteX277" fmla="*/ 4199563 w 4572002"/>
                  <a:gd name="connsiteY277" fmla="*/ 2668002 h 6858002"/>
                  <a:gd name="connsiteX278" fmla="*/ 4247953 w 4572002"/>
                  <a:gd name="connsiteY278" fmla="*/ 2745349 h 6858002"/>
                  <a:gd name="connsiteX279" fmla="*/ 4247954 w 4572002"/>
                  <a:gd name="connsiteY279" fmla="*/ 2745352 h 6858002"/>
                  <a:gd name="connsiteX280" fmla="*/ 4253873 w 4572002"/>
                  <a:gd name="connsiteY280" fmla="*/ 2778006 h 6858002"/>
                  <a:gd name="connsiteX281" fmla="*/ 4253453 w 4572002"/>
                  <a:gd name="connsiteY281" fmla="*/ 2785440 h 6858002"/>
                  <a:gd name="connsiteX282" fmla="*/ 4243374 w 4572002"/>
                  <a:gd name="connsiteY282" fmla="*/ 2811780 h 6858002"/>
                  <a:gd name="connsiteX283" fmla="*/ 4243371 w 4572002"/>
                  <a:gd name="connsiteY283" fmla="*/ 2811787 h 6858002"/>
                  <a:gd name="connsiteX284" fmla="*/ 4243372 w 4572002"/>
                  <a:gd name="connsiteY284" fmla="*/ 2811787 h 6858002"/>
                  <a:gd name="connsiteX285" fmla="*/ 4243374 w 4572002"/>
                  <a:gd name="connsiteY285" fmla="*/ 2811780 h 6858002"/>
                  <a:gd name="connsiteX286" fmla="*/ 4253025 w 4572002"/>
                  <a:gd name="connsiteY286" fmla="*/ 2793023 h 6858002"/>
                  <a:gd name="connsiteX287" fmla="*/ 4253453 w 4572002"/>
                  <a:gd name="connsiteY287" fmla="*/ 2785440 h 6858002"/>
                  <a:gd name="connsiteX288" fmla="*/ 4254654 w 4572002"/>
                  <a:gd name="connsiteY288" fmla="*/ 2782305 h 6858002"/>
                  <a:gd name="connsiteX289" fmla="*/ 4253873 w 4572002"/>
                  <a:gd name="connsiteY289" fmla="*/ 2778006 h 6858002"/>
                  <a:gd name="connsiteX290" fmla="*/ 4254284 w 4572002"/>
                  <a:gd name="connsiteY290" fmla="*/ 2770758 h 6858002"/>
                  <a:gd name="connsiteX291" fmla="*/ 4247954 w 4572002"/>
                  <a:gd name="connsiteY291" fmla="*/ 2745352 h 6858002"/>
                  <a:gd name="connsiteX292" fmla="*/ 4247953 w 4572002"/>
                  <a:gd name="connsiteY292" fmla="*/ 2745348 h 6858002"/>
                  <a:gd name="connsiteX293" fmla="*/ 4199563 w 4572002"/>
                  <a:gd name="connsiteY293" fmla="*/ 2668001 h 6858002"/>
                  <a:gd name="connsiteX294" fmla="*/ 4126408 w 4572002"/>
                  <a:gd name="connsiteY294" fmla="*/ 2571034 h 6858002"/>
                  <a:gd name="connsiteX295" fmla="*/ 4122194 w 4572002"/>
                  <a:gd name="connsiteY295" fmla="*/ 2545007 h 6858002"/>
                  <a:gd name="connsiteX296" fmla="*/ 4125838 w 4572002"/>
                  <a:gd name="connsiteY296" fmla="*/ 2518265 h 6858002"/>
                  <a:gd name="connsiteX297" fmla="*/ 4125839 w 4572002"/>
                  <a:gd name="connsiteY297" fmla="*/ 2518262 h 6858002"/>
                  <a:gd name="connsiteX298" fmla="*/ 4132419 w 4572002"/>
                  <a:gd name="connsiteY298" fmla="*/ 2490551 h 6858002"/>
                  <a:gd name="connsiteX299" fmla="*/ 4134481 w 4572002"/>
                  <a:gd name="connsiteY299" fmla="*/ 2463018 h 6858002"/>
                  <a:gd name="connsiteX300" fmla="*/ 4134481 w 4572002"/>
                  <a:gd name="connsiteY300" fmla="*/ 2463017 h 6858002"/>
                  <a:gd name="connsiteX301" fmla="*/ 4111549 w 4572002"/>
                  <a:gd name="connsiteY301" fmla="*/ 2409485 h 6858002"/>
                  <a:gd name="connsiteX302" fmla="*/ 4087164 w 4572002"/>
                  <a:gd name="connsiteY302" fmla="*/ 2334044 h 6858002"/>
                  <a:gd name="connsiteX303" fmla="*/ 4058207 w 4572002"/>
                  <a:gd name="connsiteY303" fmla="*/ 2228314 h 6858002"/>
                  <a:gd name="connsiteX304" fmla="*/ 4042967 w 4572002"/>
                  <a:gd name="connsiteY304" fmla="*/ 2188879 h 6858002"/>
                  <a:gd name="connsiteX305" fmla="*/ 4020296 w 4572002"/>
                  <a:gd name="connsiteY305" fmla="*/ 2094578 h 6858002"/>
                  <a:gd name="connsiteX306" fmla="*/ 4005437 w 4572002"/>
                  <a:gd name="connsiteY306" fmla="*/ 2016469 h 6858002"/>
                  <a:gd name="connsiteX307" fmla="*/ 3958954 w 4572002"/>
                  <a:gd name="connsiteY307" fmla="*/ 1953413 h 6858002"/>
                  <a:gd name="connsiteX308" fmla="*/ 3934949 w 4572002"/>
                  <a:gd name="connsiteY308" fmla="*/ 1933219 h 6858002"/>
                  <a:gd name="connsiteX309" fmla="*/ 3919519 w 4572002"/>
                  <a:gd name="connsiteY309" fmla="*/ 1916454 h 6858002"/>
                  <a:gd name="connsiteX310" fmla="*/ 3829028 w 4572002"/>
                  <a:gd name="connsiteY310" fmla="*/ 1842158 h 6858002"/>
                  <a:gd name="connsiteX311" fmla="*/ 3821407 w 4572002"/>
                  <a:gd name="connsiteY311" fmla="*/ 1833775 h 6858002"/>
                  <a:gd name="connsiteX312" fmla="*/ 3779686 w 4572002"/>
                  <a:gd name="connsiteY312" fmla="*/ 1733188 h 6858002"/>
                  <a:gd name="connsiteX313" fmla="*/ 3757018 w 4572002"/>
                  <a:gd name="connsiteY313" fmla="*/ 1697753 h 6858002"/>
                  <a:gd name="connsiteX314" fmla="*/ 3700436 w 4572002"/>
                  <a:gd name="connsiteY314" fmla="*/ 1624980 h 6858002"/>
                  <a:gd name="connsiteX315" fmla="*/ 3698532 w 4572002"/>
                  <a:gd name="connsiteY315" fmla="*/ 1596213 h 6858002"/>
                  <a:gd name="connsiteX316" fmla="*/ 3745230 w 4572002"/>
                  <a:gd name="connsiteY316" fmla="*/ 1459073 h 6858002"/>
                  <a:gd name="connsiteX317" fmla="*/ 3745229 w 4572002"/>
                  <a:gd name="connsiteY317" fmla="*/ 1459074 h 6858002"/>
                  <a:gd name="connsiteX318" fmla="*/ 3736012 w 4572002"/>
                  <a:gd name="connsiteY318" fmla="*/ 1481572 h 6858002"/>
                  <a:gd name="connsiteX319" fmla="*/ 3764423 w 4572002"/>
                  <a:gd name="connsiteY319" fmla="*/ 1268758 h 6858002"/>
                  <a:gd name="connsiteX320" fmla="*/ 3769590 w 4572002"/>
                  <a:gd name="connsiteY320" fmla="*/ 1286070 h 6858002"/>
                  <a:gd name="connsiteX321" fmla="*/ 3791927 w 4572002"/>
                  <a:gd name="connsiteY321" fmla="*/ 1350628 h 6858002"/>
                  <a:gd name="connsiteX322" fmla="*/ 3786333 w 4572002"/>
                  <a:gd name="connsiteY322" fmla="*/ 1413840 h 6858002"/>
                  <a:gd name="connsiteX323" fmla="*/ 3791928 w 4572002"/>
                  <a:gd name="connsiteY323" fmla="*/ 1350627 h 6858002"/>
                  <a:gd name="connsiteX324" fmla="*/ 3769590 w 4572002"/>
                  <a:gd name="connsiteY324" fmla="*/ 1286069 h 6858002"/>
                  <a:gd name="connsiteX325" fmla="*/ 3706152 w 4572002"/>
                  <a:gd name="connsiteY325" fmla="*/ 773035 h 6858002"/>
                  <a:gd name="connsiteX326" fmla="*/ 3706152 w 4572002"/>
                  <a:gd name="connsiteY326" fmla="*/ 773036 h 6858002"/>
                  <a:gd name="connsiteX327" fmla="*/ 3714152 w 4572002"/>
                  <a:gd name="connsiteY327" fmla="*/ 854380 h 6858002"/>
                  <a:gd name="connsiteX328" fmla="*/ 3745205 w 4572002"/>
                  <a:gd name="connsiteY328" fmla="*/ 915344 h 6858002"/>
                  <a:gd name="connsiteX329" fmla="*/ 3755683 w 4572002"/>
                  <a:gd name="connsiteY329" fmla="*/ 927156 h 6858002"/>
                  <a:gd name="connsiteX330" fmla="*/ 3752063 w 4572002"/>
                  <a:gd name="connsiteY330" fmla="*/ 1097088 h 6858002"/>
                  <a:gd name="connsiteX331" fmla="*/ 3747681 w 4572002"/>
                  <a:gd name="connsiteY331" fmla="*/ 1123186 h 6858002"/>
                  <a:gd name="connsiteX332" fmla="*/ 3772400 w 4572002"/>
                  <a:gd name="connsiteY332" fmla="*/ 1184029 h 6858002"/>
                  <a:gd name="connsiteX333" fmla="*/ 3747682 w 4572002"/>
                  <a:gd name="connsiteY333" fmla="*/ 1123185 h 6858002"/>
                  <a:gd name="connsiteX334" fmla="*/ 3752064 w 4572002"/>
                  <a:gd name="connsiteY334" fmla="*/ 1097087 h 6858002"/>
                  <a:gd name="connsiteX335" fmla="*/ 3755684 w 4572002"/>
                  <a:gd name="connsiteY335" fmla="*/ 927155 h 6858002"/>
                  <a:gd name="connsiteX336" fmla="*/ 3745206 w 4572002"/>
                  <a:gd name="connsiteY336" fmla="*/ 915343 h 6858002"/>
                  <a:gd name="connsiteX337" fmla="*/ 3714152 w 4572002"/>
                  <a:gd name="connsiteY337" fmla="*/ 854379 h 6858002"/>
                  <a:gd name="connsiteX338" fmla="*/ 3761553 w 4572002"/>
                  <a:gd name="connsiteY338" fmla="*/ 517851 h 6858002"/>
                  <a:gd name="connsiteX339" fmla="*/ 3752635 w 4572002"/>
                  <a:gd name="connsiteY339" fmla="*/ 556048 h 6858002"/>
                  <a:gd name="connsiteX340" fmla="*/ 3746157 w 4572002"/>
                  <a:gd name="connsiteY340" fmla="*/ 580051 h 6858002"/>
                  <a:gd name="connsiteX341" fmla="*/ 3742776 w 4572002"/>
                  <a:gd name="connsiteY341" fmla="*/ 642538 h 6858002"/>
                  <a:gd name="connsiteX342" fmla="*/ 3730253 w 4572002"/>
                  <a:gd name="connsiteY342" fmla="*/ 694928 h 6858002"/>
                  <a:gd name="connsiteX343" fmla="*/ 3742777 w 4572002"/>
                  <a:gd name="connsiteY343" fmla="*/ 642537 h 6858002"/>
                  <a:gd name="connsiteX344" fmla="*/ 3746158 w 4572002"/>
                  <a:gd name="connsiteY344" fmla="*/ 580050 h 6858002"/>
                  <a:gd name="connsiteX345" fmla="*/ 3752636 w 4572002"/>
                  <a:gd name="connsiteY345" fmla="*/ 556047 h 6858002"/>
                  <a:gd name="connsiteX346" fmla="*/ 3774848 w 4572002"/>
                  <a:gd name="connsiteY346" fmla="*/ 298169 h 6858002"/>
                  <a:gd name="connsiteX347" fmla="*/ 3760065 w 4572002"/>
                  <a:gd name="connsiteY347" fmla="*/ 313534 h 6858002"/>
                  <a:gd name="connsiteX348" fmla="*/ 3759493 w 4572002"/>
                  <a:gd name="connsiteY348" fmla="*/ 338871 h 6858002"/>
                  <a:gd name="connsiteX349" fmla="*/ 3759500 w 4572002"/>
                  <a:gd name="connsiteY349" fmla="*/ 338900 h 6858002"/>
                  <a:gd name="connsiteX350" fmla="*/ 3769400 w 4572002"/>
                  <a:gd name="connsiteY350" fmla="*/ 395640 h 6858002"/>
                  <a:gd name="connsiteX351" fmla="*/ 3765590 w 4572002"/>
                  <a:gd name="connsiteY351" fmla="*/ 367328 h 6858002"/>
                  <a:gd name="connsiteX352" fmla="*/ 3759500 w 4572002"/>
                  <a:gd name="connsiteY352" fmla="*/ 338900 h 6858002"/>
                  <a:gd name="connsiteX353" fmla="*/ 3759494 w 4572002"/>
                  <a:gd name="connsiteY353" fmla="*/ 338870 h 6858002"/>
                  <a:gd name="connsiteX354" fmla="*/ 3760066 w 4572002"/>
                  <a:gd name="connsiteY354" fmla="*/ 313533 h 6858002"/>
                  <a:gd name="connsiteX355" fmla="*/ 3782393 w 4572002"/>
                  <a:gd name="connsiteY355" fmla="*/ 281568 h 6858002"/>
                  <a:gd name="connsiteX356" fmla="*/ 3777498 w 4572002"/>
                  <a:gd name="connsiteY356" fmla="*/ 295415 h 6858002"/>
                  <a:gd name="connsiteX357" fmla="*/ 3777499 w 4572002"/>
                  <a:gd name="connsiteY357" fmla="*/ 295415 h 6858002"/>
                  <a:gd name="connsiteX358" fmla="*/ 3769073 w 4572002"/>
                  <a:gd name="connsiteY358" fmla="*/ 24486 h 6858002"/>
                  <a:gd name="connsiteX359" fmla="*/ 3766810 w 4572002"/>
                  <a:gd name="connsiteY359" fmla="*/ 74129 h 6858002"/>
                  <a:gd name="connsiteX360" fmla="*/ 3772734 w 4572002"/>
                  <a:gd name="connsiteY360" fmla="*/ 125861 h 6858002"/>
                  <a:gd name="connsiteX361" fmla="*/ 3777129 w 4572002"/>
                  <a:gd name="connsiteY361" fmla="*/ 153387 h 6858002"/>
                  <a:gd name="connsiteX362" fmla="*/ 3785402 w 4572002"/>
                  <a:gd name="connsiteY362" fmla="*/ 228944 h 6858002"/>
                  <a:gd name="connsiteX363" fmla="*/ 3780943 w 4572002"/>
                  <a:gd name="connsiteY363" fmla="*/ 177271 h 6858002"/>
                  <a:gd name="connsiteX364" fmla="*/ 3777129 w 4572002"/>
                  <a:gd name="connsiteY364" fmla="*/ 153387 h 6858002"/>
                  <a:gd name="connsiteX365" fmla="*/ 3776930 w 4572002"/>
                  <a:gd name="connsiteY365" fmla="*/ 151569 h 6858002"/>
                  <a:gd name="connsiteX366" fmla="*/ 3766811 w 4572002"/>
                  <a:gd name="connsiteY366" fmla="*/ 74129 h 6858002"/>
                  <a:gd name="connsiteX367" fmla="*/ 3766492 w 4572002"/>
                  <a:gd name="connsiteY367" fmla="*/ 0 h 6858002"/>
                  <a:gd name="connsiteX368" fmla="*/ 4230600 w 4572002"/>
                  <a:gd name="connsiteY368" fmla="*/ 0 h 6858002"/>
                  <a:gd name="connsiteX369" fmla="*/ 4229473 w 4572002"/>
                  <a:gd name="connsiteY369" fmla="*/ 2817 h 6858002"/>
                  <a:gd name="connsiteX370" fmla="*/ 4215375 w 4572002"/>
                  <a:gd name="connsiteY370" fmla="*/ 63587 h 6858002"/>
                  <a:gd name="connsiteX371" fmla="*/ 4201468 w 4572002"/>
                  <a:gd name="connsiteY371" fmla="*/ 176939 h 6858002"/>
                  <a:gd name="connsiteX372" fmla="*/ 4193466 w 4572002"/>
                  <a:gd name="connsiteY372" fmla="*/ 200182 h 6858002"/>
                  <a:gd name="connsiteX373" fmla="*/ 4155554 w 4572002"/>
                  <a:gd name="connsiteY373" fmla="*/ 340774 h 6858002"/>
                  <a:gd name="connsiteX374" fmla="*/ 4156319 w 4572002"/>
                  <a:gd name="connsiteY374" fmla="*/ 453364 h 6858002"/>
                  <a:gd name="connsiteX375" fmla="*/ 4158033 w 4572002"/>
                  <a:gd name="connsiteY375" fmla="*/ 462126 h 6858002"/>
                  <a:gd name="connsiteX376" fmla="*/ 4170605 w 4572002"/>
                  <a:gd name="connsiteY376" fmla="*/ 505182 h 6858002"/>
                  <a:gd name="connsiteX377" fmla="*/ 4167177 w 4572002"/>
                  <a:gd name="connsiteY377" fmla="*/ 571860 h 6858002"/>
                  <a:gd name="connsiteX378" fmla="*/ 4149840 w 4572002"/>
                  <a:gd name="connsiteY378" fmla="*/ 617772 h 6858002"/>
                  <a:gd name="connsiteX379" fmla="*/ 4149078 w 4572002"/>
                  <a:gd name="connsiteY379" fmla="*/ 674923 h 6858002"/>
                  <a:gd name="connsiteX380" fmla="*/ 4159937 w 4572002"/>
                  <a:gd name="connsiteY380" fmla="*/ 740268 h 6858002"/>
                  <a:gd name="connsiteX381" fmla="*/ 4162223 w 4572002"/>
                  <a:gd name="connsiteY381" fmla="*/ 769605 h 6858002"/>
                  <a:gd name="connsiteX382" fmla="*/ 4184703 w 4572002"/>
                  <a:gd name="connsiteY382" fmla="*/ 850189 h 6858002"/>
                  <a:gd name="connsiteX383" fmla="*/ 4179179 w 4572002"/>
                  <a:gd name="connsiteY383" fmla="*/ 898198 h 6858002"/>
                  <a:gd name="connsiteX384" fmla="*/ 4164319 w 4572002"/>
                  <a:gd name="connsiteY384" fmla="*/ 945444 h 6858002"/>
                  <a:gd name="connsiteX385" fmla="*/ 4150030 w 4572002"/>
                  <a:gd name="connsiteY385" fmla="*/ 975733 h 6858002"/>
                  <a:gd name="connsiteX386" fmla="*/ 4139934 w 4572002"/>
                  <a:gd name="connsiteY386" fmla="*/ 1036887 h 6858002"/>
                  <a:gd name="connsiteX387" fmla="*/ 4141458 w 4572002"/>
                  <a:gd name="connsiteY387" fmla="*/ 1048125 h 6858002"/>
                  <a:gd name="connsiteX388" fmla="*/ 4154032 w 4572002"/>
                  <a:gd name="connsiteY388" fmla="*/ 1230633 h 6858002"/>
                  <a:gd name="connsiteX389" fmla="*/ 4174225 w 4572002"/>
                  <a:gd name="connsiteY389" fmla="*/ 1303024 h 6858002"/>
                  <a:gd name="connsiteX390" fmla="*/ 4176701 w 4572002"/>
                  <a:gd name="connsiteY390" fmla="*/ 1318456 h 6858002"/>
                  <a:gd name="connsiteX391" fmla="*/ 4199372 w 4572002"/>
                  <a:gd name="connsiteY391" fmla="*/ 1472575 h 6858002"/>
                  <a:gd name="connsiteX392" fmla="*/ 4200325 w 4572002"/>
                  <a:gd name="connsiteY392" fmla="*/ 1489720 h 6858002"/>
                  <a:gd name="connsiteX393" fmla="*/ 4196324 w 4572002"/>
                  <a:gd name="connsiteY393" fmla="*/ 1537537 h 6858002"/>
                  <a:gd name="connsiteX394" fmla="*/ 4237474 w 4572002"/>
                  <a:gd name="connsiteY394" fmla="*/ 1650317 h 6858002"/>
                  <a:gd name="connsiteX395" fmla="*/ 4251572 w 4572002"/>
                  <a:gd name="connsiteY395" fmla="*/ 1763287 h 6858002"/>
                  <a:gd name="connsiteX396" fmla="*/ 4251380 w 4572002"/>
                  <a:gd name="connsiteY396" fmla="*/ 1825393 h 6858002"/>
                  <a:gd name="connsiteX397" fmla="*/ 4261478 w 4572002"/>
                  <a:gd name="connsiteY397" fmla="*/ 1869780 h 6858002"/>
                  <a:gd name="connsiteX398" fmla="*/ 4292149 w 4572002"/>
                  <a:gd name="connsiteY398" fmla="*/ 1978940 h 6858002"/>
                  <a:gd name="connsiteX399" fmla="*/ 4296911 w 4572002"/>
                  <a:gd name="connsiteY399" fmla="*/ 2030378 h 6858002"/>
                  <a:gd name="connsiteX400" fmla="*/ 4307201 w 4572002"/>
                  <a:gd name="connsiteY400" fmla="*/ 2085054 h 6858002"/>
                  <a:gd name="connsiteX401" fmla="*/ 4353302 w 4572002"/>
                  <a:gd name="connsiteY401" fmla="*/ 2220312 h 6858002"/>
                  <a:gd name="connsiteX402" fmla="*/ 4350636 w 4572002"/>
                  <a:gd name="connsiteY402" fmla="*/ 2330806 h 6858002"/>
                  <a:gd name="connsiteX403" fmla="*/ 4351206 w 4572002"/>
                  <a:gd name="connsiteY403" fmla="*/ 2401292 h 6858002"/>
                  <a:gd name="connsiteX404" fmla="*/ 4366446 w 4572002"/>
                  <a:gd name="connsiteY404" fmla="*/ 2485307 h 6858002"/>
                  <a:gd name="connsiteX405" fmla="*/ 4388736 w 4572002"/>
                  <a:gd name="connsiteY405" fmla="*/ 2554079 h 6858002"/>
                  <a:gd name="connsiteX406" fmla="*/ 4406453 w 4572002"/>
                  <a:gd name="connsiteY406" fmla="*/ 2649143 h 6858002"/>
                  <a:gd name="connsiteX407" fmla="*/ 4440554 w 4572002"/>
                  <a:gd name="connsiteY407" fmla="*/ 2743826 h 6858002"/>
                  <a:gd name="connsiteX408" fmla="*/ 4466653 w 4572002"/>
                  <a:gd name="connsiteY408" fmla="*/ 2809930 h 6858002"/>
                  <a:gd name="connsiteX409" fmla="*/ 4489705 w 4572002"/>
                  <a:gd name="connsiteY409" fmla="*/ 2901943 h 6858002"/>
                  <a:gd name="connsiteX410" fmla="*/ 4505897 w 4572002"/>
                  <a:gd name="connsiteY410" fmla="*/ 3042728 h 6858002"/>
                  <a:gd name="connsiteX411" fmla="*/ 4507613 w 4572002"/>
                  <a:gd name="connsiteY411" fmla="*/ 3107500 h 6858002"/>
                  <a:gd name="connsiteX412" fmla="*/ 4545521 w 4572002"/>
                  <a:gd name="connsiteY412" fmla="*/ 3209993 h 6858002"/>
                  <a:gd name="connsiteX413" fmla="*/ 4563811 w 4572002"/>
                  <a:gd name="connsiteY413" fmla="*/ 3253809 h 6858002"/>
                  <a:gd name="connsiteX414" fmla="*/ 4548570 w 4572002"/>
                  <a:gd name="connsiteY414" fmla="*/ 3293244 h 6858002"/>
                  <a:gd name="connsiteX415" fmla="*/ 4531043 w 4572002"/>
                  <a:gd name="connsiteY415" fmla="*/ 3318771 h 6858002"/>
                  <a:gd name="connsiteX416" fmla="*/ 4545904 w 4572002"/>
                  <a:gd name="connsiteY416" fmla="*/ 3399546 h 6858002"/>
                  <a:gd name="connsiteX417" fmla="*/ 4561524 w 4572002"/>
                  <a:gd name="connsiteY417" fmla="*/ 3485275 h 6858002"/>
                  <a:gd name="connsiteX418" fmla="*/ 4572002 w 4572002"/>
                  <a:gd name="connsiteY418" fmla="*/ 3546617 h 6858002"/>
                  <a:gd name="connsiteX419" fmla="*/ 4563620 w 4572002"/>
                  <a:gd name="connsiteY419" fmla="*/ 3623201 h 6858002"/>
                  <a:gd name="connsiteX420" fmla="*/ 4560192 w 4572002"/>
                  <a:gd name="connsiteY420" fmla="*/ 3683591 h 6858002"/>
                  <a:gd name="connsiteX421" fmla="*/ 4550476 w 4572002"/>
                  <a:gd name="connsiteY421" fmla="*/ 3732361 h 6858002"/>
                  <a:gd name="connsiteX422" fmla="*/ 4544759 w 4572002"/>
                  <a:gd name="connsiteY422" fmla="*/ 3749506 h 6858002"/>
                  <a:gd name="connsiteX423" fmla="*/ 4500182 w 4572002"/>
                  <a:gd name="connsiteY423" fmla="*/ 3885338 h 6858002"/>
                  <a:gd name="connsiteX424" fmla="*/ 4464557 w 4572002"/>
                  <a:gd name="connsiteY424" fmla="*/ 4030503 h 6858002"/>
                  <a:gd name="connsiteX425" fmla="*/ 4487039 w 4572002"/>
                  <a:gd name="connsiteY425" fmla="*/ 4124614 h 6858002"/>
                  <a:gd name="connsiteX426" fmla="*/ 4486656 w 4572002"/>
                  <a:gd name="connsiteY426" fmla="*/ 4159667 h 6858002"/>
                  <a:gd name="connsiteX427" fmla="*/ 4491801 w 4572002"/>
                  <a:gd name="connsiteY427" fmla="*/ 4320837 h 6858002"/>
                  <a:gd name="connsiteX428" fmla="*/ 4497325 w 4572002"/>
                  <a:gd name="connsiteY428" fmla="*/ 4349222 h 6858002"/>
                  <a:gd name="connsiteX429" fmla="*/ 4474653 w 4572002"/>
                  <a:gd name="connsiteY429" fmla="*/ 4502579 h 6858002"/>
                  <a:gd name="connsiteX430" fmla="*/ 4470844 w 4572002"/>
                  <a:gd name="connsiteY430" fmla="*/ 4558207 h 6858002"/>
                  <a:gd name="connsiteX431" fmla="*/ 4464557 w 4572002"/>
                  <a:gd name="connsiteY431" fmla="*/ 4609452 h 6858002"/>
                  <a:gd name="connsiteX432" fmla="*/ 4463033 w 4572002"/>
                  <a:gd name="connsiteY432" fmla="*/ 4681083 h 6858002"/>
                  <a:gd name="connsiteX433" fmla="*/ 4465891 w 4572002"/>
                  <a:gd name="connsiteY433" fmla="*/ 4755381 h 6858002"/>
                  <a:gd name="connsiteX434" fmla="*/ 4465319 w 4572002"/>
                  <a:gd name="connsiteY434" fmla="*/ 4838250 h 6858002"/>
                  <a:gd name="connsiteX435" fmla="*/ 4460367 w 4572002"/>
                  <a:gd name="connsiteY435" fmla="*/ 4871019 h 6858002"/>
                  <a:gd name="connsiteX436" fmla="*/ 4463795 w 4572002"/>
                  <a:gd name="connsiteY436" fmla="*/ 4959602 h 6858002"/>
                  <a:gd name="connsiteX437" fmla="*/ 4458082 w 4572002"/>
                  <a:gd name="connsiteY437" fmla="*/ 5006086 h 6858002"/>
                  <a:gd name="connsiteX438" fmla="*/ 4456937 w 4572002"/>
                  <a:gd name="connsiteY438" fmla="*/ 5082670 h 6858002"/>
                  <a:gd name="connsiteX439" fmla="*/ 4455603 w 4572002"/>
                  <a:gd name="connsiteY439" fmla="*/ 5107627 h 6858002"/>
                  <a:gd name="connsiteX440" fmla="*/ 4454840 w 4572002"/>
                  <a:gd name="connsiteY440" fmla="*/ 5129916 h 6858002"/>
                  <a:gd name="connsiteX441" fmla="*/ 4470464 w 4572002"/>
                  <a:gd name="connsiteY441" fmla="*/ 5206308 h 6858002"/>
                  <a:gd name="connsiteX442" fmla="*/ 4471415 w 4572002"/>
                  <a:gd name="connsiteY442" fmla="*/ 5274129 h 6858002"/>
                  <a:gd name="connsiteX443" fmla="*/ 4483990 w 4572002"/>
                  <a:gd name="connsiteY443" fmla="*/ 5393005 h 6858002"/>
                  <a:gd name="connsiteX444" fmla="*/ 4479607 w 4572002"/>
                  <a:gd name="connsiteY444" fmla="*/ 5419295 h 6858002"/>
                  <a:gd name="connsiteX445" fmla="*/ 4477894 w 4572002"/>
                  <a:gd name="connsiteY445" fmla="*/ 5501594 h 6858002"/>
                  <a:gd name="connsiteX446" fmla="*/ 4476560 w 4572002"/>
                  <a:gd name="connsiteY446" fmla="*/ 5548460 h 6858002"/>
                  <a:gd name="connsiteX447" fmla="*/ 4485703 w 4572002"/>
                  <a:gd name="connsiteY447" fmla="*/ 5606372 h 6858002"/>
                  <a:gd name="connsiteX448" fmla="*/ 4505134 w 4572002"/>
                  <a:gd name="connsiteY448" fmla="*/ 5706959 h 6858002"/>
                  <a:gd name="connsiteX449" fmla="*/ 4508183 w 4572002"/>
                  <a:gd name="connsiteY449" fmla="*/ 5733440 h 6858002"/>
                  <a:gd name="connsiteX450" fmla="*/ 4517519 w 4572002"/>
                  <a:gd name="connsiteY450" fmla="*/ 5781830 h 6858002"/>
                  <a:gd name="connsiteX451" fmla="*/ 4519234 w 4572002"/>
                  <a:gd name="connsiteY451" fmla="*/ 5790592 h 6858002"/>
                  <a:gd name="connsiteX452" fmla="*/ 4542855 w 4572002"/>
                  <a:gd name="connsiteY452" fmla="*/ 5864318 h 6858002"/>
                  <a:gd name="connsiteX453" fmla="*/ 4544759 w 4572002"/>
                  <a:gd name="connsiteY453" fmla="*/ 5902610 h 6858002"/>
                  <a:gd name="connsiteX454" fmla="*/ 4544951 w 4572002"/>
                  <a:gd name="connsiteY454" fmla="*/ 6012723 h 6858002"/>
                  <a:gd name="connsiteX455" fmla="*/ 4541332 w 4572002"/>
                  <a:gd name="connsiteY455" fmla="*/ 6059397 h 6858002"/>
                  <a:gd name="connsiteX456" fmla="*/ 4527426 w 4572002"/>
                  <a:gd name="connsiteY456" fmla="*/ 6171605 h 6858002"/>
                  <a:gd name="connsiteX457" fmla="*/ 4520568 w 4572002"/>
                  <a:gd name="connsiteY457" fmla="*/ 6242093 h 6858002"/>
                  <a:gd name="connsiteX458" fmla="*/ 4509706 w 4572002"/>
                  <a:gd name="connsiteY458" fmla="*/ 6323058 h 6858002"/>
                  <a:gd name="connsiteX459" fmla="*/ 4502848 w 4572002"/>
                  <a:gd name="connsiteY459" fmla="*/ 6415833 h 6858002"/>
                  <a:gd name="connsiteX460" fmla="*/ 4482084 w 4572002"/>
                  <a:gd name="connsiteY460" fmla="*/ 6584812 h 6858002"/>
                  <a:gd name="connsiteX461" fmla="*/ 4460557 w 4572002"/>
                  <a:gd name="connsiteY461" fmla="*/ 6748458 h 6858002"/>
                  <a:gd name="connsiteX462" fmla="*/ 4441507 w 4572002"/>
                  <a:gd name="connsiteY462" fmla="*/ 6815516 h 6858002"/>
                  <a:gd name="connsiteX463" fmla="*/ 4431806 w 4572002"/>
                  <a:gd name="connsiteY463" fmla="*/ 6858001 h 6858002"/>
                  <a:gd name="connsiteX464" fmla="*/ 4259554 w 4572002"/>
                  <a:gd name="connsiteY464" fmla="*/ 6858001 h 6858002"/>
                  <a:gd name="connsiteX465" fmla="*/ 4259554 w 4572002"/>
                  <a:gd name="connsiteY465" fmla="*/ 6858002 h 6858002"/>
                  <a:gd name="connsiteX466" fmla="*/ 0 w 4572002"/>
                  <a:gd name="connsiteY466" fmla="*/ 6858002 h 6858002"/>
                  <a:gd name="connsiteX467" fmla="*/ 0 w 4572002"/>
                  <a:gd name="connsiteY467" fmla="*/ 2 h 6858002"/>
                  <a:gd name="connsiteX468" fmla="*/ 3766492 w 4572002"/>
                  <a:gd name="connsiteY468" fmla="*/ 1 h 6858002"/>
                  <a:gd name="connsiteX469" fmla="*/ 3769210 w 4572002"/>
                  <a:gd name="connsiteY469" fmla="*/ 21486 h 6858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</a:cxnLst>
                <a:rect l="l" t="t" r="r" b="b"/>
                <a:pathLst>
                  <a:path w="4572002" h="6858002">
                    <a:moveTo>
                      <a:pt x="4214994" y="6564620"/>
                    </a:moveTo>
                    <a:lnTo>
                      <a:pt x="4214994" y="6564621"/>
                    </a:lnTo>
                    <a:cubicBezTo>
                      <a:pt x="4225281" y="6575479"/>
                      <a:pt x="4231378" y="6582147"/>
                      <a:pt x="4237474" y="6588626"/>
                    </a:cubicBezTo>
                    <a:lnTo>
                      <a:pt x="4254096" y="6625225"/>
                    </a:lnTo>
                    <a:lnTo>
                      <a:pt x="4247001" y="6662540"/>
                    </a:lnTo>
                    <a:lnTo>
                      <a:pt x="4247000" y="6662541"/>
                    </a:lnTo>
                    <a:lnTo>
                      <a:pt x="4246999" y="6662544"/>
                    </a:lnTo>
                    <a:lnTo>
                      <a:pt x="4235550" y="6683027"/>
                    </a:lnTo>
                    <a:lnTo>
                      <a:pt x="4232403" y="6702976"/>
                    </a:lnTo>
                    <a:lnTo>
                      <a:pt x="4232403" y="6702977"/>
                    </a:lnTo>
                    <a:cubicBezTo>
                      <a:pt x="4232808" y="6716169"/>
                      <a:pt x="4237951" y="6729219"/>
                      <a:pt x="4246238" y="6742553"/>
                    </a:cubicBezTo>
                    <a:lnTo>
                      <a:pt x="4246239" y="6742555"/>
                    </a:lnTo>
                    <a:lnTo>
                      <a:pt x="4265716" y="6812062"/>
                    </a:lnTo>
                    <a:lnTo>
                      <a:pt x="4265717" y="6812064"/>
                    </a:lnTo>
                    <a:lnTo>
                      <a:pt x="4265717" y="6812063"/>
                    </a:lnTo>
                    <a:lnTo>
                      <a:pt x="4265716" y="6812062"/>
                    </a:lnTo>
                    <a:lnTo>
                      <a:pt x="4260942" y="6776800"/>
                    </a:lnTo>
                    <a:lnTo>
                      <a:pt x="4246239" y="6742555"/>
                    </a:lnTo>
                    <a:lnTo>
                      <a:pt x="4246238" y="6742552"/>
                    </a:lnTo>
                    <a:lnTo>
                      <a:pt x="4232403" y="6702976"/>
                    </a:lnTo>
                    <a:lnTo>
                      <a:pt x="4246999" y="6662544"/>
                    </a:lnTo>
                    <a:lnTo>
                      <a:pt x="4247000" y="6662542"/>
                    </a:lnTo>
                    <a:lnTo>
                      <a:pt x="4247001" y="6662540"/>
                    </a:lnTo>
                    <a:lnTo>
                      <a:pt x="4254084" y="6645552"/>
                    </a:lnTo>
                    <a:lnTo>
                      <a:pt x="4254096" y="6625225"/>
                    </a:lnTo>
                    <a:lnTo>
                      <a:pt x="4254096" y="6625224"/>
                    </a:lnTo>
                    <a:cubicBezTo>
                      <a:pt x="4252000" y="6611341"/>
                      <a:pt x="4245951" y="6597578"/>
                      <a:pt x="4237474" y="6588625"/>
                    </a:cubicBezTo>
                    <a:close/>
                    <a:moveTo>
                      <a:pt x="4295315" y="6438981"/>
                    </a:moveTo>
                    <a:lnTo>
                      <a:pt x="4275385" y="6463840"/>
                    </a:lnTo>
                    <a:lnTo>
                      <a:pt x="4275382" y="6463849"/>
                    </a:lnTo>
                    <a:lnTo>
                      <a:pt x="4261587" y="6513012"/>
                    </a:lnTo>
                    <a:lnTo>
                      <a:pt x="4242781" y="6546194"/>
                    </a:lnTo>
                    <a:lnTo>
                      <a:pt x="4242781" y="6546195"/>
                    </a:lnTo>
                    <a:lnTo>
                      <a:pt x="4259120" y="6521804"/>
                    </a:lnTo>
                    <a:lnTo>
                      <a:pt x="4261587" y="6513012"/>
                    </a:lnTo>
                    <a:lnTo>
                      <a:pt x="4264398" y="6508052"/>
                    </a:lnTo>
                    <a:lnTo>
                      <a:pt x="4275382" y="6463849"/>
                    </a:lnTo>
                    <a:lnTo>
                      <a:pt x="4275385" y="6463841"/>
                    </a:lnTo>
                    <a:cubicBezTo>
                      <a:pt x="4278336" y="6451650"/>
                      <a:pt x="4285813" y="6444077"/>
                      <a:pt x="4295315" y="6438981"/>
                    </a:cubicBezTo>
                    <a:close/>
                    <a:moveTo>
                      <a:pt x="4381289" y="6365204"/>
                    </a:moveTo>
                    <a:lnTo>
                      <a:pt x="4380008" y="6387910"/>
                    </a:lnTo>
                    <a:lnTo>
                      <a:pt x="4378243" y="6391549"/>
                    </a:lnTo>
                    <a:lnTo>
                      <a:pt x="4370589" y="6407332"/>
                    </a:lnTo>
                    <a:lnTo>
                      <a:pt x="4370589" y="6407333"/>
                    </a:lnTo>
                    <a:lnTo>
                      <a:pt x="4378243" y="6391549"/>
                    </a:lnTo>
                    <a:lnTo>
                      <a:pt x="4380008" y="6387910"/>
                    </a:lnTo>
                    <a:close/>
                    <a:moveTo>
                      <a:pt x="4142220" y="4221391"/>
                    </a:moveTo>
                    <a:lnTo>
                      <a:pt x="4142220" y="4221392"/>
                    </a:lnTo>
                    <a:cubicBezTo>
                      <a:pt x="4142982" y="4232061"/>
                      <a:pt x="4143172" y="4243873"/>
                      <a:pt x="4147936" y="4253015"/>
                    </a:cubicBezTo>
                    <a:cubicBezTo>
                      <a:pt x="4160129" y="4277402"/>
                      <a:pt x="4175749" y="4300071"/>
                      <a:pt x="4187752" y="4324646"/>
                    </a:cubicBezTo>
                    <a:lnTo>
                      <a:pt x="4196706" y="4363891"/>
                    </a:lnTo>
                    <a:lnTo>
                      <a:pt x="4195944" y="4482004"/>
                    </a:lnTo>
                    <a:cubicBezTo>
                      <a:pt x="4193276" y="4546776"/>
                      <a:pt x="4192704" y="4612500"/>
                      <a:pt x="4135934" y="4659174"/>
                    </a:cubicBezTo>
                    <a:cubicBezTo>
                      <a:pt x="4131362" y="4662986"/>
                      <a:pt x="4128694" y="4671176"/>
                      <a:pt x="4127932" y="4677655"/>
                    </a:cubicBezTo>
                    <a:cubicBezTo>
                      <a:pt x="4124313" y="4707564"/>
                      <a:pt x="4123931" y="4738235"/>
                      <a:pt x="4118025" y="4767764"/>
                    </a:cubicBezTo>
                    <a:cubicBezTo>
                      <a:pt x="4115644" y="4779575"/>
                      <a:pt x="4114835" y="4790387"/>
                      <a:pt x="4116716" y="4800483"/>
                    </a:cubicBezTo>
                    <a:lnTo>
                      <a:pt x="4116716" y="4800484"/>
                    </a:lnTo>
                    <a:cubicBezTo>
                      <a:pt x="4118597" y="4810581"/>
                      <a:pt x="4123170" y="4819964"/>
                      <a:pt x="4131552" y="4828917"/>
                    </a:cubicBezTo>
                    <a:lnTo>
                      <a:pt x="4153733" y="4863343"/>
                    </a:lnTo>
                    <a:lnTo>
                      <a:pt x="4161262" y="4889275"/>
                    </a:lnTo>
                    <a:lnTo>
                      <a:pt x="4159557" y="4912168"/>
                    </a:lnTo>
                    <a:cubicBezTo>
                      <a:pt x="4157842" y="4919978"/>
                      <a:pt x="4157485" y="4927122"/>
                      <a:pt x="4158155" y="4933804"/>
                    </a:cubicBezTo>
                    <a:lnTo>
                      <a:pt x="4158155" y="4933805"/>
                    </a:lnTo>
                    <a:lnTo>
                      <a:pt x="4162914" y="4952673"/>
                    </a:lnTo>
                    <a:lnTo>
                      <a:pt x="4165707" y="4957454"/>
                    </a:lnTo>
                    <a:lnTo>
                      <a:pt x="4166985" y="4961456"/>
                    </a:lnTo>
                    <a:cubicBezTo>
                      <a:pt x="4171496" y="4970097"/>
                      <a:pt x="4177202" y="4978394"/>
                      <a:pt x="4182989" y="4987038"/>
                    </a:cubicBezTo>
                    <a:cubicBezTo>
                      <a:pt x="4194228" y="5003802"/>
                      <a:pt x="4208326" y="5022853"/>
                      <a:pt x="4209468" y="5041522"/>
                    </a:cubicBezTo>
                    <a:cubicBezTo>
                      <a:pt x="4210087" y="5052096"/>
                      <a:pt x="4213005" y="5062300"/>
                      <a:pt x="4216684" y="5072376"/>
                    </a:cubicBezTo>
                    <a:lnTo>
                      <a:pt x="4222587" y="5087441"/>
                    </a:lnTo>
                    <a:lnTo>
                      <a:pt x="4235615" y="5133220"/>
                    </a:lnTo>
                    <a:lnTo>
                      <a:pt x="4235616" y="5133225"/>
                    </a:lnTo>
                    <a:lnTo>
                      <a:pt x="4228901" y="5166113"/>
                    </a:lnTo>
                    <a:lnTo>
                      <a:pt x="4228901" y="5166114"/>
                    </a:lnTo>
                    <a:cubicBezTo>
                      <a:pt x="4228139" y="5167638"/>
                      <a:pt x="4228712" y="5169781"/>
                      <a:pt x="4229593" y="5172091"/>
                    </a:cubicBezTo>
                    <a:lnTo>
                      <a:pt x="4232139" y="5179068"/>
                    </a:lnTo>
                    <a:cubicBezTo>
                      <a:pt x="4235759" y="5196595"/>
                      <a:pt x="4235807" y="5213598"/>
                      <a:pt x="4231973" y="5229434"/>
                    </a:cubicBezTo>
                    <a:lnTo>
                      <a:pt x="4225669" y="5241089"/>
                    </a:lnTo>
                    <a:lnTo>
                      <a:pt x="4208517" y="5272796"/>
                    </a:lnTo>
                    <a:cubicBezTo>
                      <a:pt x="4196871" y="5285441"/>
                      <a:pt x="4189165" y="5298595"/>
                      <a:pt x="4184613" y="5312288"/>
                    </a:cubicBezTo>
                    <a:lnTo>
                      <a:pt x="4183557" y="5321350"/>
                    </a:lnTo>
                    <a:lnTo>
                      <a:pt x="4181083" y="5326163"/>
                    </a:lnTo>
                    <a:lnTo>
                      <a:pt x="4179637" y="5355014"/>
                    </a:lnTo>
                    <a:lnTo>
                      <a:pt x="4179637" y="5355015"/>
                    </a:lnTo>
                    <a:cubicBezTo>
                      <a:pt x="4180286" y="5364883"/>
                      <a:pt x="4181989" y="5375003"/>
                      <a:pt x="4184513" y="5385385"/>
                    </a:cubicBezTo>
                    <a:cubicBezTo>
                      <a:pt x="4187752" y="5398722"/>
                      <a:pt x="4190038" y="5412058"/>
                      <a:pt x="4192704" y="5425583"/>
                    </a:cubicBezTo>
                    <a:cubicBezTo>
                      <a:pt x="4196514" y="5443871"/>
                      <a:pt x="4200516" y="5462352"/>
                      <a:pt x="4204327" y="5480638"/>
                    </a:cubicBezTo>
                    <a:lnTo>
                      <a:pt x="4208850" y="5507668"/>
                    </a:lnTo>
                    <a:lnTo>
                      <a:pt x="4198232" y="5531692"/>
                    </a:lnTo>
                    <a:lnTo>
                      <a:pt x="4198231" y="5531693"/>
                    </a:lnTo>
                    <a:cubicBezTo>
                      <a:pt x="4191181" y="5537600"/>
                      <a:pt x="4187989" y="5542649"/>
                      <a:pt x="4188085" y="5547578"/>
                    </a:cubicBezTo>
                    <a:lnTo>
                      <a:pt x="4188085" y="5547579"/>
                    </a:lnTo>
                    <a:cubicBezTo>
                      <a:pt x="4188180" y="5552508"/>
                      <a:pt x="4191562" y="5557318"/>
                      <a:pt x="4197659" y="5562747"/>
                    </a:cubicBezTo>
                    <a:cubicBezTo>
                      <a:pt x="4240332" y="5600468"/>
                      <a:pt x="4267003" y="5646190"/>
                      <a:pt x="4268907" y="5704484"/>
                    </a:cubicBezTo>
                    <a:cubicBezTo>
                      <a:pt x="4269289" y="5716486"/>
                      <a:pt x="4271954" y="5728679"/>
                      <a:pt x="4274812" y="5740489"/>
                    </a:cubicBezTo>
                    <a:cubicBezTo>
                      <a:pt x="4276527" y="5747729"/>
                      <a:pt x="4278433" y="5756494"/>
                      <a:pt x="4283578" y="5760874"/>
                    </a:cubicBezTo>
                    <a:cubicBezTo>
                      <a:pt x="4322821" y="5794975"/>
                      <a:pt x="4350063" y="5837458"/>
                      <a:pt x="4371973" y="5883752"/>
                    </a:cubicBezTo>
                    <a:lnTo>
                      <a:pt x="4371974" y="5883757"/>
                    </a:lnTo>
                    <a:lnTo>
                      <a:pt x="4389877" y="5935946"/>
                    </a:lnTo>
                    <a:lnTo>
                      <a:pt x="4389878" y="5935950"/>
                    </a:lnTo>
                    <a:lnTo>
                      <a:pt x="4386259" y="5993290"/>
                    </a:lnTo>
                    <a:lnTo>
                      <a:pt x="4386259" y="5993291"/>
                    </a:lnTo>
                    <a:cubicBezTo>
                      <a:pt x="4385116" y="6004531"/>
                      <a:pt x="4385306" y="6017485"/>
                      <a:pt x="4379782" y="6026440"/>
                    </a:cubicBezTo>
                    <a:cubicBezTo>
                      <a:pt x="4362445" y="6054825"/>
                      <a:pt x="4343778" y="6082258"/>
                      <a:pt x="4323583" y="6108738"/>
                    </a:cubicBezTo>
                    <a:cubicBezTo>
                      <a:pt x="4314914" y="6120074"/>
                      <a:pt x="4309961" y="6126884"/>
                      <a:pt x="4309890" y="6133314"/>
                    </a:cubicBezTo>
                    <a:lnTo>
                      <a:pt x="4309890" y="6133315"/>
                    </a:lnTo>
                    <a:lnTo>
                      <a:pt x="4313591" y="6143190"/>
                    </a:lnTo>
                    <a:lnTo>
                      <a:pt x="4325486" y="6155600"/>
                    </a:lnTo>
                    <a:lnTo>
                      <a:pt x="4325488" y="6155603"/>
                    </a:lnTo>
                    <a:cubicBezTo>
                      <a:pt x="4347778" y="6175798"/>
                      <a:pt x="4359398" y="6200945"/>
                      <a:pt x="4364160" y="6228757"/>
                    </a:cubicBezTo>
                    <a:lnTo>
                      <a:pt x="4381497" y="6361540"/>
                    </a:lnTo>
                    <a:lnTo>
                      <a:pt x="4381497" y="6361539"/>
                    </a:lnTo>
                    <a:cubicBezTo>
                      <a:pt x="4377877" y="6317151"/>
                      <a:pt x="4371590" y="6272764"/>
                      <a:pt x="4364160" y="6228756"/>
                    </a:cubicBezTo>
                    <a:cubicBezTo>
                      <a:pt x="4359398" y="6200944"/>
                      <a:pt x="4347778" y="6175797"/>
                      <a:pt x="4325488" y="6155602"/>
                    </a:cubicBezTo>
                    <a:lnTo>
                      <a:pt x="4325486" y="6155600"/>
                    </a:lnTo>
                    <a:lnTo>
                      <a:pt x="4309890" y="6133315"/>
                    </a:lnTo>
                    <a:lnTo>
                      <a:pt x="4323583" y="6108739"/>
                    </a:lnTo>
                    <a:cubicBezTo>
                      <a:pt x="4343778" y="6082259"/>
                      <a:pt x="4362445" y="6054826"/>
                      <a:pt x="4379782" y="6026441"/>
                    </a:cubicBezTo>
                    <a:cubicBezTo>
                      <a:pt x="4385306" y="6017486"/>
                      <a:pt x="4385116" y="6004532"/>
                      <a:pt x="4386259" y="5993292"/>
                    </a:cubicBezTo>
                    <a:lnTo>
                      <a:pt x="4386259" y="5993290"/>
                    </a:lnTo>
                    <a:lnTo>
                      <a:pt x="4389712" y="5964477"/>
                    </a:lnTo>
                    <a:lnTo>
                      <a:pt x="4389878" y="5935950"/>
                    </a:lnTo>
                    <a:lnTo>
                      <a:pt x="4389878" y="5935949"/>
                    </a:lnTo>
                    <a:lnTo>
                      <a:pt x="4389877" y="5935946"/>
                    </a:lnTo>
                    <a:lnTo>
                      <a:pt x="4382997" y="5909351"/>
                    </a:lnTo>
                    <a:lnTo>
                      <a:pt x="4371974" y="5883757"/>
                    </a:lnTo>
                    <a:lnTo>
                      <a:pt x="4371973" y="5883751"/>
                    </a:lnTo>
                    <a:cubicBezTo>
                      <a:pt x="4350063" y="5837457"/>
                      <a:pt x="4322821" y="5794974"/>
                      <a:pt x="4283578" y="5760873"/>
                    </a:cubicBezTo>
                    <a:cubicBezTo>
                      <a:pt x="4278433" y="5756493"/>
                      <a:pt x="4276527" y="5747728"/>
                      <a:pt x="4274812" y="5740488"/>
                    </a:cubicBezTo>
                    <a:cubicBezTo>
                      <a:pt x="4271954" y="5728678"/>
                      <a:pt x="4269289" y="5716485"/>
                      <a:pt x="4268907" y="5704483"/>
                    </a:cubicBezTo>
                    <a:cubicBezTo>
                      <a:pt x="4267003" y="5646189"/>
                      <a:pt x="4240332" y="5600467"/>
                      <a:pt x="4197659" y="5562746"/>
                    </a:cubicBezTo>
                    <a:lnTo>
                      <a:pt x="4188085" y="5547578"/>
                    </a:lnTo>
                    <a:lnTo>
                      <a:pt x="4198231" y="5531694"/>
                    </a:lnTo>
                    <a:lnTo>
                      <a:pt x="4198232" y="5531692"/>
                    </a:lnTo>
                    <a:lnTo>
                      <a:pt x="4206630" y="5520422"/>
                    </a:lnTo>
                    <a:lnTo>
                      <a:pt x="4208850" y="5507668"/>
                    </a:lnTo>
                    <a:lnTo>
                      <a:pt x="4208850" y="5507667"/>
                    </a:lnTo>
                    <a:cubicBezTo>
                      <a:pt x="4208803" y="5498832"/>
                      <a:pt x="4206231" y="5489497"/>
                      <a:pt x="4204327" y="5480637"/>
                    </a:cubicBezTo>
                    <a:cubicBezTo>
                      <a:pt x="4200516" y="5462351"/>
                      <a:pt x="4196514" y="5443870"/>
                      <a:pt x="4192704" y="5425582"/>
                    </a:cubicBezTo>
                    <a:cubicBezTo>
                      <a:pt x="4190038" y="5412057"/>
                      <a:pt x="4187752" y="5398721"/>
                      <a:pt x="4184513" y="5385384"/>
                    </a:cubicBezTo>
                    <a:lnTo>
                      <a:pt x="4179637" y="5355014"/>
                    </a:lnTo>
                    <a:lnTo>
                      <a:pt x="4183557" y="5321350"/>
                    </a:lnTo>
                    <a:lnTo>
                      <a:pt x="4208517" y="5272797"/>
                    </a:lnTo>
                    <a:lnTo>
                      <a:pt x="4225669" y="5241089"/>
                    </a:lnTo>
                    <a:lnTo>
                      <a:pt x="4231973" y="5229433"/>
                    </a:lnTo>
                    <a:lnTo>
                      <a:pt x="4232139" y="5179068"/>
                    </a:lnTo>
                    <a:lnTo>
                      <a:pt x="4232139" y="5179067"/>
                    </a:lnTo>
                    <a:cubicBezTo>
                      <a:pt x="4231663" y="5176876"/>
                      <a:pt x="4230473" y="5174400"/>
                      <a:pt x="4229593" y="5172090"/>
                    </a:cubicBezTo>
                    <a:lnTo>
                      <a:pt x="4228901" y="5166114"/>
                    </a:lnTo>
                    <a:lnTo>
                      <a:pt x="4235616" y="5133225"/>
                    </a:lnTo>
                    <a:lnTo>
                      <a:pt x="4235616" y="5133224"/>
                    </a:lnTo>
                    <a:lnTo>
                      <a:pt x="4235615" y="5133220"/>
                    </a:lnTo>
                    <a:lnTo>
                      <a:pt x="4228473" y="5102461"/>
                    </a:lnTo>
                    <a:lnTo>
                      <a:pt x="4222587" y="5087441"/>
                    </a:lnTo>
                    <a:lnTo>
                      <a:pt x="4222582" y="5087423"/>
                    </a:lnTo>
                    <a:cubicBezTo>
                      <a:pt x="4216496" y="5072411"/>
                      <a:pt x="4210397" y="5057381"/>
                      <a:pt x="4209468" y="5041521"/>
                    </a:cubicBezTo>
                    <a:cubicBezTo>
                      <a:pt x="4208326" y="5022852"/>
                      <a:pt x="4194228" y="5003801"/>
                      <a:pt x="4182989" y="4987037"/>
                    </a:cubicBezTo>
                    <a:lnTo>
                      <a:pt x="4165707" y="4957454"/>
                    </a:lnTo>
                    <a:lnTo>
                      <a:pt x="4158155" y="4933805"/>
                    </a:lnTo>
                    <a:lnTo>
                      <a:pt x="4159557" y="4912169"/>
                    </a:lnTo>
                    <a:cubicBezTo>
                      <a:pt x="4161319" y="4904358"/>
                      <a:pt x="4161831" y="4896714"/>
                      <a:pt x="4161262" y="4889276"/>
                    </a:cubicBezTo>
                    <a:lnTo>
                      <a:pt x="4161262" y="4889275"/>
                    </a:lnTo>
                    <a:lnTo>
                      <a:pt x="4156484" y="4867614"/>
                    </a:lnTo>
                    <a:lnTo>
                      <a:pt x="4153733" y="4863343"/>
                    </a:lnTo>
                    <a:lnTo>
                      <a:pt x="4151983" y="4857317"/>
                    </a:lnTo>
                    <a:cubicBezTo>
                      <a:pt x="4146840" y="4847214"/>
                      <a:pt x="4139839" y="4837703"/>
                      <a:pt x="4131552" y="4828916"/>
                    </a:cubicBezTo>
                    <a:lnTo>
                      <a:pt x="4116716" y="4800483"/>
                    </a:lnTo>
                    <a:lnTo>
                      <a:pt x="4118025" y="4767765"/>
                    </a:lnTo>
                    <a:cubicBezTo>
                      <a:pt x="4123931" y="4738236"/>
                      <a:pt x="4124313" y="4707565"/>
                      <a:pt x="4127932" y="4677656"/>
                    </a:cubicBezTo>
                    <a:cubicBezTo>
                      <a:pt x="4128694" y="4671177"/>
                      <a:pt x="4131362" y="4662987"/>
                      <a:pt x="4135934" y="4659175"/>
                    </a:cubicBezTo>
                    <a:cubicBezTo>
                      <a:pt x="4192704" y="4612501"/>
                      <a:pt x="4193276" y="4546777"/>
                      <a:pt x="4195944" y="4482005"/>
                    </a:cubicBezTo>
                    <a:cubicBezTo>
                      <a:pt x="4197659" y="4442762"/>
                      <a:pt x="4197659" y="4403326"/>
                      <a:pt x="4196706" y="4363891"/>
                    </a:cubicBezTo>
                    <a:lnTo>
                      <a:pt x="4196706" y="4363890"/>
                    </a:lnTo>
                    <a:cubicBezTo>
                      <a:pt x="4196514" y="4350554"/>
                      <a:pt x="4193466" y="4336457"/>
                      <a:pt x="4187752" y="4324645"/>
                    </a:cubicBezTo>
                    <a:cubicBezTo>
                      <a:pt x="4175749" y="4300070"/>
                      <a:pt x="4160129" y="4277401"/>
                      <a:pt x="4147936" y="4253014"/>
                    </a:cubicBezTo>
                    <a:close/>
                    <a:moveTo>
                      <a:pt x="4211111" y="2836172"/>
                    </a:moveTo>
                    <a:lnTo>
                      <a:pt x="4202421" y="2848793"/>
                    </a:lnTo>
                    <a:cubicBezTo>
                      <a:pt x="4197421" y="2865010"/>
                      <a:pt x="4191562" y="2881307"/>
                      <a:pt x="4186816" y="2897785"/>
                    </a:cubicBezTo>
                    <a:lnTo>
                      <a:pt x="4185787" y="2903551"/>
                    </a:lnTo>
                    <a:lnTo>
                      <a:pt x="4182513" y="2914328"/>
                    </a:lnTo>
                    <a:lnTo>
                      <a:pt x="4177882" y="2947858"/>
                    </a:lnTo>
                    <a:lnTo>
                      <a:pt x="4177881" y="2947862"/>
                    </a:lnTo>
                    <a:lnTo>
                      <a:pt x="4177881" y="2947863"/>
                    </a:lnTo>
                    <a:cubicBezTo>
                      <a:pt x="4177512" y="2959157"/>
                      <a:pt x="4178512" y="2970576"/>
                      <a:pt x="4181465" y="2982149"/>
                    </a:cubicBezTo>
                    <a:lnTo>
                      <a:pt x="4193158" y="3077402"/>
                    </a:lnTo>
                    <a:lnTo>
                      <a:pt x="4180703" y="3172654"/>
                    </a:lnTo>
                    <a:cubicBezTo>
                      <a:pt x="4154794" y="3276480"/>
                      <a:pt x="4127362" y="3380305"/>
                      <a:pt x="4133076" y="3489467"/>
                    </a:cubicBezTo>
                    <a:cubicBezTo>
                      <a:pt x="4134028" y="3507563"/>
                      <a:pt x="4122407" y="3529090"/>
                      <a:pt x="4110977" y="3544713"/>
                    </a:cubicBezTo>
                    <a:cubicBezTo>
                      <a:pt x="4100119" y="3559668"/>
                      <a:pt x="4094260" y="3566812"/>
                      <a:pt x="4093355" y="3574408"/>
                    </a:cubicBezTo>
                    <a:lnTo>
                      <a:pt x="4093355" y="3574409"/>
                    </a:lnTo>
                    <a:cubicBezTo>
                      <a:pt x="4092450" y="3582005"/>
                      <a:pt x="4096499" y="3590054"/>
                      <a:pt x="4105453" y="3606818"/>
                    </a:cubicBezTo>
                    <a:cubicBezTo>
                      <a:pt x="4109835" y="3614820"/>
                      <a:pt x="4112501" y="3624726"/>
                      <a:pt x="4118979" y="3630633"/>
                    </a:cubicBezTo>
                    <a:lnTo>
                      <a:pt x="4136708" y="3654416"/>
                    </a:lnTo>
                    <a:lnTo>
                      <a:pt x="4140382" y="3668940"/>
                    </a:lnTo>
                    <a:lnTo>
                      <a:pt x="4143220" y="3680164"/>
                    </a:lnTo>
                    <a:lnTo>
                      <a:pt x="4139172" y="3734837"/>
                    </a:lnTo>
                    <a:lnTo>
                      <a:pt x="4139172" y="3734838"/>
                    </a:lnTo>
                    <a:cubicBezTo>
                      <a:pt x="4138220" y="3741316"/>
                      <a:pt x="4136886" y="3749126"/>
                      <a:pt x="4139554" y="3754653"/>
                    </a:cubicBezTo>
                    <a:lnTo>
                      <a:pt x="4145911" y="3789776"/>
                    </a:lnTo>
                    <a:lnTo>
                      <a:pt x="4130980" y="3822472"/>
                    </a:lnTo>
                    <a:cubicBezTo>
                      <a:pt x="4123932" y="3831902"/>
                      <a:pt x="4118312" y="3842046"/>
                      <a:pt x="4116645" y="3852619"/>
                    </a:cubicBezTo>
                    <a:lnTo>
                      <a:pt x="4116645" y="3852620"/>
                    </a:lnTo>
                    <a:lnTo>
                      <a:pt x="4117425" y="3868764"/>
                    </a:lnTo>
                    <a:lnTo>
                      <a:pt x="4126028" y="3885337"/>
                    </a:lnTo>
                    <a:lnTo>
                      <a:pt x="4126028" y="3885339"/>
                    </a:lnTo>
                    <a:cubicBezTo>
                      <a:pt x="4135744" y="3897722"/>
                      <a:pt x="4143150" y="3910319"/>
                      <a:pt x="4148409" y="3923125"/>
                    </a:cubicBezTo>
                    <a:lnTo>
                      <a:pt x="4157913" y="3962160"/>
                    </a:lnTo>
                    <a:lnTo>
                      <a:pt x="4142221" y="4043838"/>
                    </a:lnTo>
                    <a:lnTo>
                      <a:pt x="4142220" y="4043839"/>
                    </a:lnTo>
                    <a:cubicBezTo>
                      <a:pt x="4133457" y="4063842"/>
                      <a:pt x="4128075" y="4083702"/>
                      <a:pt x="4127099" y="4103825"/>
                    </a:cubicBezTo>
                    <a:lnTo>
                      <a:pt x="4127099" y="4103826"/>
                    </a:lnTo>
                    <a:lnTo>
                      <a:pt x="4129066" y="4134256"/>
                    </a:lnTo>
                    <a:lnTo>
                      <a:pt x="4138410" y="4165382"/>
                    </a:lnTo>
                    <a:lnTo>
                      <a:pt x="4138410" y="4165384"/>
                    </a:lnTo>
                    <a:lnTo>
                      <a:pt x="4142315" y="4192388"/>
                    </a:lnTo>
                    <a:lnTo>
                      <a:pt x="4142315" y="4192387"/>
                    </a:lnTo>
                    <a:cubicBezTo>
                      <a:pt x="4142411" y="4182767"/>
                      <a:pt x="4141839" y="4173480"/>
                      <a:pt x="4138410" y="4165383"/>
                    </a:cubicBezTo>
                    <a:lnTo>
                      <a:pt x="4138410" y="4165382"/>
                    </a:lnTo>
                    <a:lnTo>
                      <a:pt x="4127099" y="4103826"/>
                    </a:lnTo>
                    <a:lnTo>
                      <a:pt x="4142220" y="4043840"/>
                    </a:lnTo>
                    <a:lnTo>
                      <a:pt x="4142221" y="4043838"/>
                    </a:lnTo>
                    <a:lnTo>
                      <a:pt x="4155523" y="4002410"/>
                    </a:lnTo>
                    <a:lnTo>
                      <a:pt x="4157913" y="3962160"/>
                    </a:lnTo>
                    <a:lnTo>
                      <a:pt x="4157913" y="3962159"/>
                    </a:lnTo>
                    <a:cubicBezTo>
                      <a:pt x="4155651" y="3935727"/>
                      <a:pt x="4145460" y="3910104"/>
                      <a:pt x="4126028" y="3885338"/>
                    </a:cubicBezTo>
                    <a:lnTo>
                      <a:pt x="4126028" y="3885337"/>
                    </a:lnTo>
                    <a:lnTo>
                      <a:pt x="4116645" y="3852620"/>
                    </a:lnTo>
                    <a:lnTo>
                      <a:pt x="4130980" y="3822473"/>
                    </a:lnTo>
                    <a:cubicBezTo>
                      <a:pt x="4139172" y="3811614"/>
                      <a:pt x="4144316" y="3800897"/>
                      <a:pt x="4145911" y="3789777"/>
                    </a:cubicBezTo>
                    <a:lnTo>
                      <a:pt x="4145911" y="3789776"/>
                    </a:lnTo>
                    <a:cubicBezTo>
                      <a:pt x="4147507" y="3778655"/>
                      <a:pt x="4145554" y="3767130"/>
                      <a:pt x="4139554" y="3754652"/>
                    </a:cubicBezTo>
                    <a:lnTo>
                      <a:pt x="4139172" y="3734838"/>
                    </a:lnTo>
                    <a:lnTo>
                      <a:pt x="4143220" y="3680164"/>
                    </a:lnTo>
                    <a:lnTo>
                      <a:pt x="4143220" y="3680163"/>
                    </a:lnTo>
                    <a:lnTo>
                      <a:pt x="4140382" y="3668940"/>
                    </a:lnTo>
                    <a:lnTo>
                      <a:pt x="4136708" y="3654416"/>
                    </a:lnTo>
                    <a:lnTo>
                      <a:pt x="4136708" y="3654416"/>
                    </a:lnTo>
                    <a:lnTo>
                      <a:pt x="4136708" y="3654415"/>
                    </a:lnTo>
                    <a:cubicBezTo>
                      <a:pt x="4132898" y="3646123"/>
                      <a:pt x="4127219" y="3638157"/>
                      <a:pt x="4118979" y="3630632"/>
                    </a:cubicBezTo>
                    <a:cubicBezTo>
                      <a:pt x="4112501" y="3624725"/>
                      <a:pt x="4109835" y="3614819"/>
                      <a:pt x="4105453" y="3606817"/>
                    </a:cubicBezTo>
                    <a:cubicBezTo>
                      <a:pt x="4100976" y="3598435"/>
                      <a:pt x="4097725" y="3592232"/>
                      <a:pt x="4095707" y="3587174"/>
                    </a:cubicBezTo>
                    <a:lnTo>
                      <a:pt x="4093355" y="3574408"/>
                    </a:lnTo>
                    <a:lnTo>
                      <a:pt x="4098434" y="3562321"/>
                    </a:lnTo>
                    <a:cubicBezTo>
                      <a:pt x="4101369" y="3557716"/>
                      <a:pt x="4105548" y="3552191"/>
                      <a:pt x="4110977" y="3544714"/>
                    </a:cubicBezTo>
                    <a:cubicBezTo>
                      <a:pt x="4122407" y="3529091"/>
                      <a:pt x="4134028" y="3507564"/>
                      <a:pt x="4133076" y="3489468"/>
                    </a:cubicBezTo>
                    <a:cubicBezTo>
                      <a:pt x="4127362" y="3380306"/>
                      <a:pt x="4154794" y="3276481"/>
                      <a:pt x="4180703" y="3172655"/>
                    </a:cubicBezTo>
                    <a:cubicBezTo>
                      <a:pt x="4188705" y="3140650"/>
                      <a:pt x="4192943" y="3109026"/>
                      <a:pt x="4193158" y="3077402"/>
                    </a:cubicBezTo>
                    <a:lnTo>
                      <a:pt x="4193158" y="3077401"/>
                    </a:lnTo>
                    <a:cubicBezTo>
                      <a:pt x="4193372" y="3045777"/>
                      <a:pt x="4189562" y="3014153"/>
                      <a:pt x="4181465" y="2982148"/>
                    </a:cubicBezTo>
                    <a:lnTo>
                      <a:pt x="4177881" y="2947863"/>
                    </a:lnTo>
                    <a:lnTo>
                      <a:pt x="4177882" y="2947858"/>
                    </a:lnTo>
                    <a:lnTo>
                      <a:pt x="4185787" y="2903551"/>
                    </a:lnTo>
                    <a:lnTo>
                      <a:pt x="4202421" y="2848794"/>
                    </a:lnTo>
                    <a:cubicBezTo>
                      <a:pt x="4203754" y="2844317"/>
                      <a:pt x="4207040" y="2839983"/>
                      <a:pt x="4211111" y="2836173"/>
                    </a:cubicBezTo>
                    <a:close/>
                    <a:moveTo>
                      <a:pt x="3726625" y="1508458"/>
                    </a:moveTo>
                    <a:lnTo>
                      <a:pt x="3698531" y="1596214"/>
                    </a:lnTo>
                    <a:cubicBezTo>
                      <a:pt x="3696054" y="1604979"/>
                      <a:pt x="3697579" y="1615837"/>
                      <a:pt x="3700436" y="1624981"/>
                    </a:cubicBezTo>
                    <a:cubicBezTo>
                      <a:pt x="3710152" y="1656224"/>
                      <a:pt x="3734537" y="1676037"/>
                      <a:pt x="3757017" y="1697754"/>
                    </a:cubicBezTo>
                    <a:cubicBezTo>
                      <a:pt x="3766924" y="1707280"/>
                      <a:pt x="3773972" y="1720424"/>
                      <a:pt x="3779686" y="1733189"/>
                    </a:cubicBezTo>
                    <a:cubicBezTo>
                      <a:pt x="3794357" y="1766336"/>
                      <a:pt x="3807501" y="1800247"/>
                      <a:pt x="3821407" y="1833776"/>
                    </a:cubicBezTo>
                    <a:cubicBezTo>
                      <a:pt x="3822741" y="1837014"/>
                      <a:pt x="3826170" y="1839680"/>
                      <a:pt x="3829028" y="1842159"/>
                    </a:cubicBezTo>
                    <a:cubicBezTo>
                      <a:pt x="3859129" y="1866923"/>
                      <a:pt x="3889418" y="1891498"/>
                      <a:pt x="3919519" y="1916455"/>
                    </a:cubicBezTo>
                    <a:cubicBezTo>
                      <a:pt x="3925233" y="1921217"/>
                      <a:pt x="3929425" y="1928077"/>
                      <a:pt x="3934949" y="1933220"/>
                    </a:cubicBezTo>
                    <a:cubicBezTo>
                      <a:pt x="3942569" y="1940460"/>
                      <a:pt x="3949810" y="1949604"/>
                      <a:pt x="3958954" y="1953414"/>
                    </a:cubicBezTo>
                    <a:cubicBezTo>
                      <a:pt x="3987719" y="1965225"/>
                      <a:pt x="4000103" y="1987895"/>
                      <a:pt x="4005437" y="2016470"/>
                    </a:cubicBezTo>
                    <a:cubicBezTo>
                      <a:pt x="4010390" y="2042571"/>
                      <a:pt x="4014582" y="2068670"/>
                      <a:pt x="4020296" y="2094579"/>
                    </a:cubicBezTo>
                    <a:cubicBezTo>
                      <a:pt x="4027154" y="2126202"/>
                      <a:pt x="4034584" y="2157637"/>
                      <a:pt x="4042967" y="2188880"/>
                    </a:cubicBezTo>
                    <a:cubicBezTo>
                      <a:pt x="4046587" y="2202405"/>
                      <a:pt x="4050777" y="2216693"/>
                      <a:pt x="4058207" y="2228315"/>
                    </a:cubicBezTo>
                    <a:cubicBezTo>
                      <a:pt x="4078782" y="2260891"/>
                      <a:pt x="4092688" y="2295754"/>
                      <a:pt x="4087164" y="2334045"/>
                    </a:cubicBezTo>
                    <a:cubicBezTo>
                      <a:pt x="4082782" y="2364716"/>
                      <a:pt x="4094022" y="2390435"/>
                      <a:pt x="4111549" y="2409486"/>
                    </a:cubicBezTo>
                    <a:cubicBezTo>
                      <a:pt x="4119503" y="2418155"/>
                      <a:pt x="4125016" y="2426977"/>
                      <a:pt x="4128650" y="2435913"/>
                    </a:cubicBezTo>
                    <a:lnTo>
                      <a:pt x="4134481" y="2463018"/>
                    </a:lnTo>
                    <a:lnTo>
                      <a:pt x="4125839" y="2518262"/>
                    </a:lnTo>
                    <a:lnTo>
                      <a:pt x="4125838" y="2518264"/>
                    </a:lnTo>
                    <a:cubicBezTo>
                      <a:pt x="4123171" y="2527790"/>
                      <a:pt x="4122027" y="2536457"/>
                      <a:pt x="4122194" y="2545006"/>
                    </a:cubicBezTo>
                    <a:lnTo>
                      <a:pt x="4122194" y="2545007"/>
                    </a:lnTo>
                    <a:cubicBezTo>
                      <a:pt x="4122360" y="2553556"/>
                      <a:pt x="4123837" y="2561986"/>
                      <a:pt x="4126408" y="2571035"/>
                    </a:cubicBezTo>
                    <a:cubicBezTo>
                      <a:pt x="4138410" y="2612946"/>
                      <a:pt x="4170987" y="2640951"/>
                      <a:pt x="4199563" y="2668002"/>
                    </a:cubicBezTo>
                    <a:cubicBezTo>
                      <a:pt x="4223947" y="2691055"/>
                      <a:pt x="4237663" y="2716964"/>
                      <a:pt x="4247953" y="2745349"/>
                    </a:cubicBezTo>
                    <a:lnTo>
                      <a:pt x="4247954" y="2745352"/>
                    </a:lnTo>
                    <a:lnTo>
                      <a:pt x="4253873" y="2778006"/>
                    </a:lnTo>
                    <a:lnTo>
                      <a:pt x="4253453" y="2785440"/>
                    </a:lnTo>
                    <a:lnTo>
                      <a:pt x="4243374" y="2811780"/>
                    </a:lnTo>
                    <a:lnTo>
                      <a:pt x="4243371" y="2811787"/>
                    </a:lnTo>
                    <a:lnTo>
                      <a:pt x="4243372" y="2811787"/>
                    </a:lnTo>
                    <a:lnTo>
                      <a:pt x="4243374" y="2811780"/>
                    </a:lnTo>
                    <a:lnTo>
                      <a:pt x="4253025" y="2793023"/>
                    </a:lnTo>
                    <a:lnTo>
                      <a:pt x="4253453" y="2785440"/>
                    </a:lnTo>
                    <a:lnTo>
                      <a:pt x="4254654" y="2782305"/>
                    </a:lnTo>
                    <a:lnTo>
                      <a:pt x="4253873" y="2778006"/>
                    </a:lnTo>
                    <a:lnTo>
                      <a:pt x="4254284" y="2770758"/>
                    </a:lnTo>
                    <a:lnTo>
                      <a:pt x="4247954" y="2745352"/>
                    </a:lnTo>
                    <a:lnTo>
                      <a:pt x="4247953" y="2745348"/>
                    </a:lnTo>
                    <a:cubicBezTo>
                      <a:pt x="4237663" y="2716963"/>
                      <a:pt x="4223947" y="2691054"/>
                      <a:pt x="4199563" y="2668001"/>
                    </a:cubicBezTo>
                    <a:cubicBezTo>
                      <a:pt x="4170987" y="2640950"/>
                      <a:pt x="4138410" y="2612945"/>
                      <a:pt x="4126408" y="2571034"/>
                    </a:cubicBezTo>
                    <a:lnTo>
                      <a:pt x="4122194" y="2545007"/>
                    </a:lnTo>
                    <a:lnTo>
                      <a:pt x="4125838" y="2518265"/>
                    </a:lnTo>
                    <a:lnTo>
                      <a:pt x="4125839" y="2518262"/>
                    </a:lnTo>
                    <a:lnTo>
                      <a:pt x="4132419" y="2490551"/>
                    </a:lnTo>
                    <a:lnTo>
                      <a:pt x="4134481" y="2463018"/>
                    </a:lnTo>
                    <a:lnTo>
                      <a:pt x="4134481" y="2463017"/>
                    </a:lnTo>
                    <a:cubicBezTo>
                      <a:pt x="4133600" y="2444777"/>
                      <a:pt x="4127457" y="2426822"/>
                      <a:pt x="4111549" y="2409485"/>
                    </a:cubicBezTo>
                    <a:cubicBezTo>
                      <a:pt x="4094022" y="2390434"/>
                      <a:pt x="4082782" y="2364715"/>
                      <a:pt x="4087164" y="2334044"/>
                    </a:cubicBezTo>
                    <a:cubicBezTo>
                      <a:pt x="4092688" y="2295753"/>
                      <a:pt x="4078782" y="2260890"/>
                      <a:pt x="4058207" y="2228314"/>
                    </a:cubicBezTo>
                    <a:cubicBezTo>
                      <a:pt x="4050777" y="2216692"/>
                      <a:pt x="4046587" y="2202404"/>
                      <a:pt x="4042967" y="2188879"/>
                    </a:cubicBezTo>
                    <a:cubicBezTo>
                      <a:pt x="4034584" y="2157636"/>
                      <a:pt x="4027154" y="2126201"/>
                      <a:pt x="4020296" y="2094578"/>
                    </a:cubicBezTo>
                    <a:cubicBezTo>
                      <a:pt x="4014582" y="2068669"/>
                      <a:pt x="4010390" y="2042570"/>
                      <a:pt x="4005437" y="2016469"/>
                    </a:cubicBezTo>
                    <a:cubicBezTo>
                      <a:pt x="4000103" y="1987894"/>
                      <a:pt x="3987719" y="1965224"/>
                      <a:pt x="3958954" y="1953413"/>
                    </a:cubicBezTo>
                    <a:cubicBezTo>
                      <a:pt x="3949810" y="1949603"/>
                      <a:pt x="3942569" y="1940459"/>
                      <a:pt x="3934949" y="1933219"/>
                    </a:cubicBezTo>
                    <a:cubicBezTo>
                      <a:pt x="3929425" y="1928076"/>
                      <a:pt x="3925233" y="1921216"/>
                      <a:pt x="3919519" y="1916454"/>
                    </a:cubicBezTo>
                    <a:cubicBezTo>
                      <a:pt x="3889418" y="1891497"/>
                      <a:pt x="3859129" y="1866922"/>
                      <a:pt x="3829028" y="1842158"/>
                    </a:cubicBezTo>
                    <a:cubicBezTo>
                      <a:pt x="3826170" y="1839679"/>
                      <a:pt x="3822741" y="1837013"/>
                      <a:pt x="3821407" y="1833775"/>
                    </a:cubicBezTo>
                    <a:cubicBezTo>
                      <a:pt x="3807501" y="1800246"/>
                      <a:pt x="3794358" y="1766335"/>
                      <a:pt x="3779686" y="1733188"/>
                    </a:cubicBezTo>
                    <a:cubicBezTo>
                      <a:pt x="3773972" y="1720423"/>
                      <a:pt x="3766924" y="1707279"/>
                      <a:pt x="3757018" y="1697753"/>
                    </a:cubicBezTo>
                    <a:cubicBezTo>
                      <a:pt x="3734538" y="1676036"/>
                      <a:pt x="3710152" y="1656223"/>
                      <a:pt x="3700436" y="1624980"/>
                    </a:cubicBezTo>
                    <a:cubicBezTo>
                      <a:pt x="3697580" y="1615836"/>
                      <a:pt x="3696055" y="1604978"/>
                      <a:pt x="3698532" y="1596213"/>
                    </a:cubicBezTo>
                    <a:close/>
                    <a:moveTo>
                      <a:pt x="3745230" y="1459073"/>
                    </a:moveTo>
                    <a:lnTo>
                      <a:pt x="3745229" y="1459074"/>
                    </a:lnTo>
                    <a:lnTo>
                      <a:pt x="3736012" y="1481572"/>
                    </a:lnTo>
                    <a:close/>
                    <a:moveTo>
                      <a:pt x="3764423" y="1268758"/>
                    </a:moveTo>
                    <a:cubicBezTo>
                      <a:pt x="3764875" y="1275402"/>
                      <a:pt x="3766447" y="1281689"/>
                      <a:pt x="3769590" y="1286070"/>
                    </a:cubicBezTo>
                    <a:cubicBezTo>
                      <a:pt x="3784163" y="1306930"/>
                      <a:pt x="3790403" y="1328553"/>
                      <a:pt x="3791927" y="1350628"/>
                    </a:cubicBezTo>
                    <a:lnTo>
                      <a:pt x="3786333" y="1413840"/>
                    </a:lnTo>
                    <a:lnTo>
                      <a:pt x="3791928" y="1350627"/>
                    </a:lnTo>
                    <a:cubicBezTo>
                      <a:pt x="3790403" y="1328552"/>
                      <a:pt x="3784164" y="1306930"/>
                      <a:pt x="3769590" y="1286069"/>
                    </a:cubicBezTo>
                    <a:close/>
                    <a:moveTo>
                      <a:pt x="3706152" y="773035"/>
                    </a:moveTo>
                    <a:lnTo>
                      <a:pt x="3706152" y="773036"/>
                    </a:lnTo>
                    <a:cubicBezTo>
                      <a:pt x="3708438" y="800277"/>
                      <a:pt x="3711676" y="827330"/>
                      <a:pt x="3714152" y="854380"/>
                    </a:cubicBezTo>
                    <a:cubicBezTo>
                      <a:pt x="3716438" y="878957"/>
                      <a:pt x="3717200" y="903723"/>
                      <a:pt x="3745205" y="915344"/>
                    </a:cubicBezTo>
                    <a:cubicBezTo>
                      <a:pt x="3749587" y="917060"/>
                      <a:pt x="3752825" y="922774"/>
                      <a:pt x="3755683" y="927156"/>
                    </a:cubicBezTo>
                    <a:cubicBezTo>
                      <a:pt x="3799691" y="994786"/>
                      <a:pt x="3798547" y="1030981"/>
                      <a:pt x="3752063" y="1097088"/>
                    </a:cubicBezTo>
                    <a:cubicBezTo>
                      <a:pt x="3747301" y="1103946"/>
                      <a:pt x="3743871" y="1118614"/>
                      <a:pt x="3747681" y="1123186"/>
                    </a:cubicBezTo>
                    <a:cubicBezTo>
                      <a:pt x="3763493" y="1142618"/>
                      <a:pt x="3770542" y="1162954"/>
                      <a:pt x="3772400" y="1184029"/>
                    </a:cubicBezTo>
                    <a:cubicBezTo>
                      <a:pt x="3770542" y="1162954"/>
                      <a:pt x="3763494" y="1142617"/>
                      <a:pt x="3747682" y="1123185"/>
                    </a:cubicBezTo>
                    <a:cubicBezTo>
                      <a:pt x="3743872" y="1118613"/>
                      <a:pt x="3747302" y="1103945"/>
                      <a:pt x="3752064" y="1097087"/>
                    </a:cubicBezTo>
                    <a:cubicBezTo>
                      <a:pt x="3798548" y="1030980"/>
                      <a:pt x="3799692" y="994785"/>
                      <a:pt x="3755684" y="927155"/>
                    </a:cubicBezTo>
                    <a:cubicBezTo>
                      <a:pt x="3752826" y="922773"/>
                      <a:pt x="3749588" y="917059"/>
                      <a:pt x="3745206" y="915343"/>
                    </a:cubicBezTo>
                    <a:cubicBezTo>
                      <a:pt x="3717200" y="903722"/>
                      <a:pt x="3716438" y="878956"/>
                      <a:pt x="3714152" y="854379"/>
                    </a:cubicBezTo>
                    <a:close/>
                    <a:moveTo>
                      <a:pt x="3761553" y="517851"/>
                    </a:moveTo>
                    <a:lnTo>
                      <a:pt x="3752635" y="556048"/>
                    </a:lnTo>
                    <a:cubicBezTo>
                      <a:pt x="3750539" y="564049"/>
                      <a:pt x="3745015" y="572623"/>
                      <a:pt x="3746157" y="580051"/>
                    </a:cubicBezTo>
                    <a:cubicBezTo>
                      <a:pt x="3749491" y="601579"/>
                      <a:pt x="3747062" y="622201"/>
                      <a:pt x="3742776" y="642538"/>
                    </a:cubicBezTo>
                    <a:lnTo>
                      <a:pt x="3730253" y="694928"/>
                    </a:lnTo>
                    <a:lnTo>
                      <a:pt x="3742777" y="642537"/>
                    </a:lnTo>
                    <a:cubicBezTo>
                      <a:pt x="3747063" y="622201"/>
                      <a:pt x="3749492" y="601578"/>
                      <a:pt x="3746158" y="580050"/>
                    </a:cubicBezTo>
                    <a:cubicBezTo>
                      <a:pt x="3745016" y="572622"/>
                      <a:pt x="3750540" y="564048"/>
                      <a:pt x="3752636" y="556047"/>
                    </a:cubicBezTo>
                    <a:close/>
                    <a:moveTo>
                      <a:pt x="3774848" y="298169"/>
                    </a:moveTo>
                    <a:lnTo>
                      <a:pt x="3760065" y="313534"/>
                    </a:lnTo>
                    <a:cubicBezTo>
                      <a:pt x="3755873" y="316390"/>
                      <a:pt x="3758159" y="330299"/>
                      <a:pt x="3759493" y="338871"/>
                    </a:cubicBezTo>
                    <a:lnTo>
                      <a:pt x="3759500" y="338900"/>
                    </a:lnTo>
                    <a:lnTo>
                      <a:pt x="3769400" y="395640"/>
                    </a:lnTo>
                    <a:lnTo>
                      <a:pt x="3765590" y="367328"/>
                    </a:lnTo>
                    <a:lnTo>
                      <a:pt x="3759500" y="338900"/>
                    </a:lnTo>
                    <a:lnTo>
                      <a:pt x="3759494" y="338870"/>
                    </a:lnTo>
                    <a:cubicBezTo>
                      <a:pt x="3758160" y="330298"/>
                      <a:pt x="3755874" y="316389"/>
                      <a:pt x="3760066" y="313533"/>
                    </a:cubicBezTo>
                    <a:close/>
                    <a:moveTo>
                      <a:pt x="3782393" y="281568"/>
                    </a:moveTo>
                    <a:lnTo>
                      <a:pt x="3777498" y="295415"/>
                    </a:lnTo>
                    <a:lnTo>
                      <a:pt x="3777499" y="295415"/>
                    </a:lnTo>
                    <a:close/>
                    <a:moveTo>
                      <a:pt x="3769073" y="24486"/>
                    </a:moveTo>
                    <a:lnTo>
                      <a:pt x="3766810" y="74129"/>
                    </a:lnTo>
                    <a:cubicBezTo>
                      <a:pt x="3767733" y="91492"/>
                      <a:pt x="3770043" y="108703"/>
                      <a:pt x="3772734" y="125861"/>
                    </a:cubicBezTo>
                    <a:lnTo>
                      <a:pt x="3777129" y="153387"/>
                    </a:lnTo>
                    <a:lnTo>
                      <a:pt x="3785402" y="228944"/>
                    </a:lnTo>
                    <a:lnTo>
                      <a:pt x="3780943" y="177271"/>
                    </a:lnTo>
                    <a:lnTo>
                      <a:pt x="3777129" y="153387"/>
                    </a:lnTo>
                    <a:lnTo>
                      <a:pt x="3776930" y="151569"/>
                    </a:lnTo>
                    <a:cubicBezTo>
                      <a:pt x="3772700" y="125876"/>
                      <a:pt x="3768195" y="100174"/>
                      <a:pt x="3766811" y="74129"/>
                    </a:cubicBezTo>
                    <a:close/>
                    <a:moveTo>
                      <a:pt x="3766492" y="0"/>
                    </a:moveTo>
                    <a:lnTo>
                      <a:pt x="4230600" y="0"/>
                    </a:lnTo>
                    <a:lnTo>
                      <a:pt x="4229473" y="2817"/>
                    </a:lnTo>
                    <a:cubicBezTo>
                      <a:pt x="4221092" y="21486"/>
                      <a:pt x="4218423" y="43012"/>
                      <a:pt x="4215375" y="63587"/>
                    </a:cubicBezTo>
                    <a:cubicBezTo>
                      <a:pt x="4209851" y="101308"/>
                      <a:pt x="4206421" y="139219"/>
                      <a:pt x="4201468" y="176939"/>
                    </a:cubicBezTo>
                    <a:cubicBezTo>
                      <a:pt x="4200325" y="184941"/>
                      <a:pt x="4198231" y="194085"/>
                      <a:pt x="4193466" y="200182"/>
                    </a:cubicBezTo>
                    <a:cubicBezTo>
                      <a:pt x="4161461" y="241901"/>
                      <a:pt x="4152508" y="292579"/>
                      <a:pt x="4155554" y="340774"/>
                    </a:cubicBezTo>
                    <a:cubicBezTo>
                      <a:pt x="4157843" y="378686"/>
                      <a:pt x="4159557" y="415835"/>
                      <a:pt x="4156319" y="453364"/>
                    </a:cubicBezTo>
                    <a:cubicBezTo>
                      <a:pt x="4156127" y="456222"/>
                      <a:pt x="4156509" y="460032"/>
                      <a:pt x="4158033" y="462126"/>
                    </a:cubicBezTo>
                    <a:cubicBezTo>
                      <a:pt x="4168129" y="475081"/>
                      <a:pt x="4168891" y="488607"/>
                      <a:pt x="4170605" y="505182"/>
                    </a:cubicBezTo>
                    <a:cubicBezTo>
                      <a:pt x="4173083" y="528615"/>
                      <a:pt x="4171367" y="550141"/>
                      <a:pt x="4167177" y="571860"/>
                    </a:cubicBezTo>
                    <a:cubicBezTo>
                      <a:pt x="4164129" y="587672"/>
                      <a:pt x="4157843" y="603673"/>
                      <a:pt x="4149840" y="617772"/>
                    </a:cubicBezTo>
                    <a:cubicBezTo>
                      <a:pt x="4138600" y="637392"/>
                      <a:pt x="4134220" y="656255"/>
                      <a:pt x="4149078" y="674923"/>
                    </a:cubicBezTo>
                    <a:cubicBezTo>
                      <a:pt x="4164891" y="695116"/>
                      <a:pt x="4159367" y="717977"/>
                      <a:pt x="4159937" y="740268"/>
                    </a:cubicBezTo>
                    <a:cubicBezTo>
                      <a:pt x="4160129" y="749982"/>
                      <a:pt x="4159747" y="760270"/>
                      <a:pt x="4162223" y="769605"/>
                    </a:cubicBezTo>
                    <a:cubicBezTo>
                      <a:pt x="4169273" y="796655"/>
                      <a:pt x="4179941" y="822756"/>
                      <a:pt x="4184703" y="850189"/>
                    </a:cubicBezTo>
                    <a:cubicBezTo>
                      <a:pt x="4187370" y="865430"/>
                      <a:pt x="4182607" y="882384"/>
                      <a:pt x="4179179" y="898198"/>
                    </a:cubicBezTo>
                    <a:cubicBezTo>
                      <a:pt x="4175559" y="914200"/>
                      <a:pt x="4170035" y="930011"/>
                      <a:pt x="4164319" y="945444"/>
                    </a:cubicBezTo>
                    <a:cubicBezTo>
                      <a:pt x="4160509" y="955920"/>
                      <a:pt x="4156889" y="967350"/>
                      <a:pt x="4150030" y="975733"/>
                    </a:cubicBezTo>
                    <a:cubicBezTo>
                      <a:pt x="4134410" y="994785"/>
                      <a:pt x="4131742" y="1014406"/>
                      <a:pt x="4139934" y="1036887"/>
                    </a:cubicBezTo>
                    <a:cubicBezTo>
                      <a:pt x="4141268" y="1040315"/>
                      <a:pt x="4141268" y="1044315"/>
                      <a:pt x="4141458" y="1048125"/>
                    </a:cubicBezTo>
                    <a:cubicBezTo>
                      <a:pt x="4145458" y="1109091"/>
                      <a:pt x="4147936" y="1170051"/>
                      <a:pt x="4154032" y="1230633"/>
                    </a:cubicBezTo>
                    <a:cubicBezTo>
                      <a:pt x="4156509" y="1255206"/>
                      <a:pt x="4167367" y="1278829"/>
                      <a:pt x="4174225" y="1303024"/>
                    </a:cubicBezTo>
                    <a:cubicBezTo>
                      <a:pt x="4175559" y="1307978"/>
                      <a:pt x="4177655" y="1313504"/>
                      <a:pt x="4176701" y="1318456"/>
                    </a:cubicBezTo>
                    <a:cubicBezTo>
                      <a:pt x="4167177" y="1372368"/>
                      <a:pt x="4181083" y="1422854"/>
                      <a:pt x="4199372" y="1472575"/>
                    </a:cubicBezTo>
                    <a:cubicBezTo>
                      <a:pt x="4201278" y="1477717"/>
                      <a:pt x="4200706" y="1484004"/>
                      <a:pt x="4200325" y="1489720"/>
                    </a:cubicBezTo>
                    <a:cubicBezTo>
                      <a:pt x="4198993" y="1505724"/>
                      <a:pt x="4192324" y="1523059"/>
                      <a:pt x="4196324" y="1537537"/>
                    </a:cubicBezTo>
                    <a:cubicBezTo>
                      <a:pt x="4207374" y="1576019"/>
                      <a:pt x="4220709" y="1614120"/>
                      <a:pt x="4237474" y="1650317"/>
                    </a:cubicBezTo>
                    <a:cubicBezTo>
                      <a:pt x="4254428" y="1687086"/>
                      <a:pt x="4268716" y="1721185"/>
                      <a:pt x="4251572" y="1763287"/>
                    </a:cubicBezTo>
                    <a:cubicBezTo>
                      <a:pt x="4244332" y="1781194"/>
                      <a:pt x="4249476" y="1804816"/>
                      <a:pt x="4251380" y="1825393"/>
                    </a:cubicBezTo>
                    <a:cubicBezTo>
                      <a:pt x="4252904" y="1840441"/>
                      <a:pt x="4261478" y="1854920"/>
                      <a:pt x="4261478" y="1869780"/>
                    </a:cubicBezTo>
                    <a:cubicBezTo>
                      <a:pt x="4261478" y="1909408"/>
                      <a:pt x="4271574" y="1944649"/>
                      <a:pt x="4292149" y="1978940"/>
                    </a:cubicBezTo>
                    <a:cubicBezTo>
                      <a:pt x="4300150" y="1992279"/>
                      <a:pt x="4294815" y="2013043"/>
                      <a:pt x="4296911" y="2030378"/>
                    </a:cubicBezTo>
                    <a:cubicBezTo>
                      <a:pt x="4299388" y="2048668"/>
                      <a:pt x="4301673" y="2067525"/>
                      <a:pt x="4307201" y="2085054"/>
                    </a:cubicBezTo>
                    <a:cubicBezTo>
                      <a:pt x="4321679" y="2130393"/>
                      <a:pt x="4338062" y="2175163"/>
                      <a:pt x="4353302" y="2220312"/>
                    </a:cubicBezTo>
                    <a:cubicBezTo>
                      <a:pt x="4365877" y="2257459"/>
                      <a:pt x="4355970" y="2294039"/>
                      <a:pt x="4350636" y="2330806"/>
                    </a:cubicBezTo>
                    <a:cubicBezTo>
                      <a:pt x="4347205" y="2353859"/>
                      <a:pt x="4339013" y="2375383"/>
                      <a:pt x="4351206" y="2401292"/>
                    </a:cubicBezTo>
                    <a:cubicBezTo>
                      <a:pt x="4362828" y="2426059"/>
                      <a:pt x="4360160" y="2457492"/>
                      <a:pt x="4366446" y="2485307"/>
                    </a:cubicBezTo>
                    <a:cubicBezTo>
                      <a:pt x="4371781" y="2508742"/>
                      <a:pt x="4380354" y="2531409"/>
                      <a:pt x="4388736" y="2554079"/>
                    </a:cubicBezTo>
                    <a:cubicBezTo>
                      <a:pt x="4400168" y="2584942"/>
                      <a:pt x="4412167" y="2615421"/>
                      <a:pt x="4406453" y="2649143"/>
                    </a:cubicBezTo>
                    <a:cubicBezTo>
                      <a:pt x="4399976" y="2687436"/>
                      <a:pt x="4424359" y="2713723"/>
                      <a:pt x="4440554" y="2743826"/>
                    </a:cubicBezTo>
                    <a:cubicBezTo>
                      <a:pt x="4451603" y="2764590"/>
                      <a:pt x="4459795" y="2787259"/>
                      <a:pt x="4466653" y="2809930"/>
                    </a:cubicBezTo>
                    <a:cubicBezTo>
                      <a:pt x="4475607" y="2840219"/>
                      <a:pt x="4480941" y="2871462"/>
                      <a:pt x="4489705" y="2901943"/>
                    </a:cubicBezTo>
                    <a:cubicBezTo>
                      <a:pt x="4502848" y="2948047"/>
                      <a:pt x="4513137" y="2994722"/>
                      <a:pt x="4505897" y="3042728"/>
                    </a:cubicBezTo>
                    <a:cubicBezTo>
                      <a:pt x="4502659" y="3064827"/>
                      <a:pt x="4502848" y="3085403"/>
                      <a:pt x="4507613" y="3107500"/>
                    </a:cubicBezTo>
                    <a:cubicBezTo>
                      <a:pt x="4515422" y="3143695"/>
                      <a:pt x="4516376" y="3180844"/>
                      <a:pt x="4545521" y="3209993"/>
                    </a:cubicBezTo>
                    <a:cubicBezTo>
                      <a:pt x="4555811" y="3220280"/>
                      <a:pt x="4558477" y="3238758"/>
                      <a:pt x="4563811" y="3253809"/>
                    </a:cubicBezTo>
                    <a:cubicBezTo>
                      <a:pt x="4570099" y="3271145"/>
                      <a:pt x="4566858" y="3283908"/>
                      <a:pt x="4548570" y="3293244"/>
                    </a:cubicBezTo>
                    <a:cubicBezTo>
                      <a:pt x="4540379" y="3297434"/>
                      <a:pt x="4532378" y="3309437"/>
                      <a:pt x="4531043" y="3318771"/>
                    </a:cubicBezTo>
                    <a:cubicBezTo>
                      <a:pt x="4527043" y="3346776"/>
                      <a:pt x="4532950" y="3372495"/>
                      <a:pt x="4545904" y="3399546"/>
                    </a:cubicBezTo>
                    <a:cubicBezTo>
                      <a:pt x="4558096" y="3424883"/>
                      <a:pt x="4556762" y="3456508"/>
                      <a:pt x="4561524" y="3485275"/>
                    </a:cubicBezTo>
                    <a:cubicBezTo>
                      <a:pt x="4564954" y="3505657"/>
                      <a:pt x="4572002" y="3526042"/>
                      <a:pt x="4572002" y="3546617"/>
                    </a:cubicBezTo>
                    <a:cubicBezTo>
                      <a:pt x="4572002" y="3572146"/>
                      <a:pt x="4565907" y="3597482"/>
                      <a:pt x="4563620" y="3623201"/>
                    </a:cubicBezTo>
                    <a:cubicBezTo>
                      <a:pt x="4561716" y="3643204"/>
                      <a:pt x="4562478" y="3663589"/>
                      <a:pt x="4560192" y="3683591"/>
                    </a:cubicBezTo>
                    <a:cubicBezTo>
                      <a:pt x="4558477" y="3699976"/>
                      <a:pt x="4554096" y="3716168"/>
                      <a:pt x="4550476" y="3732361"/>
                    </a:cubicBezTo>
                    <a:cubicBezTo>
                      <a:pt x="4549142" y="3738267"/>
                      <a:pt x="4543998" y="3744173"/>
                      <a:pt x="4544759" y="3749506"/>
                    </a:cubicBezTo>
                    <a:cubicBezTo>
                      <a:pt x="4552953" y="3802467"/>
                      <a:pt x="4516376" y="3840569"/>
                      <a:pt x="4500182" y="3885338"/>
                    </a:cubicBezTo>
                    <a:cubicBezTo>
                      <a:pt x="4483035" y="3932394"/>
                      <a:pt x="4456748" y="3977925"/>
                      <a:pt x="4464557" y="4030503"/>
                    </a:cubicBezTo>
                    <a:cubicBezTo>
                      <a:pt x="4469319" y="4062318"/>
                      <a:pt x="4480369" y="4092989"/>
                      <a:pt x="4487039" y="4124614"/>
                    </a:cubicBezTo>
                    <a:cubicBezTo>
                      <a:pt x="4489324" y="4135854"/>
                      <a:pt x="4488943" y="4148427"/>
                      <a:pt x="4486656" y="4159667"/>
                    </a:cubicBezTo>
                    <a:cubicBezTo>
                      <a:pt x="4476177" y="4213961"/>
                      <a:pt x="4474653" y="4267493"/>
                      <a:pt x="4491801" y="4320837"/>
                    </a:cubicBezTo>
                    <a:cubicBezTo>
                      <a:pt x="4494659" y="4329979"/>
                      <a:pt x="4497325" y="4339695"/>
                      <a:pt x="4497325" y="4349222"/>
                    </a:cubicBezTo>
                    <a:cubicBezTo>
                      <a:pt x="4497325" y="4401419"/>
                      <a:pt x="4493324" y="4452665"/>
                      <a:pt x="4474653" y="4502579"/>
                    </a:cubicBezTo>
                    <a:cubicBezTo>
                      <a:pt x="4468368" y="4519343"/>
                      <a:pt x="4472368" y="4539728"/>
                      <a:pt x="4470844" y="4558207"/>
                    </a:cubicBezTo>
                    <a:cubicBezTo>
                      <a:pt x="4469511" y="4575351"/>
                      <a:pt x="4468940" y="4592878"/>
                      <a:pt x="4464557" y="4609452"/>
                    </a:cubicBezTo>
                    <a:cubicBezTo>
                      <a:pt x="4458082" y="4633647"/>
                      <a:pt x="4457320" y="4656126"/>
                      <a:pt x="4463033" y="4681083"/>
                    </a:cubicBezTo>
                    <a:cubicBezTo>
                      <a:pt x="4468368" y="4704895"/>
                      <a:pt x="4465702" y="4730614"/>
                      <a:pt x="4465891" y="4755381"/>
                    </a:cubicBezTo>
                    <a:cubicBezTo>
                      <a:pt x="4466082" y="4783004"/>
                      <a:pt x="4466272" y="4810627"/>
                      <a:pt x="4465319" y="4838250"/>
                    </a:cubicBezTo>
                    <a:cubicBezTo>
                      <a:pt x="4464940" y="4849300"/>
                      <a:pt x="4457320" y="4861873"/>
                      <a:pt x="4460367" y="4871019"/>
                    </a:cubicBezTo>
                    <a:cubicBezTo>
                      <a:pt x="4470653" y="4900546"/>
                      <a:pt x="4458271" y="4930075"/>
                      <a:pt x="4463795" y="4959602"/>
                    </a:cubicBezTo>
                    <a:cubicBezTo>
                      <a:pt x="4466653" y="4974082"/>
                      <a:pt x="4458844" y="4990465"/>
                      <a:pt x="4458082" y="5006086"/>
                    </a:cubicBezTo>
                    <a:cubicBezTo>
                      <a:pt x="4456748" y="5031614"/>
                      <a:pt x="4457320" y="5057141"/>
                      <a:pt x="4456937" y="5082670"/>
                    </a:cubicBezTo>
                    <a:cubicBezTo>
                      <a:pt x="4456748" y="5091052"/>
                      <a:pt x="4455986" y="5099245"/>
                      <a:pt x="4455603" y="5107627"/>
                    </a:cubicBezTo>
                    <a:cubicBezTo>
                      <a:pt x="4455223" y="5115057"/>
                      <a:pt x="4453508" y="5122867"/>
                      <a:pt x="4454840" y="5129916"/>
                    </a:cubicBezTo>
                    <a:cubicBezTo>
                      <a:pt x="4459605" y="5155445"/>
                      <a:pt x="4467415" y="5180591"/>
                      <a:pt x="4470464" y="5206308"/>
                    </a:cubicBezTo>
                    <a:cubicBezTo>
                      <a:pt x="4473130" y="5228597"/>
                      <a:pt x="4469511" y="5251650"/>
                      <a:pt x="4471415" y="5274129"/>
                    </a:cubicBezTo>
                    <a:cubicBezTo>
                      <a:pt x="4474653" y="5313754"/>
                      <a:pt x="4480369" y="5353379"/>
                      <a:pt x="4483990" y="5393005"/>
                    </a:cubicBezTo>
                    <a:cubicBezTo>
                      <a:pt x="4484752" y="5401579"/>
                      <a:pt x="4479988" y="5410531"/>
                      <a:pt x="4479607" y="5419295"/>
                    </a:cubicBezTo>
                    <a:cubicBezTo>
                      <a:pt x="4478656" y="5446728"/>
                      <a:pt x="4478464" y="5474161"/>
                      <a:pt x="4477894" y="5501594"/>
                    </a:cubicBezTo>
                    <a:cubicBezTo>
                      <a:pt x="4477702" y="5517215"/>
                      <a:pt x="4478273" y="5533027"/>
                      <a:pt x="4476560" y="5548460"/>
                    </a:cubicBezTo>
                    <a:cubicBezTo>
                      <a:pt x="4474273" y="5568842"/>
                      <a:pt x="4470844" y="5587321"/>
                      <a:pt x="4485703" y="5606372"/>
                    </a:cubicBezTo>
                    <a:cubicBezTo>
                      <a:pt x="4508755" y="5635711"/>
                      <a:pt x="4499801" y="5673050"/>
                      <a:pt x="4505134" y="5706959"/>
                    </a:cubicBezTo>
                    <a:cubicBezTo>
                      <a:pt x="4506468" y="5715723"/>
                      <a:pt x="4506659" y="5724678"/>
                      <a:pt x="4508183" y="5733440"/>
                    </a:cubicBezTo>
                    <a:cubicBezTo>
                      <a:pt x="4511041" y="5749634"/>
                      <a:pt x="4514279" y="5765635"/>
                      <a:pt x="4517519" y="5781830"/>
                    </a:cubicBezTo>
                    <a:cubicBezTo>
                      <a:pt x="4518089" y="5784686"/>
                      <a:pt x="4518281" y="5787924"/>
                      <a:pt x="4519234" y="5790592"/>
                    </a:cubicBezTo>
                    <a:cubicBezTo>
                      <a:pt x="4527233" y="5815169"/>
                      <a:pt x="4536378" y="5839361"/>
                      <a:pt x="4542855" y="5864318"/>
                    </a:cubicBezTo>
                    <a:cubicBezTo>
                      <a:pt x="4546095" y="5876511"/>
                      <a:pt x="4546476" y="5890037"/>
                      <a:pt x="4544759" y="5902610"/>
                    </a:cubicBezTo>
                    <a:cubicBezTo>
                      <a:pt x="4539808" y="5939377"/>
                      <a:pt x="4537712" y="5975764"/>
                      <a:pt x="4544951" y="6012723"/>
                    </a:cubicBezTo>
                    <a:cubicBezTo>
                      <a:pt x="4547808" y="6027392"/>
                      <a:pt x="4543045" y="6043776"/>
                      <a:pt x="4541332" y="6059397"/>
                    </a:cubicBezTo>
                    <a:cubicBezTo>
                      <a:pt x="4536759" y="6096736"/>
                      <a:pt x="4531805" y="6134075"/>
                      <a:pt x="4527426" y="6171605"/>
                    </a:cubicBezTo>
                    <a:cubicBezTo>
                      <a:pt x="4524758" y="6195037"/>
                      <a:pt x="4523234" y="6218660"/>
                      <a:pt x="4520568" y="6242093"/>
                    </a:cubicBezTo>
                    <a:cubicBezTo>
                      <a:pt x="4517327" y="6269144"/>
                      <a:pt x="4512375" y="6296005"/>
                      <a:pt x="4509706" y="6323058"/>
                    </a:cubicBezTo>
                    <a:cubicBezTo>
                      <a:pt x="4506659" y="6353919"/>
                      <a:pt x="4506089" y="6384972"/>
                      <a:pt x="4502848" y="6415833"/>
                    </a:cubicBezTo>
                    <a:cubicBezTo>
                      <a:pt x="4496563" y="6472225"/>
                      <a:pt x="4489132" y="6528424"/>
                      <a:pt x="4482084" y="6584812"/>
                    </a:cubicBezTo>
                    <a:cubicBezTo>
                      <a:pt x="4475226" y="6639488"/>
                      <a:pt x="4469129" y="6694164"/>
                      <a:pt x="4460557" y="6748458"/>
                    </a:cubicBezTo>
                    <a:cubicBezTo>
                      <a:pt x="4456937" y="6771319"/>
                      <a:pt x="4447030" y="6793035"/>
                      <a:pt x="4441507" y="6815516"/>
                    </a:cubicBezTo>
                    <a:lnTo>
                      <a:pt x="4431806" y="6858001"/>
                    </a:lnTo>
                    <a:lnTo>
                      <a:pt x="4259554" y="6858001"/>
                    </a:lnTo>
                    <a:lnTo>
                      <a:pt x="4259554" y="6858002"/>
                    </a:lnTo>
                    <a:lnTo>
                      <a:pt x="0" y="6858002"/>
                    </a:lnTo>
                    <a:lnTo>
                      <a:pt x="0" y="2"/>
                    </a:lnTo>
                    <a:lnTo>
                      <a:pt x="3766492" y="1"/>
                    </a:lnTo>
                    <a:lnTo>
                      <a:pt x="3769210" y="21486"/>
                    </a:lnTo>
                    <a:close/>
                  </a:path>
                </a:pathLst>
              </a:custGeom>
              <a:solidFill>
                <a:schemeClr val="tx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D56F11D0-7966-41FE-AAB9-EC0C54F11F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-2" y="-1"/>
                <a:ext cx="4572002" cy="6858002"/>
              </a:xfrm>
              <a:custGeom>
                <a:avLst/>
                <a:gdLst>
                  <a:gd name="connsiteX0" fmla="*/ 4214994 w 4572002"/>
                  <a:gd name="connsiteY0" fmla="*/ 6564620 h 6858002"/>
                  <a:gd name="connsiteX1" fmla="*/ 4214994 w 4572002"/>
                  <a:gd name="connsiteY1" fmla="*/ 6564621 h 6858002"/>
                  <a:gd name="connsiteX2" fmla="*/ 4237474 w 4572002"/>
                  <a:gd name="connsiteY2" fmla="*/ 6588626 h 6858002"/>
                  <a:gd name="connsiteX3" fmla="*/ 4254096 w 4572002"/>
                  <a:gd name="connsiteY3" fmla="*/ 6625225 h 6858002"/>
                  <a:gd name="connsiteX4" fmla="*/ 4247001 w 4572002"/>
                  <a:gd name="connsiteY4" fmla="*/ 6662540 h 6858002"/>
                  <a:gd name="connsiteX5" fmla="*/ 4247000 w 4572002"/>
                  <a:gd name="connsiteY5" fmla="*/ 6662541 h 6858002"/>
                  <a:gd name="connsiteX6" fmla="*/ 4246999 w 4572002"/>
                  <a:gd name="connsiteY6" fmla="*/ 6662544 h 6858002"/>
                  <a:gd name="connsiteX7" fmla="*/ 4235550 w 4572002"/>
                  <a:gd name="connsiteY7" fmla="*/ 6683027 h 6858002"/>
                  <a:gd name="connsiteX8" fmla="*/ 4232403 w 4572002"/>
                  <a:gd name="connsiteY8" fmla="*/ 6702976 h 6858002"/>
                  <a:gd name="connsiteX9" fmla="*/ 4232403 w 4572002"/>
                  <a:gd name="connsiteY9" fmla="*/ 6702977 h 6858002"/>
                  <a:gd name="connsiteX10" fmla="*/ 4246238 w 4572002"/>
                  <a:gd name="connsiteY10" fmla="*/ 6742553 h 6858002"/>
                  <a:gd name="connsiteX11" fmla="*/ 4246239 w 4572002"/>
                  <a:gd name="connsiteY11" fmla="*/ 6742555 h 6858002"/>
                  <a:gd name="connsiteX12" fmla="*/ 4265716 w 4572002"/>
                  <a:gd name="connsiteY12" fmla="*/ 6812062 h 6858002"/>
                  <a:gd name="connsiteX13" fmla="*/ 4265717 w 4572002"/>
                  <a:gd name="connsiteY13" fmla="*/ 6812064 h 6858002"/>
                  <a:gd name="connsiteX14" fmla="*/ 4265717 w 4572002"/>
                  <a:gd name="connsiteY14" fmla="*/ 6812063 h 6858002"/>
                  <a:gd name="connsiteX15" fmla="*/ 4265716 w 4572002"/>
                  <a:gd name="connsiteY15" fmla="*/ 6812062 h 6858002"/>
                  <a:gd name="connsiteX16" fmla="*/ 4260942 w 4572002"/>
                  <a:gd name="connsiteY16" fmla="*/ 6776800 h 6858002"/>
                  <a:gd name="connsiteX17" fmla="*/ 4246239 w 4572002"/>
                  <a:gd name="connsiteY17" fmla="*/ 6742555 h 6858002"/>
                  <a:gd name="connsiteX18" fmla="*/ 4246238 w 4572002"/>
                  <a:gd name="connsiteY18" fmla="*/ 6742552 h 6858002"/>
                  <a:gd name="connsiteX19" fmla="*/ 4232403 w 4572002"/>
                  <a:gd name="connsiteY19" fmla="*/ 6702976 h 6858002"/>
                  <a:gd name="connsiteX20" fmla="*/ 4246999 w 4572002"/>
                  <a:gd name="connsiteY20" fmla="*/ 6662544 h 6858002"/>
                  <a:gd name="connsiteX21" fmla="*/ 4247000 w 4572002"/>
                  <a:gd name="connsiteY21" fmla="*/ 6662542 h 6858002"/>
                  <a:gd name="connsiteX22" fmla="*/ 4247001 w 4572002"/>
                  <a:gd name="connsiteY22" fmla="*/ 6662540 h 6858002"/>
                  <a:gd name="connsiteX23" fmla="*/ 4254084 w 4572002"/>
                  <a:gd name="connsiteY23" fmla="*/ 6645552 h 6858002"/>
                  <a:gd name="connsiteX24" fmla="*/ 4254096 w 4572002"/>
                  <a:gd name="connsiteY24" fmla="*/ 6625225 h 6858002"/>
                  <a:gd name="connsiteX25" fmla="*/ 4254096 w 4572002"/>
                  <a:gd name="connsiteY25" fmla="*/ 6625224 h 6858002"/>
                  <a:gd name="connsiteX26" fmla="*/ 4237474 w 4572002"/>
                  <a:gd name="connsiteY26" fmla="*/ 6588625 h 6858002"/>
                  <a:gd name="connsiteX27" fmla="*/ 4295315 w 4572002"/>
                  <a:gd name="connsiteY27" fmla="*/ 6438981 h 6858002"/>
                  <a:gd name="connsiteX28" fmla="*/ 4275385 w 4572002"/>
                  <a:gd name="connsiteY28" fmla="*/ 6463840 h 6858002"/>
                  <a:gd name="connsiteX29" fmla="*/ 4275382 w 4572002"/>
                  <a:gd name="connsiteY29" fmla="*/ 6463849 h 6858002"/>
                  <a:gd name="connsiteX30" fmla="*/ 4261587 w 4572002"/>
                  <a:gd name="connsiteY30" fmla="*/ 6513012 h 6858002"/>
                  <a:gd name="connsiteX31" fmla="*/ 4242781 w 4572002"/>
                  <a:gd name="connsiteY31" fmla="*/ 6546194 h 6858002"/>
                  <a:gd name="connsiteX32" fmla="*/ 4242781 w 4572002"/>
                  <a:gd name="connsiteY32" fmla="*/ 6546195 h 6858002"/>
                  <a:gd name="connsiteX33" fmla="*/ 4259120 w 4572002"/>
                  <a:gd name="connsiteY33" fmla="*/ 6521804 h 6858002"/>
                  <a:gd name="connsiteX34" fmla="*/ 4261587 w 4572002"/>
                  <a:gd name="connsiteY34" fmla="*/ 6513012 h 6858002"/>
                  <a:gd name="connsiteX35" fmla="*/ 4264398 w 4572002"/>
                  <a:gd name="connsiteY35" fmla="*/ 6508052 h 6858002"/>
                  <a:gd name="connsiteX36" fmla="*/ 4275382 w 4572002"/>
                  <a:gd name="connsiteY36" fmla="*/ 6463849 h 6858002"/>
                  <a:gd name="connsiteX37" fmla="*/ 4275385 w 4572002"/>
                  <a:gd name="connsiteY37" fmla="*/ 6463841 h 6858002"/>
                  <a:gd name="connsiteX38" fmla="*/ 4295315 w 4572002"/>
                  <a:gd name="connsiteY38" fmla="*/ 6438981 h 6858002"/>
                  <a:gd name="connsiteX39" fmla="*/ 4381289 w 4572002"/>
                  <a:gd name="connsiteY39" fmla="*/ 6365204 h 6858002"/>
                  <a:gd name="connsiteX40" fmla="*/ 4380008 w 4572002"/>
                  <a:gd name="connsiteY40" fmla="*/ 6387910 h 6858002"/>
                  <a:gd name="connsiteX41" fmla="*/ 4378243 w 4572002"/>
                  <a:gd name="connsiteY41" fmla="*/ 6391549 h 6858002"/>
                  <a:gd name="connsiteX42" fmla="*/ 4370589 w 4572002"/>
                  <a:gd name="connsiteY42" fmla="*/ 6407332 h 6858002"/>
                  <a:gd name="connsiteX43" fmla="*/ 4370589 w 4572002"/>
                  <a:gd name="connsiteY43" fmla="*/ 6407333 h 6858002"/>
                  <a:gd name="connsiteX44" fmla="*/ 4378243 w 4572002"/>
                  <a:gd name="connsiteY44" fmla="*/ 6391549 h 6858002"/>
                  <a:gd name="connsiteX45" fmla="*/ 4380008 w 4572002"/>
                  <a:gd name="connsiteY45" fmla="*/ 6387910 h 6858002"/>
                  <a:gd name="connsiteX46" fmla="*/ 4142220 w 4572002"/>
                  <a:gd name="connsiteY46" fmla="*/ 4221391 h 6858002"/>
                  <a:gd name="connsiteX47" fmla="*/ 4142220 w 4572002"/>
                  <a:gd name="connsiteY47" fmla="*/ 4221392 h 6858002"/>
                  <a:gd name="connsiteX48" fmla="*/ 4147936 w 4572002"/>
                  <a:gd name="connsiteY48" fmla="*/ 4253015 h 6858002"/>
                  <a:gd name="connsiteX49" fmla="*/ 4187752 w 4572002"/>
                  <a:gd name="connsiteY49" fmla="*/ 4324646 h 6858002"/>
                  <a:gd name="connsiteX50" fmla="*/ 4196706 w 4572002"/>
                  <a:gd name="connsiteY50" fmla="*/ 4363891 h 6858002"/>
                  <a:gd name="connsiteX51" fmla="*/ 4195944 w 4572002"/>
                  <a:gd name="connsiteY51" fmla="*/ 4482004 h 6858002"/>
                  <a:gd name="connsiteX52" fmla="*/ 4135934 w 4572002"/>
                  <a:gd name="connsiteY52" fmla="*/ 4659174 h 6858002"/>
                  <a:gd name="connsiteX53" fmla="*/ 4127932 w 4572002"/>
                  <a:gd name="connsiteY53" fmla="*/ 4677655 h 6858002"/>
                  <a:gd name="connsiteX54" fmla="*/ 4118025 w 4572002"/>
                  <a:gd name="connsiteY54" fmla="*/ 4767764 h 6858002"/>
                  <a:gd name="connsiteX55" fmla="*/ 4116716 w 4572002"/>
                  <a:gd name="connsiteY55" fmla="*/ 4800483 h 6858002"/>
                  <a:gd name="connsiteX56" fmla="*/ 4116716 w 4572002"/>
                  <a:gd name="connsiteY56" fmla="*/ 4800484 h 6858002"/>
                  <a:gd name="connsiteX57" fmla="*/ 4131552 w 4572002"/>
                  <a:gd name="connsiteY57" fmla="*/ 4828917 h 6858002"/>
                  <a:gd name="connsiteX58" fmla="*/ 4153733 w 4572002"/>
                  <a:gd name="connsiteY58" fmla="*/ 4863343 h 6858002"/>
                  <a:gd name="connsiteX59" fmla="*/ 4161262 w 4572002"/>
                  <a:gd name="connsiteY59" fmla="*/ 4889275 h 6858002"/>
                  <a:gd name="connsiteX60" fmla="*/ 4159557 w 4572002"/>
                  <a:gd name="connsiteY60" fmla="*/ 4912168 h 6858002"/>
                  <a:gd name="connsiteX61" fmla="*/ 4158155 w 4572002"/>
                  <a:gd name="connsiteY61" fmla="*/ 4933804 h 6858002"/>
                  <a:gd name="connsiteX62" fmla="*/ 4158155 w 4572002"/>
                  <a:gd name="connsiteY62" fmla="*/ 4933805 h 6858002"/>
                  <a:gd name="connsiteX63" fmla="*/ 4162914 w 4572002"/>
                  <a:gd name="connsiteY63" fmla="*/ 4952673 h 6858002"/>
                  <a:gd name="connsiteX64" fmla="*/ 4165707 w 4572002"/>
                  <a:gd name="connsiteY64" fmla="*/ 4957454 h 6858002"/>
                  <a:gd name="connsiteX65" fmla="*/ 4166985 w 4572002"/>
                  <a:gd name="connsiteY65" fmla="*/ 4961456 h 6858002"/>
                  <a:gd name="connsiteX66" fmla="*/ 4182989 w 4572002"/>
                  <a:gd name="connsiteY66" fmla="*/ 4987038 h 6858002"/>
                  <a:gd name="connsiteX67" fmla="*/ 4209468 w 4572002"/>
                  <a:gd name="connsiteY67" fmla="*/ 5041522 h 6858002"/>
                  <a:gd name="connsiteX68" fmla="*/ 4216684 w 4572002"/>
                  <a:gd name="connsiteY68" fmla="*/ 5072376 h 6858002"/>
                  <a:gd name="connsiteX69" fmla="*/ 4222587 w 4572002"/>
                  <a:gd name="connsiteY69" fmla="*/ 5087441 h 6858002"/>
                  <a:gd name="connsiteX70" fmla="*/ 4235615 w 4572002"/>
                  <a:gd name="connsiteY70" fmla="*/ 5133220 h 6858002"/>
                  <a:gd name="connsiteX71" fmla="*/ 4235616 w 4572002"/>
                  <a:gd name="connsiteY71" fmla="*/ 5133225 h 6858002"/>
                  <a:gd name="connsiteX72" fmla="*/ 4228901 w 4572002"/>
                  <a:gd name="connsiteY72" fmla="*/ 5166113 h 6858002"/>
                  <a:gd name="connsiteX73" fmla="*/ 4228901 w 4572002"/>
                  <a:gd name="connsiteY73" fmla="*/ 5166114 h 6858002"/>
                  <a:gd name="connsiteX74" fmla="*/ 4229593 w 4572002"/>
                  <a:gd name="connsiteY74" fmla="*/ 5172091 h 6858002"/>
                  <a:gd name="connsiteX75" fmla="*/ 4232139 w 4572002"/>
                  <a:gd name="connsiteY75" fmla="*/ 5179068 h 6858002"/>
                  <a:gd name="connsiteX76" fmla="*/ 4231973 w 4572002"/>
                  <a:gd name="connsiteY76" fmla="*/ 5229434 h 6858002"/>
                  <a:gd name="connsiteX77" fmla="*/ 4225669 w 4572002"/>
                  <a:gd name="connsiteY77" fmla="*/ 5241089 h 6858002"/>
                  <a:gd name="connsiteX78" fmla="*/ 4208517 w 4572002"/>
                  <a:gd name="connsiteY78" fmla="*/ 5272796 h 6858002"/>
                  <a:gd name="connsiteX79" fmla="*/ 4184613 w 4572002"/>
                  <a:gd name="connsiteY79" fmla="*/ 5312288 h 6858002"/>
                  <a:gd name="connsiteX80" fmla="*/ 4183557 w 4572002"/>
                  <a:gd name="connsiteY80" fmla="*/ 5321350 h 6858002"/>
                  <a:gd name="connsiteX81" fmla="*/ 4181083 w 4572002"/>
                  <a:gd name="connsiteY81" fmla="*/ 5326163 h 6858002"/>
                  <a:gd name="connsiteX82" fmla="*/ 4179637 w 4572002"/>
                  <a:gd name="connsiteY82" fmla="*/ 5355014 h 6858002"/>
                  <a:gd name="connsiteX83" fmla="*/ 4179637 w 4572002"/>
                  <a:gd name="connsiteY83" fmla="*/ 5355015 h 6858002"/>
                  <a:gd name="connsiteX84" fmla="*/ 4184513 w 4572002"/>
                  <a:gd name="connsiteY84" fmla="*/ 5385385 h 6858002"/>
                  <a:gd name="connsiteX85" fmla="*/ 4192704 w 4572002"/>
                  <a:gd name="connsiteY85" fmla="*/ 5425583 h 6858002"/>
                  <a:gd name="connsiteX86" fmla="*/ 4204327 w 4572002"/>
                  <a:gd name="connsiteY86" fmla="*/ 5480638 h 6858002"/>
                  <a:gd name="connsiteX87" fmla="*/ 4208850 w 4572002"/>
                  <a:gd name="connsiteY87" fmla="*/ 5507668 h 6858002"/>
                  <a:gd name="connsiteX88" fmla="*/ 4198232 w 4572002"/>
                  <a:gd name="connsiteY88" fmla="*/ 5531692 h 6858002"/>
                  <a:gd name="connsiteX89" fmla="*/ 4198231 w 4572002"/>
                  <a:gd name="connsiteY89" fmla="*/ 5531693 h 6858002"/>
                  <a:gd name="connsiteX90" fmla="*/ 4188085 w 4572002"/>
                  <a:gd name="connsiteY90" fmla="*/ 5547578 h 6858002"/>
                  <a:gd name="connsiteX91" fmla="*/ 4188085 w 4572002"/>
                  <a:gd name="connsiteY91" fmla="*/ 5547579 h 6858002"/>
                  <a:gd name="connsiteX92" fmla="*/ 4197659 w 4572002"/>
                  <a:gd name="connsiteY92" fmla="*/ 5562747 h 6858002"/>
                  <a:gd name="connsiteX93" fmla="*/ 4268907 w 4572002"/>
                  <a:gd name="connsiteY93" fmla="*/ 5704484 h 6858002"/>
                  <a:gd name="connsiteX94" fmla="*/ 4274812 w 4572002"/>
                  <a:gd name="connsiteY94" fmla="*/ 5740489 h 6858002"/>
                  <a:gd name="connsiteX95" fmla="*/ 4283578 w 4572002"/>
                  <a:gd name="connsiteY95" fmla="*/ 5760874 h 6858002"/>
                  <a:gd name="connsiteX96" fmla="*/ 4371973 w 4572002"/>
                  <a:gd name="connsiteY96" fmla="*/ 5883752 h 6858002"/>
                  <a:gd name="connsiteX97" fmla="*/ 4371974 w 4572002"/>
                  <a:gd name="connsiteY97" fmla="*/ 5883757 h 6858002"/>
                  <a:gd name="connsiteX98" fmla="*/ 4389877 w 4572002"/>
                  <a:gd name="connsiteY98" fmla="*/ 5935946 h 6858002"/>
                  <a:gd name="connsiteX99" fmla="*/ 4389878 w 4572002"/>
                  <a:gd name="connsiteY99" fmla="*/ 5935950 h 6858002"/>
                  <a:gd name="connsiteX100" fmla="*/ 4386259 w 4572002"/>
                  <a:gd name="connsiteY100" fmla="*/ 5993290 h 6858002"/>
                  <a:gd name="connsiteX101" fmla="*/ 4386259 w 4572002"/>
                  <a:gd name="connsiteY101" fmla="*/ 5993291 h 6858002"/>
                  <a:gd name="connsiteX102" fmla="*/ 4379782 w 4572002"/>
                  <a:gd name="connsiteY102" fmla="*/ 6026440 h 6858002"/>
                  <a:gd name="connsiteX103" fmla="*/ 4323583 w 4572002"/>
                  <a:gd name="connsiteY103" fmla="*/ 6108738 h 6858002"/>
                  <a:gd name="connsiteX104" fmla="*/ 4309890 w 4572002"/>
                  <a:gd name="connsiteY104" fmla="*/ 6133314 h 6858002"/>
                  <a:gd name="connsiteX105" fmla="*/ 4309890 w 4572002"/>
                  <a:gd name="connsiteY105" fmla="*/ 6133315 h 6858002"/>
                  <a:gd name="connsiteX106" fmla="*/ 4313591 w 4572002"/>
                  <a:gd name="connsiteY106" fmla="*/ 6143190 h 6858002"/>
                  <a:gd name="connsiteX107" fmla="*/ 4325486 w 4572002"/>
                  <a:gd name="connsiteY107" fmla="*/ 6155600 h 6858002"/>
                  <a:gd name="connsiteX108" fmla="*/ 4325488 w 4572002"/>
                  <a:gd name="connsiteY108" fmla="*/ 6155603 h 6858002"/>
                  <a:gd name="connsiteX109" fmla="*/ 4364160 w 4572002"/>
                  <a:gd name="connsiteY109" fmla="*/ 6228757 h 6858002"/>
                  <a:gd name="connsiteX110" fmla="*/ 4381497 w 4572002"/>
                  <a:gd name="connsiteY110" fmla="*/ 6361540 h 6858002"/>
                  <a:gd name="connsiteX111" fmla="*/ 4381497 w 4572002"/>
                  <a:gd name="connsiteY111" fmla="*/ 6361539 h 6858002"/>
                  <a:gd name="connsiteX112" fmla="*/ 4364160 w 4572002"/>
                  <a:gd name="connsiteY112" fmla="*/ 6228756 h 6858002"/>
                  <a:gd name="connsiteX113" fmla="*/ 4325488 w 4572002"/>
                  <a:gd name="connsiteY113" fmla="*/ 6155602 h 6858002"/>
                  <a:gd name="connsiteX114" fmla="*/ 4325486 w 4572002"/>
                  <a:gd name="connsiteY114" fmla="*/ 6155600 h 6858002"/>
                  <a:gd name="connsiteX115" fmla="*/ 4309890 w 4572002"/>
                  <a:gd name="connsiteY115" fmla="*/ 6133315 h 6858002"/>
                  <a:gd name="connsiteX116" fmla="*/ 4323583 w 4572002"/>
                  <a:gd name="connsiteY116" fmla="*/ 6108739 h 6858002"/>
                  <a:gd name="connsiteX117" fmla="*/ 4379782 w 4572002"/>
                  <a:gd name="connsiteY117" fmla="*/ 6026441 h 6858002"/>
                  <a:gd name="connsiteX118" fmla="*/ 4386259 w 4572002"/>
                  <a:gd name="connsiteY118" fmla="*/ 5993292 h 6858002"/>
                  <a:gd name="connsiteX119" fmla="*/ 4386259 w 4572002"/>
                  <a:gd name="connsiteY119" fmla="*/ 5993290 h 6858002"/>
                  <a:gd name="connsiteX120" fmla="*/ 4389712 w 4572002"/>
                  <a:gd name="connsiteY120" fmla="*/ 5964477 h 6858002"/>
                  <a:gd name="connsiteX121" fmla="*/ 4389878 w 4572002"/>
                  <a:gd name="connsiteY121" fmla="*/ 5935950 h 6858002"/>
                  <a:gd name="connsiteX122" fmla="*/ 4389878 w 4572002"/>
                  <a:gd name="connsiteY122" fmla="*/ 5935949 h 6858002"/>
                  <a:gd name="connsiteX123" fmla="*/ 4389877 w 4572002"/>
                  <a:gd name="connsiteY123" fmla="*/ 5935946 h 6858002"/>
                  <a:gd name="connsiteX124" fmla="*/ 4382997 w 4572002"/>
                  <a:gd name="connsiteY124" fmla="*/ 5909351 h 6858002"/>
                  <a:gd name="connsiteX125" fmla="*/ 4371974 w 4572002"/>
                  <a:gd name="connsiteY125" fmla="*/ 5883757 h 6858002"/>
                  <a:gd name="connsiteX126" fmla="*/ 4371973 w 4572002"/>
                  <a:gd name="connsiteY126" fmla="*/ 5883751 h 6858002"/>
                  <a:gd name="connsiteX127" fmla="*/ 4283578 w 4572002"/>
                  <a:gd name="connsiteY127" fmla="*/ 5760873 h 6858002"/>
                  <a:gd name="connsiteX128" fmla="*/ 4274812 w 4572002"/>
                  <a:gd name="connsiteY128" fmla="*/ 5740488 h 6858002"/>
                  <a:gd name="connsiteX129" fmla="*/ 4268907 w 4572002"/>
                  <a:gd name="connsiteY129" fmla="*/ 5704483 h 6858002"/>
                  <a:gd name="connsiteX130" fmla="*/ 4197659 w 4572002"/>
                  <a:gd name="connsiteY130" fmla="*/ 5562746 h 6858002"/>
                  <a:gd name="connsiteX131" fmla="*/ 4188085 w 4572002"/>
                  <a:gd name="connsiteY131" fmla="*/ 5547578 h 6858002"/>
                  <a:gd name="connsiteX132" fmla="*/ 4198231 w 4572002"/>
                  <a:gd name="connsiteY132" fmla="*/ 5531694 h 6858002"/>
                  <a:gd name="connsiteX133" fmla="*/ 4198232 w 4572002"/>
                  <a:gd name="connsiteY133" fmla="*/ 5531692 h 6858002"/>
                  <a:gd name="connsiteX134" fmla="*/ 4206630 w 4572002"/>
                  <a:gd name="connsiteY134" fmla="*/ 5520422 h 6858002"/>
                  <a:gd name="connsiteX135" fmla="*/ 4208850 w 4572002"/>
                  <a:gd name="connsiteY135" fmla="*/ 5507668 h 6858002"/>
                  <a:gd name="connsiteX136" fmla="*/ 4208850 w 4572002"/>
                  <a:gd name="connsiteY136" fmla="*/ 5507667 h 6858002"/>
                  <a:gd name="connsiteX137" fmla="*/ 4204327 w 4572002"/>
                  <a:gd name="connsiteY137" fmla="*/ 5480637 h 6858002"/>
                  <a:gd name="connsiteX138" fmla="*/ 4192704 w 4572002"/>
                  <a:gd name="connsiteY138" fmla="*/ 5425582 h 6858002"/>
                  <a:gd name="connsiteX139" fmla="*/ 4184513 w 4572002"/>
                  <a:gd name="connsiteY139" fmla="*/ 5385384 h 6858002"/>
                  <a:gd name="connsiteX140" fmla="*/ 4179637 w 4572002"/>
                  <a:gd name="connsiteY140" fmla="*/ 5355014 h 6858002"/>
                  <a:gd name="connsiteX141" fmla="*/ 4183557 w 4572002"/>
                  <a:gd name="connsiteY141" fmla="*/ 5321350 h 6858002"/>
                  <a:gd name="connsiteX142" fmla="*/ 4208517 w 4572002"/>
                  <a:gd name="connsiteY142" fmla="*/ 5272797 h 6858002"/>
                  <a:gd name="connsiteX143" fmla="*/ 4225669 w 4572002"/>
                  <a:gd name="connsiteY143" fmla="*/ 5241089 h 6858002"/>
                  <a:gd name="connsiteX144" fmla="*/ 4231973 w 4572002"/>
                  <a:gd name="connsiteY144" fmla="*/ 5229433 h 6858002"/>
                  <a:gd name="connsiteX145" fmla="*/ 4232139 w 4572002"/>
                  <a:gd name="connsiteY145" fmla="*/ 5179068 h 6858002"/>
                  <a:gd name="connsiteX146" fmla="*/ 4232139 w 4572002"/>
                  <a:gd name="connsiteY146" fmla="*/ 5179067 h 6858002"/>
                  <a:gd name="connsiteX147" fmla="*/ 4229593 w 4572002"/>
                  <a:gd name="connsiteY147" fmla="*/ 5172090 h 6858002"/>
                  <a:gd name="connsiteX148" fmla="*/ 4228901 w 4572002"/>
                  <a:gd name="connsiteY148" fmla="*/ 5166114 h 6858002"/>
                  <a:gd name="connsiteX149" fmla="*/ 4235616 w 4572002"/>
                  <a:gd name="connsiteY149" fmla="*/ 5133225 h 6858002"/>
                  <a:gd name="connsiteX150" fmla="*/ 4235616 w 4572002"/>
                  <a:gd name="connsiteY150" fmla="*/ 5133224 h 6858002"/>
                  <a:gd name="connsiteX151" fmla="*/ 4235615 w 4572002"/>
                  <a:gd name="connsiteY151" fmla="*/ 5133220 h 6858002"/>
                  <a:gd name="connsiteX152" fmla="*/ 4228473 w 4572002"/>
                  <a:gd name="connsiteY152" fmla="*/ 5102461 h 6858002"/>
                  <a:gd name="connsiteX153" fmla="*/ 4222587 w 4572002"/>
                  <a:gd name="connsiteY153" fmla="*/ 5087441 h 6858002"/>
                  <a:gd name="connsiteX154" fmla="*/ 4222582 w 4572002"/>
                  <a:gd name="connsiteY154" fmla="*/ 5087423 h 6858002"/>
                  <a:gd name="connsiteX155" fmla="*/ 4209468 w 4572002"/>
                  <a:gd name="connsiteY155" fmla="*/ 5041521 h 6858002"/>
                  <a:gd name="connsiteX156" fmla="*/ 4182989 w 4572002"/>
                  <a:gd name="connsiteY156" fmla="*/ 4987037 h 6858002"/>
                  <a:gd name="connsiteX157" fmla="*/ 4165707 w 4572002"/>
                  <a:gd name="connsiteY157" fmla="*/ 4957454 h 6858002"/>
                  <a:gd name="connsiteX158" fmla="*/ 4158155 w 4572002"/>
                  <a:gd name="connsiteY158" fmla="*/ 4933805 h 6858002"/>
                  <a:gd name="connsiteX159" fmla="*/ 4159557 w 4572002"/>
                  <a:gd name="connsiteY159" fmla="*/ 4912169 h 6858002"/>
                  <a:gd name="connsiteX160" fmla="*/ 4161262 w 4572002"/>
                  <a:gd name="connsiteY160" fmla="*/ 4889276 h 6858002"/>
                  <a:gd name="connsiteX161" fmla="*/ 4161262 w 4572002"/>
                  <a:gd name="connsiteY161" fmla="*/ 4889275 h 6858002"/>
                  <a:gd name="connsiteX162" fmla="*/ 4156484 w 4572002"/>
                  <a:gd name="connsiteY162" fmla="*/ 4867614 h 6858002"/>
                  <a:gd name="connsiteX163" fmla="*/ 4153733 w 4572002"/>
                  <a:gd name="connsiteY163" fmla="*/ 4863343 h 6858002"/>
                  <a:gd name="connsiteX164" fmla="*/ 4151983 w 4572002"/>
                  <a:gd name="connsiteY164" fmla="*/ 4857317 h 6858002"/>
                  <a:gd name="connsiteX165" fmla="*/ 4131552 w 4572002"/>
                  <a:gd name="connsiteY165" fmla="*/ 4828916 h 6858002"/>
                  <a:gd name="connsiteX166" fmla="*/ 4116716 w 4572002"/>
                  <a:gd name="connsiteY166" fmla="*/ 4800483 h 6858002"/>
                  <a:gd name="connsiteX167" fmla="*/ 4118025 w 4572002"/>
                  <a:gd name="connsiteY167" fmla="*/ 4767765 h 6858002"/>
                  <a:gd name="connsiteX168" fmla="*/ 4127932 w 4572002"/>
                  <a:gd name="connsiteY168" fmla="*/ 4677656 h 6858002"/>
                  <a:gd name="connsiteX169" fmla="*/ 4135934 w 4572002"/>
                  <a:gd name="connsiteY169" fmla="*/ 4659175 h 6858002"/>
                  <a:gd name="connsiteX170" fmla="*/ 4195944 w 4572002"/>
                  <a:gd name="connsiteY170" fmla="*/ 4482005 h 6858002"/>
                  <a:gd name="connsiteX171" fmla="*/ 4196706 w 4572002"/>
                  <a:gd name="connsiteY171" fmla="*/ 4363891 h 6858002"/>
                  <a:gd name="connsiteX172" fmla="*/ 4196706 w 4572002"/>
                  <a:gd name="connsiteY172" fmla="*/ 4363890 h 6858002"/>
                  <a:gd name="connsiteX173" fmla="*/ 4187752 w 4572002"/>
                  <a:gd name="connsiteY173" fmla="*/ 4324645 h 6858002"/>
                  <a:gd name="connsiteX174" fmla="*/ 4147936 w 4572002"/>
                  <a:gd name="connsiteY174" fmla="*/ 4253014 h 6858002"/>
                  <a:gd name="connsiteX175" fmla="*/ 4211111 w 4572002"/>
                  <a:gd name="connsiteY175" fmla="*/ 2836172 h 6858002"/>
                  <a:gd name="connsiteX176" fmla="*/ 4202421 w 4572002"/>
                  <a:gd name="connsiteY176" fmla="*/ 2848793 h 6858002"/>
                  <a:gd name="connsiteX177" fmla="*/ 4186816 w 4572002"/>
                  <a:gd name="connsiteY177" fmla="*/ 2897785 h 6858002"/>
                  <a:gd name="connsiteX178" fmla="*/ 4185787 w 4572002"/>
                  <a:gd name="connsiteY178" fmla="*/ 2903551 h 6858002"/>
                  <a:gd name="connsiteX179" fmla="*/ 4182513 w 4572002"/>
                  <a:gd name="connsiteY179" fmla="*/ 2914328 h 6858002"/>
                  <a:gd name="connsiteX180" fmla="*/ 4177882 w 4572002"/>
                  <a:gd name="connsiteY180" fmla="*/ 2947858 h 6858002"/>
                  <a:gd name="connsiteX181" fmla="*/ 4177881 w 4572002"/>
                  <a:gd name="connsiteY181" fmla="*/ 2947862 h 6858002"/>
                  <a:gd name="connsiteX182" fmla="*/ 4177881 w 4572002"/>
                  <a:gd name="connsiteY182" fmla="*/ 2947863 h 6858002"/>
                  <a:gd name="connsiteX183" fmla="*/ 4181465 w 4572002"/>
                  <a:gd name="connsiteY183" fmla="*/ 2982149 h 6858002"/>
                  <a:gd name="connsiteX184" fmla="*/ 4193158 w 4572002"/>
                  <a:gd name="connsiteY184" fmla="*/ 3077402 h 6858002"/>
                  <a:gd name="connsiteX185" fmla="*/ 4180703 w 4572002"/>
                  <a:gd name="connsiteY185" fmla="*/ 3172654 h 6858002"/>
                  <a:gd name="connsiteX186" fmla="*/ 4133076 w 4572002"/>
                  <a:gd name="connsiteY186" fmla="*/ 3489467 h 6858002"/>
                  <a:gd name="connsiteX187" fmla="*/ 4110977 w 4572002"/>
                  <a:gd name="connsiteY187" fmla="*/ 3544713 h 6858002"/>
                  <a:gd name="connsiteX188" fmla="*/ 4093355 w 4572002"/>
                  <a:gd name="connsiteY188" fmla="*/ 3574408 h 6858002"/>
                  <a:gd name="connsiteX189" fmla="*/ 4093355 w 4572002"/>
                  <a:gd name="connsiteY189" fmla="*/ 3574409 h 6858002"/>
                  <a:gd name="connsiteX190" fmla="*/ 4105453 w 4572002"/>
                  <a:gd name="connsiteY190" fmla="*/ 3606818 h 6858002"/>
                  <a:gd name="connsiteX191" fmla="*/ 4118979 w 4572002"/>
                  <a:gd name="connsiteY191" fmla="*/ 3630633 h 6858002"/>
                  <a:gd name="connsiteX192" fmla="*/ 4136708 w 4572002"/>
                  <a:gd name="connsiteY192" fmla="*/ 3654416 h 6858002"/>
                  <a:gd name="connsiteX193" fmla="*/ 4140382 w 4572002"/>
                  <a:gd name="connsiteY193" fmla="*/ 3668940 h 6858002"/>
                  <a:gd name="connsiteX194" fmla="*/ 4143220 w 4572002"/>
                  <a:gd name="connsiteY194" fmla="*/ 3680164 h 6858002"/>
                  <a:gd name="connsiteX195" fmla="*/ 4139172 w 4572002"/>
                  <a:gd name="connsiteY195" fmla="*/ 3734837 h 6858002"/>
                  <a:gd name="connsiteX196" fmla="*/ 4139172 w 4572002"/>
                  <a:gd name="connsiteY196" fmla="*/ 3734838 h 6858002"/>
                  <a:gd name="connsiteX197" fmla="*/ 4139554 w 4572002"/>
                  <a:gd name="connsiteY197" fmla="*/ 3754653 h 6858002"/>
                  <a:gd name="connsiteX198" fmla="*/ 4145911 w 4572002"/>
                  <a:gd name="connsiteY198" fmla="*/ 3789776 h 6858002"/>
                  <a:gd name="connsiteX199" fmla="*/ 4130980 w 4572002"/>
                  <a:gd name="connsiteY199" fmla="*/ 3822472 h 6858002"/>
                  <a:gd name="connsiteX200" fmla="*/ 4116645 w 4572002"/>
                  <a:gd name="connsiteY200" fmla="*/ 3852619 h 6858002"/>
                  <a:gd name="connsiteX201" fmla="*/ 4116645 w 4572002"/>
                  <a:gd name="connsiteY201" fmla="*/ 3852620 h 6858002"/>
                  <a:gd name="connsiteX202" fmla="*/ 4117425 w 4572002"/>
                  <a:gd name="connsiteY202" fmla="*/ 3868764 h 6858002"/>
                  <a:gd name="connsiteX203" fmla="*/ 4126028 w 4572002"/>
                  <a:gd name="connsiteY203" fmla="*/ 3885337 h 6858002"/>
                  <a:gd name="connsiteX204" fmla="*/ 4126028 w 4572002"/>
                  <a:gd name="connsiteY204" fmla="*/ 3885339 h 6858002"/>
                  <a:gd name="connsiteX205" fmla="*/ 4148409 w 4572002"/>
                  <a:gd name="connsiteY205" fmla="*/ 3923125 h 6858002"/>
                  <a:gd name="connsiteX206" fmla="*/ 4157913 w 4572002"/>
                  <a:gd name="connsiteY206" fmla="*/ 3962160 h 6858002"/>
                  <a:gd name="connsiteX207" fmla="*/ 4142221 w 4572002"/>
                  <a:gd name="connsiteY207" fmla="*/ 4043838 h 6858002"/>
                  <a:gd name="connsiteX208" fmla="*/ 4142220 w 4572002"/>
                  <a:gd name="connsiteY208" fmla="*/ 4043839 h 6858002"/>
                  <a:gd name="connsiteX209" fmla="*/ 4127099 w 4572002"/>
                  <a:gd name="connsiteY209" fmla="*/ 4103825 h 6858002"/>
                  <a:gd name="connsiteX210" fmla="*/ 4127099 w 4572002"/>
                  <a:gd name="connsiteY210" fmla="*/ 4103826 h 6858002"/>
                  <a:gd name="connsiteX211" fmla="*/ 4129066 w 4572002"/>
                  <a:gd name="connsiteY211" fmla="*/ 4134256 h 6858002"/>
                  <a:gd name="connsiteX212" fmla="*/ 4138410 w 4572002"/>
                  <a:gd name="connsiteY212" fmla="*/ 4165382 h 6858002"/>
                  <a:gd name="connsiteX213" fmla="*/ 4138410 w 4572002"/>
                  <a:gd name="connsiteY213" fmla="*/ 4165384 h 6858002"/>
                  <a:gd name="connsiteX214" fmla="*/ 4142315 w 4572002"/>
                  <a:gd name="connsiteY214" fmla="*/ 4192388 h 6858002"/>
                  <a:gd name="connsiteX215" fmla="*/ 4142315 w 4572002"/>
                  <a:gd name="connsiteY215" fmla="*/ 4192387 h 6858002"/>
                  <a:gd name="connsiteX216" fmla="*/ 4138410 w 4572002"/>
                  <a:gd name="connsiteY216" fmla="*/ 4165383 h 6858002"/>
                  <a:gd name="connsiteX217" fmla="*/ 4138410 w 4572002"/>
                  <a:gd name="connsiteY217" fmla="*/ 4165382 h 6858002"/>
                  <a:gd name="connsiteX218" fmla="*/ 4127099 w 4572002"/>
                  <a:gd name="connsiteY218" fmla="*/ 4103826 h 6858002"/>
                  <a:gd name="connsiteX219" fmla="*/ 4142220 w 4572002"/>
                  <a:gd name="connsiteY219" fmla="*/ 4043840 h 6858002"/>
                  <a:gd name="connsiteX220" fmla="*/ 4142221 w 4572002"/>
                  <a:gd name="connsiteY220" fmla="*/ 4043838 h 6858002"/>
                  <a:gd name="connsiteX221" fmla="*/ 4155523 w 4572002"/>
                  <a:gd name="connsiteY221" fmla="*/ 4002410 h 6858002"/>
                  <a:gd name="connsiteX222" fmla="*/ 4157913 w 4572002"/>
                  <a:gd name="connsiteY222" fmla="*/ 3962160 h 6858002"/>
                  <a:gd name="connsiteX223" fmla="*/ 4157913 w 4572002"/>
                  <a:gd name="connsiteY223" fmla="*/ 3962159 h 6858002"/>
                  <a:gd name="connsiteX224" fmla="*/ 4126028 w 4572002"/>
                  <a:gd name="connsiteY224" fmla="*/ 3885338 h 6858002"/>
                  <a:gd name="connsiteX225" fmla="*/ 4126028 w 4572002"/>
                  <a:gd name="connsiteY225" fmla="*/ 3885337 h 6858002"/>
                  <a:gd name="connsiteX226" fmla="*/ 4116645 w 4572002"/>
                  <a:gd name="connsiteY226" fmla="*/ 3852620 h 6858002"/>
                  <a:gd name="connsiteX227" fmla="*/ 4130980 w 4572002"/>
                  <a:gd name="connsiteY227" fmla="*/ 3822473 h 6858002"/>
                  <a:gd name="connsiteX228" fmla="*/ 4145911 w 4572002"/>
                  <a:gd name="connsiteY228" fmla="*/ 3789777 h 6858002"/>
                  <a:gd name="connsiteX229" fmla="*/ 4145911 w 4572002"/>
                  <a:gd name="connsiteY229" fmla="*/ 3789776 h 6858002"/>
                  <a:gd name="connsiteX230" fmla="*/ 4139554 w 4572002"/>
                  <a:gd name="connsiteY230" fmla="*/ 3754652 h 6858002"/>
                  <a:gd name="connsiteX231" fmla="*/ 4139172 w 4572002"/>
                  <a:gd name="connsiteY231" fmla="*/ 3734838 h 6858002"/>
                  <a:gd name="connsiteX232" fmla="*/ 4143220 w 4572002"/>
                  <a:gd name="connsiteY232" fmla="*/ 3680164 h 6858002"/>
                  <a:gd name="connsiteX233" fmla="*/ 4143220 w 4572002"/>
                  <a:gd name="connsiteY233" fmla="*/ 3680163 h 6858002"/>
                  <a:gd name="connsiteX234" fmla="*/ 4140382 w 4572002"/>
                  <a:gd name="connsiteY234" fmla="*/ 3668940 h 6858002"/>
                  <a:gd name="connsiteX235" fmla="*/ 4136708 w 4572002"/>
                  <a:gd name="connsiteY235" fmla="*/ 3654416 h 6858002"/>
                  <a:gd name="connsiteX236" fmla="*/ 4136708 w 4572002"/>
                  <a:gd name="connsiteY236" fmla="*/ 3654416 h 6858002"/>
                  <a:gd name="connsiteX237" fmla="*/ 4136708 w 4572002"/>
                  <a:gd name="connsiteY237" fmla="*/ 3654415 h 6858002"/>
                  <a:gd name="connsiteX238" fmla="*/ 4118979 w 4572002"/>
                  <a:gd name="connsiteY238" fmla="*/ 3630632 h 6858002"/>
                  <a:gd name="connsiteX239" fmla="*/ 4105453 w 4572002"/>
                  <a:gd name="connsiteY239" fmla="*/ 3606817 h 6858002"/>
                  <a:gd name="connsiteX240" fmla="*/ 4095707 w 4572002"/>
                  <a:gd name="connsiteY240" fmla="*/ 3587174 h 6858002"/>
                  <a:gd name="connsiteX241" fmla="*/ 4093355 w 4572002"/>
                  <a:gd name="connsiteY241" fmla="*/ 3574408 h 6858002"/>
                  <a:gd name="connsiteX242" fmla="*/ 4098434 w 4572002"/>
                  <a:gd name="connsiteY242" fmla="*/ 3562321 h 6858002"/>
                  <a:gd name="connsiteX243" fmla="*/ 4110977 w 4572002"/>
                  <a:gd name="connsiteY243" fmla="*/ 3544714 h 6858002"/>
                  <a:gd name="connsiteX244" fmla="*/ 4133076 w 4572002"/>
                  <a:gd name="connsiteY244" fmla="*/ 3489468 h 6858002"/>
                  <a:gd name="connsiteX245" fmla="*/ 4180703 w 4572002"/>
                  <a:gd name="connsiteY245" fmla="*/ 3172655 h 6858002"/>
                  <a:gd name="connsiteX246" fmla="*/ 4193158 w 4572002"/>
                  <a:gd name="connsiteY246" fmla="*/ 3077402 h 6858002"/>
                  <a:gd name="connsiteX247" fmla="*/ 4193158 w 4572002"/>
                  <a:gd name="connsiteY247" fmla="*/ 3077401 h 6858002"/>
                  <a:gd name="connsiteX248" fmla="*/ 4181465 w 4572002"/>
                  <a:gd name="connsiteY248" fmla="*/ 2982148 h 6858002"/>
                  <a:gd name="connsiteX249" fmla="*/ 4177881 w 4572002"/>
                  <a:gd name="connsiteY249" fmla="*/ 2947863 h 6858002"/>
                  <a:gd name="connsiteX250" fmla="*/ 4177882 w 4572002"/>
                  <a:gd name="connsiteY250" fmla="*/ 2947858 h 6858002"/>
                  <a:gd name="connsiteX251" fmla="*/ 4185787 w 4572002"/>
                  <a:gd name="connsiteY251" fmla="*/ 2903551 h 6858002"/>
                  <a:gd name="connsiteX252" fmla="*/ 4202421 w 4572002"/>
                  <a:gd name="connsiteY252" fmla="*/ 2848794 h 6858002"/>
                  <a:gd name="connsiteX253" fmla="*/ 4211111 w 4572002"/>
                  <a:gd name="connsiteY253" fmla="*/ 2836173 h 6858002"/>
                  <a:gd name="connsiteX254" fmla="*/ 3726625 w 4572002"/>
                  <a:gd name="connsiteY254" fmla="*/ 1508458 h 6858002"/>
                  <a:gd name="connsiteX255" fmla="*/ 3698531 w 4572002"/>
                  <a:gd name="connsiteY255" fmla="*/ 1596214 h 6858002"/>
                  <a:gd name="connsiteX256" fmla="*/ 3700436 w 4572002"/>
                  <a:gd name="connsiteY256" fmla="*/ 1624981 h 6858002"/>
                  <a:gd name="connsiteX257" fmla="*/ 3757017 w 4572002"/>
                  <a:gd name="connsiteY257" fmla="*/ 1697754 h 6858002"/>
                  <a:gd name="connsiteX258" fmla="*/ 3779686 w 4572002"/>
                  <a:gd name="connsiteY258" fmla="*/ 1733189 h 6858002"/>
                  <a:gd name="connsiteX259" fmla="*/ 3821407 w 4572002"/>
                  <a:gd name="connsiteY259" fmla="*/ 1833776 h 6858002"/>
                  <a:gd name="connsiteX260" fmla="*/ 3829028 w 4572002"/>
                  <a:gd name="connsiteY260" fmla="*/ 1842159 h 6858002"/>
                  <a:gd name="connsiteX261" fmla="*/ 3919519 w 4572002"/>
                  <a:gd name="connsiteY261" fmla="*/ 1916455 h 6858002"/>
                  <a:gd name="connsiteX262" fmla="*/ 3934949 w 4572002"/>
                  <a:gd name="connsiteY262" fmla="*/ 1933220 h 6858002"/>
                  <a:gd name="connsiteX263" fmla="*/ 3958954 w 4572002"/>
                  <a:gd name="connsiteY263" fmla="*/ 1953414 h 6858002"/>
                  <a:gd name="connsiteX264" fmla="*/ 4005437 w 4572002"/>
                  <a:gd name="connsiteY264" fmla="*/ 2016470 h 6858002"/>
                  <a:gd name="connsiteX265" fmla="*/ 4020296 w 4572002"/>
                  <a:gd name="connsiteY265" fmla="*/ 2094579 h 6858002"/>
                  <a:gd name="connsiteX266" fmla="*/ 4042967 w 4572002"/>
                  <a:gd name="connsiteY266" fmla="*/ 2188880 h 6858002"/>
                  <a:gd name="connsiteX267" fmla="*/ 4058207 w 4572002"/>
                  <a:gd name="connsiteY267" fmla="*/ 2228315 h 6858002"/>
                  <a:gd name="connsiteX268" fmla="*/ 4087164 w 4572002"/>
                  <a:gd name="connsiteY268" fmla="*/ 2334045 h 6858002"/>
                  <a:gd name="connsiteX269" fmla="*/ 4111549 w 4572002"/>
                  <a:gd name="connsiteY269" fmla="*/ 2409486 h 6858002"/>
                  <a:gd name="connsiteX270" fmla="*/ 4128650 w 4572002"/>
                  <a:gd name="connsiteY270" fmla="*/ 2435913 h 6858002"/>
                  <a:gd name="connsiteX271" fmla="*/ 4134481 w 4572002"/>
                  <a:gd name="connsiteY271" fmla="*/ 2463018 h 6858002"/>
                  <a:gd name="connsiteX272" fmla="*/ 4125839 w 4572002"/>
                  <a:gd name="connsiteY272" fmla="*/ 2518262 h 6858002"/>
                  <a:gd name="connsiteX273" fmla="*/ 4125838 w 4572002"/>
                  <a:gd name="connsiteY273" fmla="*/ 2518264 h 6858002"/>
                  <a:gd name="connsiteX274" fmla="*/ 4122194 w 4572002"/>
                  <a:gd name="connsiteY274" fmla="*/ 2545006 h 6858002"/>
                  <a:gd name="connsiteX275" fmla="*/ 4122194 w 4572002"/>
                  <a:gd name="connsiteY275" fmla="*/ 2545007 h 6858002"/>
                  <a:gd name="connsiteX276" fmla="*/ 4126408 w 4572002"/>
                  <a:gd name="connsiteY276" fmla="*/ 2571035 h 6858002"/>
                  <a:gd name="connsiteX277" fmla="*/ 4199563 w 4572002"/>
                  <a:gd name="connsiteY277" fmla="*/ 2668002 h 6858002"/>
                  <a:gd name="connsiteX278" fmla="*/ 4247953 w 4572002"/>
                  <a:gd name="connsiteY278" fmla="*/ 2745349 h 6858002"/>
                  <a:gd name="connsiteX279" fmla="*/ 4247954 w 4572002"/>
                  <a:gd name="connsiteY279" fmla="*/ 2745352 h 6858002"/>
                  <a:gd name="connsiteX280" fmla="*/ 4253873 w 4572002"/>
                  <a:gd name="connsiteY280" fmla="*/ 2778006 h 6858002"/>
                  <a:gd name="connsiteX281" fmla="*/ 4253453 w 4572002"/>
                  <a:gd name="connsiteY281" fmla="*/ 2785440 h 6858002"/>
                  <a:gd name="connsiteX282" fmla="*/ 4243374 w 4572002"/>
                  <a:gd name="connsiteY282" fmla="*/ 2811780 h 6858002"/>
                  <a:gd name="connsiteX283" fmla="*/ 4243371 w 4572002"/>
                  <a:gd name="connsiteY283" fmla="*/ 2811787 h 6858002"/>
                  <a:gd name="connsiteX284" fmla="*/ 4243372 w 4572002"/>
                  <a:gd name="connsiteY284" fmla="*/ 2811787 h 6858002"/>
                  <a:gd name="connsiteX285" fmla="*/ 4243374 w 4572002"/>
                  <a:gd name="connsiteY285" fmla="*/ 2811780 h 6858002"/>
                  <a:gd name="connsiteX286" fmla="*/ 4253025 w 4572002"/>
                  <a:gd name="connsiteY286" fmla="*/ 2793023 h 6858002"/>
                  <a:gd name="connsiteX287" fmla="*/ 4253453 w 4572002"/>
                  <a:gd name="connsiteY287" fmla="*/ 2785440 h 6858002"/>
                  <a:gd name="connsiteX288" fmla="*/ 4254654 w 4572002"/>
                  <a:gd name="connsiteY288" fmla="*/ 2782305 h 6858002"/>
                  <a:gd name="connsiteX289" fmla="*/ 4253873 w 4572002"/>
                  <a:gd name="connsiteY289" fmla="*/ 2778006 h 6858002"/>
                  <a:gd name="connsiteX290" fmla="*/ 4254284 w 4572002"/>
                  <a:gd name="connsiteY290" fmla="*/ 2770758 h 6858002"/>
                  <a:gd name="connsiteX291" fmla="*/ 4247954 w 4572002"/>
                  <a:gd name="connsiteY291" fmla="*/ 2745352 h 6858002"/>
                  <a:gd name="connsiteX292" fmla="*/ 4247953 w 4572002"/>
                  <a:gd name="connsiteY292" fmla="*/ 2745348 h 6858002"/>
                  <a:gd name="connsiteX293" fmla="*/ 4199563 w 4572002"/>
                  <a:gd name="connsiteY293" fmla="*/ 2668001 h 6858002"/>
                  <a:gd name="connsiteX294" fmla="*/ 4126408 w 4572002"/>
                  <a:gd name="connsiteY294" fmla="*/ 2571034 h 6858002"/>
                  <a:gd name="connsiteX295" fmla="*/ 4122194 w 4572002"/>
                  <a:gd name="connsiteY295" fmla="*/ 2545007 h 6858002"/>
                  <a:gd name="connsiteX296" fmla="*/ 4125838 w 4572002"/>
                  <a:gd name="connsiteY296" fmla="*/ 2518265 h 6858002"/>
                  <a:gd name="connsiteX297" fmla="*/ 4125839 w 4572002"/>
                  <a:gd name="connsiteY297" fmla="*/ 2518262 h 6858002"/>
                  <a:gd name="connsiteX298" fmla="*/ 4132419 w 4572002"/>
                  <a:gd name="connsiteY298" fmla="*/ 2490551 h 6858002"/>
                  <a:gd name="connsiteX299" fmla="*/ 4134481 w 4572002"/>
                  <a:gd name="connsiteY299" fmla="*/ 2463018 h 6858002"/>
                  <a:gd name="connsiteX300" fmla="*/ 4134481 w 4572002"/>
                  <a:gd name="connsiteY300" fmla="*/ 2463017 h 6858002"/>
                  <a:gd name="connsiteX301" fmla="*/ 4111549 w 4572002"/>
                  <a:gd name="connsiteY301" fmla="*/ 2409485 h 6858002"/>
                  <a:gd name="connsiteX302" fmla="*/ 4087164 w 4572002"/>
                  <a:gd name="connsiteY302" fmla="*/ 2334044 h 6858002"/>
                  <a:gd name="connsiteX303" fmla="*/ 4058207 w 4572002"/>
                  <a:gd name="connsiteY303" fmla="*/ 2228314 h 6858002"/>
                  <a:gd name="connsiteX304" fmla="*/ 4042967 w 4572002"/>
                  <a:gd name="connsiteY304" fmla="*/ 2188879 h 6858002"/>
                  <a:gd name="connsiteX305" fmla="*/ 4020296 w 4572002"/>
                  <a:gd name="connsiteY305" fmla="*/ 2094578 h 6858002"/>
                  <a:gd name="connsiteX306" fmla="*/ 4005437 w 4572002"/>
                  <a:gd name="connsiteY306" fmla="*/ 2016469 h 6858002"/>
                  <a:gd name="connsiteX307" fmla="*/ 3958954 w 4572002"/>
                  <a:gd name="connsiteY307" fmla="*/ 1953413 h 6858002"/>
                  <a:gd name="connsiteX308" fmla="*/ 3934949 w 4572002"/>
                  <a:gd name="connsiteY308" fmla="*/ 1933219 h 6858002"/>
                  <a:gd name="connsiteX309" fmla="*/ 3919519 w 4572002"/>
                  <a:gd name="connsiteY309" fmla="*/ 1916454 h 6858002"/>
                  <a:gd name="connsiteX310" fmla="*/ 3829028 w 4572002"/>
                  <a:gd name="connsiteY310" fmla="*/ 1842158 h 6858002"/>
                  <a:gd name="connsiteX311" fmla="*/ 3821407 w 4572002"/>
                  <a:gd name="connsiteY311" fmla="*/ 1833775 h 6858002"/>
                  <a:gd name="connsiteX312" fmla="*/ 3779686 w 4572002"/>
                  <a:gd name="connsiteY312" fmla="*/ 1733188 h 6858002"/>
                  <a:gd name="connsiteX313" fmla="*/ 3757018 w 4572002"/>
                  <a:gd name="connsiteY313" fmla="*/ 1697753 h 6858002"/>
                  <a:gd name="connsiteX314" fmla="*/ 3700436 w 4572002"/>
                  <a:gd name="connsiteY314" fmla="*/ 1624980 h 6858002"/>
                  <a:gd name="connsiteX315" fmla="*/ 3698532 w 4572002"/>
                  <a:gd name="connsiteY315" fmla="*/ 1596213 h 6858002"/>
                  <a:gd name="connsiteX316" fmla="*/ 3745230 w 4572002"/>
                  <a:gd name="connsiteY316" fmla="*/ 1459073 h 6858002"/>
                  <a:gd name="connsiteX317" fmla="*/ 3745229 w 4572002"/>
                  <a:gd name="connsiteY317" fmla="*/ 1459074 h 6858002"/>
                  <a:gd name="connsiteX318" fmla="*/ 3736012 w 4572002"/>
                  <a:gd name="connsiteY318" fmla="*/ 1481572 h 6858002"/>
                  <a:gd name="connsiteX319" fmla="*/ 3764423 w 4572002"/>
                  <a:gd name="connsiteY319" fmla="*/ 1268758 h 6858002"/>
                  <a:gd name="connsiteX320" fmla="*/ 3769590 w 4572002"/>
                  <a:gd name="connsiteY320" fmla="*/ 1286070 h 6858002"/>
                  <a:gd name="connsiteX321" fmla="*/ 3791927 w 4572002"/>
                  <a:gd name="connsiteY321" fmla="*/ 1350628 h 6858002"/>
                  <a:gd name="connsiteX322" fmla="*/ 3786333 w 4572002"/>
                  <a:gd name="connsiteY322" fmla="*/ 1413840 h 6858002"/>
                  <a:gd name="connsiteX323" fmla="*/ 3791928 w 4572002"/>
                  <a:gd name="connsiteY323" fmla="*/ 1350627 h 6858002"/>
                  <a:gd name="connsiteX324" fmla="*/ 3769590 w 4572002"/>
                  <a:gd name="connsiteY324" fmla="*/ 1286069 h 6858002"/>
                  <a:gd name="connsiteX325" fmla="*/ 3706152 w 4572002"/>
                  <a:gd name="connsiteY325" fmla="*/ 773035 h 6858002"/>
                  <a:gd name="connsiteX326" fmla="*/ 3706152 w 4572002"/>
                  <a:gd name="connsiteY326" fmla="*/ 773036 h 6858002"/>
                  <a:gd name="connsiteX327" fmla="*/ 3714152 w 4572002"/>
                  <a:gd name="connsiteY327" fmla="*/ 854380 h 6858002"/>
                  <a:gd name="connsiteX328" fmla="*/ 3745205 w 4572002"/>
                  <a:gd name="connsiteY328" fmla="*/ 915344 h 6858002"/>
                  <a:gd name="connsiteX329" fmla="*/ 3755683 w 4572002"/>
                  <a:gd name="connsiteY329" fmla="*/ 927156 h 6858002"/>
                  <a:gd name="connsiteX330" fmla="*/ 3752063 w 4572002"/>
                  <a:gd name="connsiteY330" fmla="*/ 1097088 h 6858002"/>
                  <a:gd name="connsiteX331" fmla="*/ 3747681 w 4572002"/>
                  <a:gd name="connsiteY331" fmla="*/ 1123186 h 6858002"/>
                  <a:gd name="connsiteX332" fmla="*/ 3772400 w 4572002"/>
                  <a:gd name="connsiteY332" fmla="*/ 1184029 h 6858002"/>
                  <a:gd name="connsiteX333" fmla="*/ 3747682 w 4572002"/>
                  <a:gd name="connsiteY333" fmla="*/ 1123185 h 6858002"/>
                  <a:gd name="connsiteX334" fmla="*/ 3752064 w 4572002"/>
                  <a:gd name="connsiteY334" fmla="*/ 1097087 h 6858002"/>
                  <a:gd name="connsiteX335" fmla="*/ 3755684 w 4572002"/>
                  <a:gd name="connsiteY335" fmla="*/ 927155 h 6858002"/>
                  <a:gd name="connsiteX336" fmla="*/ 3745206 w 4572002"/>
                  <a:gd name="connsiteY336" fmla="*/ 915343 h 6858002"/>
                  <a:gd name="connsiteX337" fmla="*/ 3714152 w 4572002"/>
                  <a:gd name="connsiteY337" fmla="*/ 854379 h 6858002"/>
                  <a:gd name="connsiteX338" fmla="*/ 3761553 w 4572002"/>
                  <a:gd name="connsiteY338" fmla="*/ 517851 h 6858002"/>
                  <a:gd name="connsiteX339" fmla="*/ 3752635 w 4572002"/>
                  <a:gd name="connsiteY339" fmla="*/ 556048 h 6858002"/>
                  <a:gd name="connsiteX340" fmla="*/ 3746157 w 4572002"/>
                  <a:gd name="connsiteY340" fmla="*/ 580051 h 6858002"/>
                  <a:gd name="connsiteX341" fmla="*/ 3742776 w 4572002"/>
                  <a:gd name="connsiteY341" fmla="*/ 642538 h 6858002"/>
                  <a:gd name="connsiteX342" fmla="*/ 3730253 w 4572002"/>
                  <a:gd name="connsiteY342" fmla="*/ 694928 h 6858002"/>
                  <a:gd name="connsiteX343" fmla="*/ 3742777 w 4572002"/>
                  <a:gd name="connsiteY343" fmla="*/ 642537 h 6858002"/>
                  <a:gd name="connsiteX344" fmla="*/ 3746158 w 4572002"/>
                  <a:gd name="connsiteY344" fmla="*/ 580050 h 6858002"/>
                  <a:gd name="connsiteX345" fmla="*/ 3752636 w 4572002"/>
                  <a:gd name="connsiteY345" fmla="*/ 556047 h 6858002"/>
                  <a:gd name="connsiteX346" fmla="*/ 3774848 w 4572002"/>
                  <a:gd name="connsiteY346" fmla="*/ 298169 h 6858002"/>
                  <a:gd name="connsiteX347" fmla="*/ 3760065 w 4572002"/>
                  <a:gd name="connsiteY347" fmla="*/ 313534 h 6858002"/>
                  <a:gd name="connsiteX348" fmla="*/ 3759493 w 4572002"/>
                  <a:gd name="connsiteY348" fmla="*/ 338871 h 6858002"/>
                  <a:gd name="connsiteX349" fmla="*/ 3759500 w 4572002"/>
                  <a:gd name="connsiteY349" fmla="*/ 338900 h 6858002"/>
                  <a:gd name="connsiteX350" fmla="*/ 3769400 w 4572002"/>
                  <a:gd name="connsiteY350" fmla="*/ 395640 h 6858002"/>
                  <a:gd name="connsiteX351" fmla="*/ 3765590 w 4572002"/>
                  <a:gd name="connsiteY351" fmla="*/ 367328 h 6858002"/>
                  <a:gd name="connsiteX352" fmla="*/ 3759500 w 4572002"/>
                  <a:gd name="connsiteY352" fmla="*/ 338900 h 6858002"/>
                  <a:gd name="connsiteX353" fmla="*/ 3759494 w 4572002"/>
                  <a:gd name="connsiteY353" fmla="*/ 338870 h 6858002"/>
                  <a:gd name="connsiteX354" fmla="*/ 3760066 w 4572002"/>
                  <a:gd name="connsiteY354" fmla="*/ 313533 h 6858002"/>
                  <a:gd name="connsiteX355" fmla="*/ 3782393 w 4572002"/>
                  <a:gd name="connsiteY355" fmla="*/ 281568 h 6858002"/>
                  <a:gd name="connsiteX356" fmla="*/ 3777498 w 4572002"/>
                  <a:gd name="connsiteY356" fmla="*/ 295415 h 6858002"/>
                  <a:gd name="connsiteX357" fmla="*/ 3777499 w 4572002"/>
                  <a:gd name="connsiteY357" fmla="*/ 295415 h 6858002"/>
                  <a:gd name="connsiteX358" fmla="*/ 3769073 w 4572002"/>
                  <a:gd name="connsiteY358" fmla="*/ 24486 h 6858002"/>
                  <a:gd name="connsiteX359" fmla="*/ 3766810 w 4572002"/>
                  <a:gd name="connsiteY359" fmla="*/ 74129 h 6858002"/>
                  <a:gd name="connsiteX360" fmla="*/ 3772734 w 4572002"/>
                  <a:gd name="connsiteY360" fmla="*/ 125861 h 6858002"/>
                  <a:gd name="connsiteX361" fmla="*/ 3777129 w 4572002"/>
                  <a:gd name="connsiteY361" fmla="*/ 153387 h 6858002"/>
                  <a:gd name="connsiteX362" fmla="*/ 3785402 w 4572002"/>
                  <a:gd name="connsiteY362" fmla="*/ 228944 h 6858002"/>
                  <a:gd name="connsiteX363" fmla="*/ 3780943 w 4572002"/>
                  <a:gd name="connsiteY363" fmla="*/ 177271 h 6858002"/>
                  <a:gd name="connsiteX364" fmla="*/ 3777129 w 4572002"/>
                  <a:gd name="connsiteY364" fmla="*/ 153387 h 6858002"/>
                  <a:gd name="connsiteX365" fmla="*/ 3776930 w 4572002"/>
                  <a:gd name="connsiteY365" fmla="*/ 151569 h 6858002"/>
                  <a:gd name="connsiteX366" fmla="*/ 3766811 w 4572002"/>
                  <a:gd name="connsiteY366" fmla="*/ 74129 h 6858002"/>
                  <a:gd name="connsiteX367" fmla="*/ 3766492 w 4572002"/>
                  <a:gd name="connsiteY367" fmla="*/ 0 h 6858002"/>
                  <a:gd name="connsiteX368" fmla="*/ 4230600 w 4572002"/>
                  <a:gd name="connsiteY368" fmla="*/ 0 h 6858002"/>
                  <a:gd name="connsiteX369" fmla="*/ 4229473 w 4572002"/>
                  <a:gd name="connsiteY369" fmla="*/ 2817 h 6858002"/>
                  <a:gd name="connsiteX370" fmla="*/ 4215375 w 4572002"/>
                  <a:gd name="connsiteY370" fmla="*/ 63587 h 6858002"/>
                  <a:gd name="connsiteX371" fmla="*/ 4201468 w 4572002"/>
                  <a:gd name="connsiteY371" fmla="*/ 176939 h 6858002"/>
                  <a:gd name="connsiteX372" fmla="*/ 4193466 w 4572002"/>
                  <a:gd name="connsiteY372" fmla="*/ 200182 h 6858002"/>
                  <a:gd name="connsiteX373" fmla="*/ 4155554 w 4572002"/>
                  <a:gd name="connsiteY373" fmla="*/ 340774 h 6858002"/>
                  <a:gd name="connsiteX374" fmla="*/ 4156319 w 4572002"/>
                  <a:gd name="connsiteY374" fmla="*/ 453364 h 6858002"/>
                  <a:gd name="connsiteX375" fmla="*/ 4158033 w 4572002"/>
                  <a:gd name="connsiteY375" fmla="*/ 462126 h 6858002"/>
                  <a:gd name="connsiteX376" fmla="*/ 4170605 w 4572002"/>
                  <a:gd name="connsiteY376" fmla="*/ 505182 h 6858002"/>
                  <a:gd name="connsiteX377" fmla="*/ 4167177 w 4572002"/>
                  <a:gd name="connsiteY377" fmla="*/ 571860 h 6858002"/>
                  <a:gd name="connsiteX378" fmla="*/ 4149840 w 4572002"/>
                  <a:gd name="connsiteY378" fmla="*/ 617772 h 6858002"/>
                  <a:gd name="connsiteX379" fmla="*/ 4149078 w 4572002"/>
                  <a:gd name="connsiteY379" fmla="*/ 674923 h 6858002"/>
                  <a:gd name="connsiteX380" fmla="*/ 4159937 w 4572002"/>
                  <a:gd name="connsiteY380" fmla="*/ 740268 h 6858002"/>
                  <a:gd name="connsiteX381" fmla="*/ 4162223 w 4572002"/>
                  <a:gd name="connsiteY381" fmla="*/ 769605 h 6858002"/>
                  <a:gd name="connsiteX382" fmla="*/ 4184703 w 4572002"/>
                  <a:gd name="connsiteY382" fmla="*/ 850189 h 6858002"/>
                  <a:gd name="connsiteX383" fmla="*/ 4179179 w 4572002"/>
                  <a:gd name="connsiteY383" fmla="*/ 898198 h 6858002"/>
                  <a:gd name="connsiteX384" fmla="*/ 4164319 w 4572002"/>
                  <a:gd name="connsiteY384" fmla="*/ 945444 h 6858002"/>
                  <a:gd name="connsiteX385" fmla="*/ 4150030 w 4572002"/>
                  <a:gd name="connsiteY385" fmla="*/ 975733 h 6858002"/>
                  <a:gd name="connsiteX386" fmla="*/ 4139934 w 4572002"/>
                  <a:gd name="connsiteY386" fmla="*/ 1036887 h 6858002"/>
                  <a:gd name="connsiteX387" fmla="*/ 4141458 w 4572002"/>
                  <a:gd name="connsiteY387" fmla="*/ 1048125 h 6858002"/>
                  <a:gd name="connsiteX388" fmla="*/ 4154032 w 4572002"/>
                  <a:gd name="connsiteY388" fmla="*/ 1230633 h 6858002"/>
                  <a:gd name="connsiteX389" fmla="*/ 4174225 w 4572002"/>
                  <a:gd name="connsiteY389" fmla="*/ 1303024 h 6858002"/>
                  <a:gd name="connsiteX390" fmla="*/ 4176701 w 4572002"/>
                  <a:gd name="connsiteY390" fmla="*/ 1318456 h 6858002"/>
                  <a:gd name="connsiteX391" fmla="*/ 4199372 w 4572002"/>
                  <a:gd name="connsiteY391" fmla="*/ 1472575 h 6858002"/>
                  <a:gd name="connsiteX392" fmla="*/ 4200325 w 4572002"/>
                  <a:gd name="connsiteY392" fmla="*/ 1489720 h 6858002"/>
                  <a:gd name="connsiteX393" fmla="*/ 4196324 w 4572002"/>
                  <a:gd name="connsiteY393" fmla="*/ 1537537 h 6858002"/>
                  <a:gd name="connsiteX394" fmla="*/ 4237474 w 4572002"/>
                  <a:gd name="connsiteY394" fmla="*/ 1650317 h 6858002"/>
                  <a:gd name="connsiteX395" fmla="*/ 4251572 w 4572002"/>
                  <a:gd name="connsiteY395" fmla="*/ 1763287 h 6858002"/>
                  <a:gd name="connsiteX396" fmla="*/ 4251380 w 4572002"/>
                  <a:gd name="connsiteY396" fmla="*/ 1825393 h 6858002"/>
                  <a:gd name="connsiteX397" fmla="*/ 4261478 w 4572002"/>
                  <a:gd name="connsiteY397" fmla="*/ 1869780 h 6858002"/>
                  <a:gd name="connsiteX398" fmla="*/ 4292149 w 4572002"/>
                  <a:gd name="connsiteY398" fmla="*/ 1978940 h 6858002"/>
                  <a:gd name="connsiteX399" fmla="*/ 4296911 w 4572002"/>
                  <a:gd name="connsiteY399" fmla="*/ 2030378 h 6858002"/>
                  <a:gd name="connsiteX400" fmla="*/ 4307201 w 4572002"/>
                  <a:gd name="connsiteY400" fmla="*/ 2085054 h 6858002"/>
                  <a:gd name="connsiteX401" fmla="*/ 4353302 w 4572002"/>
                  <a:gd name="connsiteY401" fmla="*/ 2220312 h 6858002"/>
                  <a:gd name="connsiteX402" fmla="*/ 4350636 w 4572002"/>
                  <a:gd name="connsiteY402" fmla="*/ 2330806 h 6858002"/>
                  <a:gd name="connsiteX403" fmla="*/ 4351206 w 4572002"/>
                  <a:gd name="connsiteY403" fmla="*/ 2401292 h 6858002"/>
                  <a:gd name="connsiteX404" fmla="*/ 4366446 w 4572002"/>
                  <a:gd name="connsiteY404" fmla="*/ 2485307 h 6858002"/>
                  <a:gd name="connsiteX405" fmla="*/ 4388736 w 4572002"/>
                  <a:gd name="connsiteY405" fmla="*/ 2554079 h 6858002"/>
                  <a:gd name="connsiteX406" fmla="*/ 4406453 w 4572002"/>
                  <a:gd name="connsiteY406" fmla="*/ 2649143 h 6858002"/>
                  <a:gd name="connsiteX407" fmla="*/ 4440554 w 4572002"/>
                  <a:gd name="connsiteY407" fmla="*/ 2743826 h 6858002"/>
                  <a:gd name="connsiteX408" fmla="*/ 4466653 w 4572002"/>
                  <a:gd name="connsiteY408" fmla="*/ 2809930 h 6858002"/>
                  <a:gd name="connsiteX409" fmla="*/ 4489705 w 4572002"/>
                  <a:gd name="connsiteY409" fmla="*/ 2901943 h 6858002"/>
                  <a:gd name="connsiteX410" fmla="*/ 4505897 w 4572002"/>
                  <a:gd name="connsiteY410" fmla="*/ 3042728 h 6858002"/>
                  <a:gd name="connsiteX411" fmla="*/ 4507613 w 4572002"/>
                  <a:gd name="connsiteY411" fmla="*/ 3107500 h 6858002"/>
                  <a:gd name="connsiteX412" fmla="*/ 4545521 w 4572002"/>
                  <a:gd name="connsiteY412" fmla="*/ 3209993 h 6858002"/>
                  <a:gd name="connsiteX413" fmla="*/ 4563811 w 4572002"/>
                  <a:gd name="connsiteY413" fmla="*/ 3253809 h 6858002"/>
                  <a:gd name="connsiteX414" fmla="*/ 4548570 w 4572002"/>
                  <a:gd name="connsiteY414" fmla="*/ 3293244 h 6858002"/>
                  <a:gd name="connsiteX415" fmla="*/ 4531043 w 4572002"/>
                  <a:gd name="connsiteY415" fmla="*/ 3318771 h 6858002"/>
                  <a:gd name="connsiteX416" fmla="*/ 4545904 w 4572002"/>
                  <a:gd name="connsiteY416" fmla="*/ 3399546 h 6858002"/>
                  <a:gd name="connsiteX417" fmla="*/ 4561524 w 4572002"/>
                  <a:gd name="connsiteY417" fmla="*/ 3485275 h 6858002"/>
                  <a:gd name="connsiteX418" fmla="*/ 4572002 w 4572002"/>
                  <a:gd name="connsiteY418" fmla="*/ 3546617 h 6858002"/>
                  <a:gd name="connsiteX419" fmla="*/ 4563620 w 4572002"/>
                  <a:gd name="connsiteY419" fmla="*/ 3623201 h 6858002"/>
                  <a:gd name="connsiteX420" fmla="*/ 4560192 w 4572002"/>
                  <a:gd name="connsiteY420" fmla="*/ 3683591 h 6858002"/>
                  <a:gd name="connsiteX421" fmla="*/ 4550476 w 4572002"/>
                  <a:gd name="connsiteY421" fmla="*/ 3732361 h 6858002"/>
                  <a:gd name="connsiteX422" fmla="*/ 4544759 w 4572002"/>
                  <a:gd name="connsiteY422" fmla="*/ 3749506 h 6858002"/>
                  <a:gd name="connsiteX423" fmla="*/ 4500182 w 4572002"/>
                  <a:gd name="connsiteY423" fmla="*/ 3885338 h 6858002"/>
                  <a:gd name="connsiteX424" fmla="*/ 4464557 w 4572002"/>
                  <a:gd name="connsiteY424" fmla="*/ 4030503 h 6858002"/>
                  <a:gd name="connsiteX425" fmla="*/ 4487039 w 4572002"/>
                  <a:gd name="connsiteY425" fmla="*/ 4124614 h 6858002"/>
                  <a:gd name="connsiteX426" fmla="*/ 4486656 w 4572002"/>
                  <a:gd name="connsiteY426" fmla="*/ 4159667 h 6858002"/>
                  <a:gd name="connsiteX427" fmla="*/ 4491801 w 4572002"/>
                  <a:gd name="connsiteY427" fmla="*/ 4320837 h 6858002"/>
                  <a:gd name="connsiteX428" fmla="*/ 4497325 w 4572002"/>
                  <a:gd name="connsiteY428" fmla="*/ 4349222 h 6858002"/>
                  <a:gd name="connsiteX429" fmla="*/ 4474653 w 4572002"/>
                  <a:gd name="connsiteY429" fmla="*/ 4502579 h 6858002"/>
                  <a:gd name="connsiteX430" fmla="*/ 4470844 w 4572002"/>
                  <a:gd name="connsiteY430" fmla="*/ 4558207 h 6858002"/>
                  <a:gd name="connsiteX431" fmla="*/ 4464557 w 4572002"/>
                  <a:gd name="connsiteY431" fmla="*/ 4609452 h 6858002"/>
                  <a:gd name="connsiteX432" fmla="*/ 4463033 w 4572002"/>
                  <a:gd name="connsiteY432" fmla="*/ 4681083 h 6858002"/>
                  <a:gd name="connsiteX433" fmla="*/ 4465891 w 4572002"/>
                  <a:gd name="connsiteY433" fmla="*/ 4755381 h 6858002"/>
                  <a:gd name="connsiteX434" fmla="*/ 4465319 w 4572002"/>
                  <a:gd name="connsiteY434" fmla="*/ 4838250 h 6858002"/>
                  <a:gd name="connsiteX435" fmla="*/ 4460367 w 4572002"/>
                  <a:gd name="connsiteY435" fmla="*/ 4871019 h 6858002"/>
                  <a:gd name="connsiteX436" fmla="*/ 4463795 w 4572002"/>
                  <a:gd name="connsiteY436" fmla="*/ 4959602 h 6858002"/>
                  <a:gd name="connsiteX437" fmla="*/ 4458082 w 4572002"/>
                  <a:gd name="connsiteY437" fmla="*/ 5006086 h 6858002"/>
                  <a:gd name="connsiteX438" fmla="*/ 4456937 w 4572002"/>
                  <a:gd name="connsiteY438" fmla="*/ 5082670 h 6858002"/>
                  <a:gd name="connsiteX439" fmla="*/ 4455603 w 4572002"/>
                  <a:gd name="connsiteY439" fmla="*/ 5107627 h 6858002"/>
                  <a:gd name="connsiteX440" fmla="*/ 4454840 w 4572002"/>
                  <a:gd name="connsiteY440" fmla="*/ 5129916 h 6858002"/>
                  <a:gd name="connsiteX441" fmla="*/ 4470464 w 4572002"/>
                  <a:gd name="connsiteY441" fmla="*/ 5206308 h 6858002"/>
                  <a:gd name="connsiteX442" fmla="*/ 4471415 w 4572002"/>
                  <a:gd name="connsiteY442" fmla="*/ 5274129 h 6858002"/>
                  <a:gd name="connsiteX443" fmla="*/ 4483990 w 4572002"/>
                  <a:gd name="connsiteY443" fmla="*/ 5393005 h 6858002"/>
                  <a:gd name="connsiteX444" fmla="*/ 4479607 w 4572002"/>
                  <a:gd name="connsiteY444" fmla="*/ 5419295 h 6858002"/>
                  <a:gd name="connsiteX445" fmla="*/ 4477894 w 4572002"/>
                  <a:gd name="connsiteY445" fmla="*/ 5501594 h 6858002"/>
                  <a:gd name="connsiteX446" fmla="*/ 4476560 w 4572002"/>
                  <a:gd name="connsiteY446" fmla="*/ 5548460 h 6858002"/>
                  <a:gd name="connsiteX447" fmla="*/ 4485703 w 4572002"/>
                  <a:gd name="connsiteY447" fmla="*/ 5606372 h 6858002"/>
                  <a:gd name="connsiteX448" fmla="*/ 4505134 w 4572002"/>
                  <a:gd name="connsiteY448" fmla="*/ 5706959 h 6858002"/>
                  <a:gd name="connsiteX449" fmla="*/ 4508183 w 4572002"/>
                  <a:gd name="connsiteY449" fmla="*/ 5733440 h 6858002"/>
                  <a:gd name="connsiteX450" fmla="*/ 4517519 w 4572002"/>
                  <a:gd name="connsiteY450" fmla="*/ 5781830 h 6858002"/>
                  <a:gd name="connsiteX451" fmla="*/ 4519234 w 4572002"/>
                  <a:gd name="connsiteY451" fmla="*/ 5790592 h 6858002"/>
                  <a:gd name="connsiteX452" fmla="*/ 4542855 w 4572002"/>
                  <a:gd name="connsiteY452" fmla="*/ 5864318 h 6858002"/>
                  <a:gd name="connsiteX453" fmla="*/ 4544759 w 4572002"/>
                  <a:gd name="connsiteY453" fmla="*/ 5902610 h 6858002"/>
                  <a:gd name="connsiteX454" fmla="*/ 4544951 w 4572002"/>
                  <a:gd name="connsiteY454" fmla="*/ 6012723 h 6858002"/>
                  <a:gd name="connsiteX455" fmla="*/ 4541332 w 4572002"/>
                  <a:gd name="connsiteY455" fmla="*/ 6059397 h 6858002"/>
                  <a:gd name="connsiteX456" fmla="*/ 4527426 w 4572002"/>
                  <a:gd name="connsiteY456" fmla="*/ 6171605 h 6858002"/>
                  <a:gd name="connsiteX457" fmla="*/ 4520568 w 4572002"/>
                  <a:gd name="connsiteY457" fmla="*/ 6242093 h 6858002"/>
                  <a:gd name="connsiteX458" fmla="*/ 4509706 w 4572002"/>
                  <a:gd name="connsiteY458" fmla="*/ 6323058 h 6858002"/>
                  <a:gd name="connsiteX459" fmla="*/ 4502848 w 4572002"/>
                  <a:gd name="connsiteY459" fmla="*/ 6415833 h 6858002"/>
                  <a:gd name="connsiteX460" fmla="*/ 4482084 w 4572002"/>
                  <a:gd name="connsiteY460" fmla="*/ 6584812 h 6858002"/>
                  <a:gd name="connsiteX461" fmla="*/ 4460557 w 4572002"/>
                  <a:gd name="connsiteY461" fmla="*/ 6748458 h 6858002"/>
                  <a:gd name="connsiteX462" fmla="*/ 4441507 w 4572002"/>
                  <a:gd name="connsiteY462" fmla="*/ 6815516 h 6858002"/>
                  <a:gd name="connsiteX463" fmla="*/ 4431806 w 4572002"/>
                  <a:gd name="connsiteY463" fmla="*/ 6858001 h 6858002"/>
                  <a:gd name="connsiteX464" fmla="*/ 4259554 w 4572002"/>
                  <a:gd name="connsiteY464" fmla="*/ 6858001 h 6858002"/>
                  <a:gd name="connsiteX465" fmla="*/ 4259554 w 4572002"/>
                  <a:gd name="connsiteY465" fmla="*/ 6858002 h 6858002"/>
                  <a:gd name="connsiteX466" fmla="*/ 0 w 4572002"/>
                  <a:gd name="connsiteY466" fmla="*/ 6858002 h 6858002"/>
                  <a:gd name="connsiteX467" fmla="*/ 0 w 4572002"/>
                  <a:gd name="connsiteY467" fmla="*/ 2 h 6858002"/>
                  <a:gd name="connsiteX468" fmla="*/ 3766492 w 4572002"/>
                  <a:gd name="connsiteY468" fmla="*/ 1 h 6858002"/>
                  <a:gd name="connsiteX469" fmla="*/ 3769210 w 4572002"/>
                  <a:gd name="connsiteY469" fmla="*/ 21486 h 6858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</a:cxnLst>
                <a:rect l="l" t="t" r="r" b="b"/>
                <a:pathLst>
                  <a:path w="4572002" h="6858002">
                    <a:moveTo>
                      <a:pt x="4214994" y="6564620"/>
                    </a:moveTo>
                    <a:lnTo>
                      <a:pt x="4214994" y="6564621"/>
                    </a:lnTo>
                    <a:cubicBezTo>
                      <a:pt x="4225281" y="6575479"/>
                      <a:pt x="4231378" y="6582147"/>
                      <a:pt x="4237474" y="6588626"/>
                    </a:cubicBezTo>
                    <a:lnTo>
                      <a:pt x="4254096" y="6625225"/>
                    </a:lnTo>
                    <a:lnTo>
                      <a:pt x="4247001" y="6662540"/>
                    </a:lnTo>
                    <a:lnTo>
                      <a:pt x="4247000" y="6662541"/>
                    </a:lnTo>
                    <a:lnTo>
                      <a:pt x="4246999" y="6662544"/>
                    </a:lnTo>
                    <a:lnTo>
                      <a:pt x="4235550" y="6683027"/>
                    </a:lnTo>
                    <a:lnTo>
                      <a:pt x="4232403" y="6702976"/>
                    </a:lnTo>
                    <a:lnTo>
                      <a:pt x="4232403" y="6702977"/>
                    </a:lnTo>
                    <a:cubicBezTo>
                      <a:pt x="4232808" y="6716169"/>
                      <a:pt x="4237951" y="6729219"/>
                      <a:pt x="4246238" y="6742553"/>
                    </a:cubicBezTo>
                    <a:lnTo>
                      <a:pt x="4246239" y="6742555"/>
                    </a:lnTo>
                    <a:lnTo>
                      <a:pt x="4265716" y="6812062"/>
                    </a:lnTo>
                    <a:lnTo>
                      <a:pt x="4265717" y="6812064"/>
                    </a:lnTo>
                    <a:lnTo>
                      <a:pt x="4265717" y="6812063"/>
                    </a:lnTo>
                    <a:lnTo>
                      <a:pt x="4265716" y="6812062"/>
                    </a:lnTo>
                    <a:lnTo>
                      <a:pt x="4260942" y="6776800"/>
                    </a:lnTo>
                    <a:lnTo>
                      <a:pt x="4246239" y="6742555"/>
                    </a:lnTo>
                    <a:lnTo>
                      <a:pt x="4246238" y="6742552"/>
                    </a:lnTo>
                    <a:lnTo>
                      <a:pt x="4232403" y="6702976"/>
                    </a:lnTo>
                    <a:lnTo>
                      <a:pt x="4246999" y="6662544"/>
                    </a:lnTo>
                    <a:lnTo>
                      <a:pt x="4247000" y="6662542"/>
                    </a:lnTo>
                    <a:lnTo>
                      <a:pt x="4247001" y="6662540"/>
                    </a:lnTo>
                    <a:lnTo>
                      <a:pt x="4254084" y="6645552"/>
                    </a:lnTo>
                    <a:lnTo>
                      <a:pt x="4254096" y="6625225"/>
                    </a:lnTo>
                    <a:lnTo>
                      <a:pt x="4254096" y="6625224"/>
                    </a:lnTo>
                    <a:cubicBezTo>
                      <a:pt x="4252000" y="6611341"/>
                      <a:pt x="4245951" y="6597578"/>
                      <a:pt x="4237474" y="6588625"/>
                    </a:cubicBezTo>
                    <a:close/>
                    <a:moveTo>
                      <a:pt x="4295315" y="6438981"/>
                    </a:moveTo>
                    <a:lnTo>
                      <a:pt x="4275385" y="6463840"/>
                    </a:lnTo>
                    <a:lnTo>
                      <a:pt x="4275382" y="6463849"/>
                    </a:lnTo>
                    <a:lnTo>
                      <a:pt x="4261587" y="6513012"/>
                    </a:lnTo>
                    <a:lnTo>
                      <a:pt x="4242781" y="6546194"/>
                    </a:lnTo>
                    <a:lnTo>
                      <a:pt x="4242781" y="6546195"/>
                    </a:lnTo>
                    <a:lnTo>
                      <a:pt x="4259120" y="6521804"/>
                    </a:lnTo>
                    <a:lnTo>
                      <a:pt x="4261587" y="6513012"/>
                    </a:lnTo>
                    <a:lnTo>
                      <a:pt x="4264398" y="6508052"/>
                    </a:lnTo>
                    <a:lnTo>
                      <a:pt x="4275382" y="6463849"/>
                    </a:lnTo>
                    <a:lnTo>
                      <a:pt x="4275385" y="6463841"/>
                    </a:lnTo>
                    <a:cubicBezTo>
                      <a:pt x="4278336" y="6451650"/>
                      <a:pt x="4285813" y="6444077"/>
                      <a:pt x="4295315" y="6438981"/>
                    </a:cubicBezTo>
                    <a:close/>
                    <a:moveTo>
                      <a:pt x="4381289" y="6365204"/>
                    </a:moveTo>
                    <a:lnTo>
                      <a:pt x="4380008" y="6387910"/>
                    </a:lnTo>
                    <a:lnTo>
                      <a:pt x="4378243" y="6391549"/>
                    </a:lnTo>
                    <a:lnTo>
                      <a:pt x="4370589" y="6407332"/>
                    </a:lnTo>
                    <a:lnTo>
                      <a:pt x="4370589" y="6407333"/>
                    </a:lnTo>
                    <a:lnTo>
                      <a:pt x="4378243" y="6391549"/>
                    </a:lnTo>
                    <a:lnTo>
                      <a:pt x="4380008" y="6387910"/>
                    </a:lnTo>
                    <a:close/>
                    <a:moveTo>
                      <a:pt x="4142220" y="4221391"/>
                    </a:moveTo>
                    <a:lnTo>
                      <a:pt x="4142220" y="4221392"/>
                    </a:lnTo>
                    <a:cubicBezTo>
                      <a:pt x="4142982" y="4232061"/>
                      <a:pt x="4143172" y="4243873"/>
                      <a:pt x="4147936" y="4253015"/>
                    </a:cubicBezTo>
                    <a:cubicBezTo>
                      <a:pt x="4160129" y="4277402"/>
                      <a:pt x="4175749" y="4300071"/>
                      <a:pt x="4187752" y="4324646"/>
                    </a:cubicBezTo>
                    <a:lnTo>
                      <a:pt x="4196706" y="4363891"/>
                    </a:lnTo>
                    <a:lnTo>
                      <a:pt x="4195944" y="4482004"/>
                    </a:lnTo>
                    <a:cubicBezTo>
                      <a:pt x="4193276" y="4546776"/>
                      <a:pt x="4192704" y="4612500"/>
                      <a:pt x="4135934" y="4659174"/>
                    </a:cubicBezTo>
                    <a:cubicBezTo>
                      <a:pt x="4131362" y="4662986"/>
                      <a:pt x="4128694" y="4671176"/>
                      <a:pt x="4127932" y="4677655"/>
                    </a:cubicBezTo>
                    <a:cubicBezTo>
                      <a:pt x="4124313" y="4707564"/>
                      <a:pt x="4123931" y="4738235"/>
                      <a:pt x="4118025" y="4767764"/>
                    </a:cubicBezTo>
                    <a:cubicBezTo>
                      <a:pt x="4115644" y="4779575"/>
                      <a:pt x="4114835" y="4790387"/>
                      <a:pt x="4116716" y="4800483"/>
                    </a:cubicBezTo>
                    <a:lnTo>
                      <a:pt x="4116716" y="4800484"/>
                    </a:lnTo>
                    <a:cubicBezTo>
                      <a:pt x="4118597" y="4810581"/>
                      <a:pt x="4123170" y="4819964"/>
                      <a:pt x="4131552" y="4828917"/>
                    </a:cubicBezTo>
                    <a:lnTo>
                      <a:pt x="4153733" y="4863343"/>
                    </a:lnTo>
                    <a:lnTo>
                      <a:pt x="4161262" y="4889275"/>
                    </a:lnTo>
                    <a:lnTo>
                      <a:pt x="4159557" y="4912168"/>
                    </a:lnTo>
                    <a:cubicBezTo>
                      <a:pt x="4157842" y="4919978"/>
                      <a:pt x="4157485" y="4927122"/>
                      <a:pt x="4158155" y="4933804"/>
                    </a:cubicBezTo>
                    <a:lnTo>
                      <a:pt x="4158155" y="4933805"/>
                    </a:lnTo>
                    <a:lnTo>
                      <a:pt x="4162914" y="4952673"/>
                    </a:lnTo>
                    <a:lnTo>
                      <a:pt x="4165707" y="4957454"/>
                    </a:lnTo>
                    <a:lnTo>
                      <a:pt x="4166985" y="4961456"/>
                    </a:lnTo>
                    <a:cubicBezTo>
                      <a:pt x="4171496" y="4970097"/>
                      <a:pt x="4177202" y="4978394"/>
                      <a:pt x="4182989" y="4987038"/>
                    </a:cubicBezTo>
                    <a:cubicBezTo>
                      <a:pt x="4194228" y="5003802"/>
                      <a:pt x="4208326" y="5022853"/>
                      <a:pt x="4209468" y="5041522"/>
                    </a:cubicBezTo>
                    <a:cubicBezTo>
                      <a:pt x="4210087" y="5052096"/>
                      <a:pt x="4213005" y="5062300"/>
                      <a:pt x="4216684" y="5072376"/>
                    </a:cubicBezTo>
                    <a:lnTo>
                      <a:pt x="4222587" y="5087441"/>
                    </a:lnTo>
                    <a:lnTo>
                      <a:pt x="4235615" y="5133220"/>
                    </a:lnTo>
                    <a:lnTo>
                      <a:pt x="4235616" y="5133225"/>
                    </a:lnTo>
                    <a:lnTo>
                      <a:pt x="4228901" y="5166113"/>
                    </a:lnTo>
                    <a:lnTo>
                      <a:pt x="4228901" y="5166114"/>
                    </a:lnTo>
                    <a:cubicBezTo>
                      <a:pt x="4228139" y="5167638"/>
                      <a:pt x="4228712" y="5169781"/>
                      <a:pt x="4229593" y="5172091"/>
                    </a:cubicBezTo>
                    <a:lnTo>
                      <a:pt x="4232139" y="5179068"/>
                    </a:lnTo>
                    <a:cubicBezTo>
                      <a:pt x="4235759" y="5196595"/>
                      <a:pt x="4235807" y="5213598"/>
                      <a:pt x="4231973" y="5229434"/>
                    </a:cubicBezTo>
                    <a:lnTo>
                      <a:pt x="4225669" y="5241089"/>
                    </a:lnTo>
                    <a:lnTo>
                      <a:pt x="4208517" y="5272796"/>
                    </a:lnTo>
                    <a:cubicBezTo>
                      <a:pt x="4196871" y="5285441"/>
                      <a:pt x="4189165" y="5298595"/>
                      <a:pt x="4184613" y="5312288"/>
                    </a:cubicBezTo>
                    <a:lnTo>
                      <a:pt x="4183557" y="5321350"/>
                    </a:lnTo>
                    <a:lnTo>
                      <a:pt x="4181083" y="5326163"/>
                    </a:lnTo>
                    <a:lnTo>
                      <a:pt x="4179637" y="5355014"/>
                    </a:lnTo>
                    <a:lnTo>
                      <a:pt x="4179637" y="5355015"/>
                    </a:lnTo>
                    <a:cubicBezTo>
                      <a:pt x="4180286" y="5364883"/>
                      <a:pt x="4181989" y="5375003"/>
                      <a:pt x="4184513" y="5385385"/>
                    </a:cubicBezTo>
                    <a:cubicBezTo>
                      <a:pt x="4187752" y="5398722"/>
                      <a:pt x="4190038" y="5412058"/>
                      <a:pt x="4192704" y="5425583"/>
                    </a:cubicBezTo>
                    <a:cubicBezTo>
                      <a:pt x="4196514" y="5443871"/>
                      <a:pt x="4200516" y="5462352"/>
                      <a:pt x="4204327" y="5480638"/>
                    </a:cubicBezTo>
                    <a:lnTo>
                      <a:pt x="4208850" y="5507668"/>
                    </a:lnTo>
                    <a:lnTo>
                      <a:pt x="4198232" y="5531692"/>
                    </a:lnTo>
                    <a:lnTo>
                      <a:pt x="4198231" y="5531693"/>
                    </a:lnTo>
                    <a:cubicBezTo>
                      <a:pt x="4191181" y="5537600"/>
                      <a:pt x="4187989" y="5542649"/>
                      <a:pt x="4188085" y="5547578"/>
                    </a:cubicBezTo>
                    <a:lnTo>
                      <a:pt x="4188085" y="5547579"/>
                    </a:lnTo>
                    <a:cubicBezTo>
                      <a:pt x="4188180" y="5552508"/>
                      <a:pt x="4191562" y="5557318"/>
                      <a:pt x="4197659" y="5562747"/>
                    </a:cubicBezTo>
                    <a:cubicBezTo>
                      <a:pt x="4240332" y="5600468"/>
                      <a:pt x="4267003" y="5646190"/>
                      <a:pt x="4268907" y="5704484"/>
                    </a:cubicBezTo>
                    <a:cubicBezTo>
                      <a:pt x="4269289" y="5716486"/>
                      <a:pt x="4271954" y="5728679"/>
                      <a:pt x="4274812" y="5740489"/>
                    </a:cubicBezTo>
                    <a:cubicBezTo>
                      <a:pt x="4276527" y="5747729"/>
                      <a:pt x="4278433" y="5756494"/>
                      <a:pt x="4283578" y="5760874"/>
                    </a:cubicBezTo>
                    <a:cubicBezTo>
                      <a:pt x="4322821" y="5794975"/>
                      <a:pt x="4350063" y="5837458"/>
                      <a:pt x="4371973" y="5883752"/>
                    </a:cubicBezTo>
                    <a:lnTo>
                      <a:pt x="4371974" y="5883757"/>
                    </a:lnTo>
                    <a:lnTo>
                      <a:pt x="4389877" y="5935946"/>
                    </a:lnTo>
                    <a:lnTo>
                      <a:pt x="4389878" y="5935950"/>
                    </a:lnTo>
                    <a:lnTo>
                      <a:pt x="4386259" y="5993290"/>
                    </a:lnTo>
                    <a:lnTo>
                      <a:pt x="4386259" y="5993291"/>
                    </a:lnTo>
                    <a:cubicBezTo>
                      <a:pt x="4385116" y="6004531"/>
                      <a:pt x="4385306" y="6017485"/>
                      <a:pt x="4379782" y="6026440"/>
                    </a:cubicBezTo>
                    <a:cubicBezTo>
                      <a:pt x="4362445" y="6054825"/>
                      <a:pt x="4343778" y="6082258"/>
                      <a:pt x="4323583" y="6108738"/>
                    </a:cubicBezTo>
                    <a:cubicBezTo>
                      <a:pt x="4314914" y="6120074"/>
                      <a:pt x="4309961" y="6126884"/>
                      <a:pt x="4309890" y="6133314"/>
                    </a:cubicBezTo>
                    <a:lnTo>
                      <a:pt x="4309890" y="6133315"/>
                    </a:lnTo>
                    <a:lnTo>
                      <a:pt x="4313591" y="6143190"/>
                    </a:lnTo>
                    <a:lnTo>
                      <a:pt x="4325486" y="6155600"/>
                    </a:lnTo>
                    <a:lnTo>
                      <a:pt x="4325488" y="6155603"/>
                    </a:lnTo>
                    <a:cubicBezTo>
                      <a:pt x="4347778" y="6175798"/>
                      <a:pt x="4359398" y="6200945"/>
                      <a:pt x="4364160" y="6228757"/>
                    </a:cubicBezTo>
                    <a:lnTo>
                      <a:pt x="4381497" y="6361540"/>
                    </a:lnTo>
                    <a:lnTo>
                      <a:pt x="4381497" y="6361539"/>
                    </a:lnTo>
                    <a:cubicBezTo>
                      <a:pt x="4377877" y="6317151"/>
                      <a:pt x="4371590" y="6272764"/>
                      <a:pt x="4364160" y="6228756"/>
                    </a:cubicBezTo>
                    <a:cubicBezTo>
                      <a:pt x="4359398" y="6200944"/>
                      <a:pt x="4347778" y="6175797"/>
                      <a:pt x="4325488" y="6155602"/>
                    </a:cubicBezTo>
                    <a:lnTo>
                      <a:pt x="4325486" y="6155600"/>
                    </a:lnTo>
                    <a:lnTo>
                      <a:pt x="4309890" y="6133315"/>
                    </a:lnTo>
                    <a:lnTo>
                      <a:pt x="4323583" y="6108739"/>
                    </a:lnTo>
                    <a:cubicBezTo>
                      <a:pt x="4343778" y="6082259"/>
                      <a:pt x="4362445" y="6054826"/>
                      <a:pt x="4379782" y="6026441"/>
                    </a:cubicBezTo>
                    <a:cubicBezTo>
                      <a:pt x="4385306" y="6017486"/>
                      <a:pt x="4385116" y="6004532"/>
                      <a:pt x="4386259" y="5993292"/>
                    </a:cubicBezTo>
                    <a:lnTo>
                      <a:pt x="4386259" y="5993290"/>
                    </a:lnTo>
                    <a:lnTo>
                      <a:pt x="4389712" y="5964477"/>
                    </a:lnTo>
                    <a:lnTo>
                      <a:pt x="4389878" y="5935950"/>
                    </a:lnTo>
                    <a:lnTo>
                      <a:pt x="4389878" y="5935949"/>
                    </a:lnTo>
                    <a:lnTo>
                      <a:pt x="4389877" y="5935946"/>
                    </a:lnTo>
                    <a:lnTo>
                      <a:pt x="4382997" y="5909351"/>
                    </a:lnTo>
                    <a:lnTo>
                      <a:pt x="4371974" y="5883757"/>
                    </a:lnTo>
                    <a:lnTo>
                      <a:pt x="4371973" y="5883751"/>
                    </a:lnTo>
                    <a:cubicBezTo>
                      <a:pt x="4350063" y="5837457"/>
                      <a:pt x="4322821" y="5794974"/>
                      <a:pt x="4283578" y="5760873"/>
                    </a:cubicBezTo>
                    <a:cubicBezTo>
                      <a:pt x="4278433" y="5756493"/>
                      <a:pt x="4276527" y="5747728"/>
                      <a:pt x="4274812" y="5740488"/>
                    </a:cubicBezTo>
                    <a:cubicBezTo>
                      <a:pt x="4271954" y="5728678"/>
                      <a:pt x="4269289" y="5716485"/>
                      <a:pt x="4268907" y="5704483"/>
                    </a:cubicBezTo>
                    <a:cubicBezTo>
                      <a:pt x="4267003" y="5646189"/>
                      <a:pt x="4240332" y="5600467"/>
                      <a:pt x="4197659" y="5562746"/>
                    </a:cubicBezTo>
                    <a:lnTo>
                      <a:pt x="4188085" y="5547578"/>
                    </a:lnTo>
                    <a:lnTo>
                      <a:pt x="4198231" y="5531694"/>
                    </a:lnTo>
                    <a:lnTo>
                      <a:pt x="4198232" y="5531692"/>
                    </a:lnTo>
                    <a:lnTo>
                      <a:pt x="4206630" y="5520422"/>
                    </a:lnTo>
                    <a:lnTo>
                      <a:pt x="4208850" y="5507668"/>
                    </a:lnTo>
                    <a:lnTo>
                      <a:pt x="4208850" y="5507667"/>
                    </a:lnTo>
                    <a:cubicBezTo>
                      <a:pt x="4208803" y="5498832"/>
                      <a:pt x="4206231" y="5489497"/>
                      <a:pt x="4204327" y="5480637"/>
                    </a:cubicBezTo>
                    <a:cubicBezTo>
                      <a:pt x="4200516" y="5462351"/>
                      <a:pt x="4196514" y="5443870"/>
                      <a:pt x="4192704" y="5425582"/>
                    </a:cubicBezTo>
                    <a:cubicBezTo>
                      <a:pt x="4190038" y="5412057"/>
                      <a:pt x="4187752" y="5398721"/>
                      <a:pt x="4184513" y="5385384"/>
                    </a:cubicBezTo>
                    <a:lnTo>
                      <a:pt x="4179637" y="5355014"/>
                    </a:lnTo>
                    <a:lnTo>
                      <a:pt x="4183557" y="5321350"/>
                    </a:lnTo>
                    <a:lnTo>
                      <a:pt x="4208517" y="5272797"/>
                    </a:lnTo>
                    <a:lnTo>
                      <a:pt x="4225669" y="5241089"/>
                    </a:lnTo>
                    <a:lnTo>
                      <a:pt x="4231973" y="5229433"/>
                    </a:lnTo>
                    <a:lnTo>
                      <a:pt x="4232139" y="5179068"/>
                    </a:lnTo>
                    <a:lnTo>
                      <a:pt x="4232139" y="5179067"/>
                    </a:lnTo>
                    <a:cubicBezTo>
                      <a:pt x="4231663" y="5176876"/>
                      <a:pt x="4230473" y="5174400"/>
                      <a:pt x="4229593" y="5172090"/>
                    </a:cubicBezTo>
                    <a:lnTo>
                      <a:pt x="4228901" y="5166114"/>
                    </a:lnTo>
                    <a:lnTo>
                      <a:pt x="4235616" y="5133225"/>
                    </a:lnTo>
                    <a:lnTo>
                      <a:pt x="4235616" y="5133224"/>
                    </a:lnTo>
                    <a:lnTo>
                      <a:pt x="4235615" y="5133220"/>
                    </a:lnTo>
                    <a:lnTo>
                      <a:pt x="4228473" y="5102461"/>
                    </a:lnTo>
                    <a:lnTo>
                      <a:pt x="4222587" y="5087441"/>
                    </a:lnTo>
                    <a:lnTo>
                      <a:pt x="4222582" y="5087423"/>
                    </a:lnTo>
                    <a:cubicBezTo>
                      <a:pt x="4216496" y="5072411"/>
                      <a:pt x="4210397" y="5057381"/>
                      <a:pt x="4209468" y="5041521"/>
                    </a:cubicBezTo>
                    <a:cubicBezTo>
                      <a:pt x="4208326" y="5022852"/>
                      <a:pt x="4194228" y="5003801"/>
                      <a:pt x="4182989" y="4987037"/>
                    </a:cubicBezTo>
                    <a:lnTo>
                      <a:pt x="4165707" y="4957454"/>
                    </a:lnTo>
                    <a:lnTo>
                      <a:pt x="4158155" y="4933805"/>
                    </a:lnTo>
                    <a:lnTo>
                      <a:pt x="4159557" y="4912169"/>
                    </a:lnTo>
                    <a:cubicBezTo>
                      <a:pt x="4161319" y="4904358"/>
                      <a:pt x="4161831" y="4896714"/>
                      <a:pt x="4161262" y="4889276"/>
                    </a:cubicBezTo>
                    <a:lnTo>
                      <a:pt x="4161262" y="4889275"/>
                    </a:lnTo>
                    <a:lnTo>
                      <a:pt x="4156484" y="4867614"/>
                    </a:lnTo>
                    <a:lnTo>
                      <a:pt x="4153733" y="4863343"/>
                    </a:lnTo>
                    <a:lnTo>
                      <a:pt x="4151983" y="4857317"/>
                    </a:lnTo>
                    <a:cubicBezTo>
                      <a:pt x="4146840" y="4847214"/>
                      <a:pt x="4139839" y="4837703"/>
                      <a:pt x="4131552" y="4828916"/>
                    </a:cubicBezTo>
                    <a:lnTo>
                      <a:pt x="4116716" y="4800483"/>
                    </a:lnTo>
                    <a:lnTo>
                      <a:pt x="4118025" y="4767765"/>
                    </a:lnTo>
                    <a:cubicBezTo>
                      <a:pt x="4123931" y="4738236"/>
                      <a:pt x="4124313" y="4707565"/>
                      <a:pt x="4127932" y="4677656"/>
                    </a:cubicBezTo>
                    <a:cubicBezTo>
                      <a:pt x="4128694" y="4671177"/>
                      <a:pt x="4131362" y="4662987"/>
                      <a:pt x="4135934" y="4659175"/>
                    </a:cubicBezTo>
                    <a:cubicBezTo>
                      <a:pt x="4192704" y="4612501"/>
                      <a:pt x="4193276" y="4546777"/>
                      <a:pt x="4195944" y="4482005"/>
                    </a:cubicBezTo>
                    <a:cubicBezTo>
                      <a:pt x="4197659" y="4442762"/>
                      <a:pt x="4197659" y="4403326"/>
                      <a:pt x="4196706" y="4363891"/>
                    </a:cubicBezTo>
                    <a:lnTo>
                      <a:pt x="4196706" y="4363890"/>
                    </a:lnTo>
                    <a:cubicBezTo>
                      <a:pt x="4196514" y="4350554"/>
                      <a:pt x="4193466" y="4336457"/>
                      <a:pt x="4187752" y="4324645"/>
                    </a:cubicBezTo>
                    <a:cubicBezTo>
                      <a:pt x="4175749" y="4300070"/>
                      <a:pt x="4160129" y="4277401"/>
                      <a:pt x="4147936" y="4253014"/>
                    </a:cubicBezTo>
                    <a:close/>
                    <a:moveTo>
                      <a:pt x="4211111" y="2836172"/>
                    </a:moveTo>
                    <a:lnTo>
                      <a:pt x="4202421" y="2848793"/>
                    </a:lnTo>
                    <a:cubicBezTo>
                      <a:pt x="4197421" y="2865010"/>
                      <a:pt x="4191562" y="2881307"/>
                      <a:pt x="4186816" y="2897785"/>
                    </a:cubicBezTo>
                    <a:lnTo>
                      <a:pt x="4185787" y="2903551"/>
                    </a:lnTo>
                    <a:lnTo>
                      <a:pt x="4182513" y="2914328"/>
                    </a:lnTo>
                    <a:lnTo>
                      <a:pt x="4177882" y="2947858"/>
                    </a:lnTo>
                    <a:lnTo>
                      <a:pt x="4177881" y="2947862"/>
                    </a:lnTo>
                    <a:lnTo>
                      <a:pt x="4177881" y="2947863"/>
                    </a:lnTo>
                    <a:cubicBezTo>
                      <a:pt x="4177512" y="2959157"/>
                      <a:pt x="4178512" y="2970576"/>
                      <a:pt x="4181465" y="2982149"/>
                    </a:cubicBezTo>
                    <a:lnTo>
                      <a:pt x="4193158" y="3077402"/>
                    </a:lnTo>
                    <a:lnTo>
                      <a:pt x="4180703" y="3172654"/>
                    </a:lnTo>
                    <a:cubicBezTo>
                      <a:pt x="4154794" y="3276480"/>
                      <a:pt x="4127362" y="3380305"/>
                      <a:pt x="4133076" y="3489467"/>
                    </a:cubicBezTo>
                    <a:cubicBezTo>
                      <a:pt x="4134028" y="3507563"/>
                      <a:pt x="4122407" y="3529090"/>
                      <a:pt x="4110977" y="3544713"/>
                    </a:cubicBezTo>
                    <a:cubicBezTo>
                      <a:pt x="4100119" y="3559668"/>
                      <a:pt x="4094260" y="3566812"/>
                      <a:pt x="4093355" y="3574408"/>
                    </a:cubicBezTo>
                    <a:lnTo>
                      <a:pt x="4093355" y="3574409"/>
                    </a:lnTo>
                    <a:cubicBezTo>
                      <a:pt x="4092450" y="3582005"/>
                      <a:pt x="4096499" y="3590054"/>
                      <a:pt x="4105453" y="3606818"/>
                    </a:cubicBezTo>
                    <a:cubicBezTo>
                      <a:pt x="4109835" y="3614820"/>
                      <a:pt x="4112501" y="3624726"/>
                      <a:pt x="4118979" y="3630633"/>
                    </a:cubicBezTo>
                    <a:lnTo>
                      <a:pt x="4136708" y="3654416"/>
                    </a:lnTo>
                    <a:lnTo>
                      <a:pt x="4140382" y="3668940"/>
                    </a:lnTo>
                    <a:lnTo>
                      <a:pt x="4143220" y="3680164"/>
                    </a:lnTo>
                    <a:lnTo>
                      <a:pt x="4139172" y="3734837"/>
                    </a:lnTo>
                    <a:lnTo>
                      <a:pt x="4139172" y="3734838"/>
                    </a:lnTo>
                    <a:cubicBezTo>
                      <a:pt x="4138220" y="3741316"/>
                      <a:pt x="4136886" y="3749126"/>
                      <a:pt x="4139554" y="3754653"/>
                    </a:cubicBezTo>
                    <a:lnTo>
                      <a:pt x="4145911" y="3789776"/>
                    </a:lnTo>
                    <a:lnTo>
                      <a:pt x="4130980" y="3822472"/>
                    </a:lnTo>
                    <a:cubicBezTo>
                      <a:pt x="4123932" y="3831902"/>
                      <a:pt x="4118312" y="3842046"/>
                      <a:pt x="4116645" y="3852619"/>
                    </a:cubicBezTo>
                    <a:lnTo>
                      <a:pt x="4116645" y="3852620"/>
                    </a:lnTo>
                    <a:lnTo>
                      <a:pt x="4117425" y="3868764"/>
                    </a:lnTo>
                    <a:lnTo>
                      <a:pt x="4126028" y="3885337"/>
                    </a:lnTo>
                    <a:lnTo>
                      <a:pt x="4126028" y="3885339"/>
                    </a:lnTo>
                    <a:cubicBezTo>
                      <a:pt x="4135744" y="3897722"/>
                      <a:pt x="4143150" y="3910319"/>
                      <a:pt x="4148409" y="3923125"/>
                    </a:cubicBezTo>
                    <a:lnTo>
                      <a:pt x="4157913" y="3962160"/>
                    </a:lnTo>
                    <a:lnTo>
                      <a:pt x="4142221" y="4043838"/>
                    </a:lnTo>
                    <a:lnTo>
                      <a:pt x="4142220" y="4043839"/>
                    </a:lnTo>
                    <a:cubicBezTo>
                      <a:pt x="4133457" y="4063842"/>
                      <a:pt x="4128075" y="4083702"/>
                      <a:pt x="4127099" y="4103825"/>
                    </a:cubicBezTo>
                    <a:lnTo>
                      <a:pt x="4127099" y="4103826"/>
                    </a:lnTo>
                    <a:lnTo>
                      <a:pt x="4129066" y="4134256"/>
                    </a:lnTo>
                    <a:lnTo>
                      <a:pt x="4138410" y="4165382"/>
                    </a:lnTo>
                    <a:lnTo>
                      <a:pt x="4138410" y="4165384"/>
                    </a:lnTo>
                    <a:lnTo>
                      <a:pt x="4142315" y="4192388"/>
                    </a:lnTo>
                    <a:lnTo>
                      <a:pt x="4142315" y="4192387"/>
                    </a:lnTo>
                    <a:cubicBezTo>
                      <a:pt x="4142411" y="4182767"/>
                      <a:pt x="4141839" y="4173480"/>
                      <a:pt x="4138410" y="4165383"/>
                    </a:cubicBezTo>
                    <a:lnTo>
                      <a:pt x="4138410" y="4165382"/>
                    </a:lnTo>
                    <a:lnTo>
                      <a:pt x="4127099" y="4103826"/>
                    </a:lnTo>
                    <a:lnTo>
                      <a:pt x="4142220" y="4043840"/>
                    </a:lnTo>
                    <a:lnTo>
                      <a:pt x="4142221" y="4043838"/>
                    </a:lnTo>
                    <a:lnTo>
                      <a:pt x="4155523" y="4002410"/>
                    </a:lnTo>
                    <a:lnTo>
                      <a:pt x="4157913" y="3962160"/>
                    </a:lnTo>
                    <a:lnTo>
                      <a:pt x="4157913" y="3962159"/>
                    </a:lnTo>
                    <a:cubicBezTo>
                      <a:pt x="4155651" y="3935727"/>
                      <a:pt x="4145460" y="3910104"/>
                      <a:pt x="4126028" y="3885338"/>
                    </a:cubicBezTo>
                    <a:lnTo>
                      <a:pt x="4126028" y="3885337"/>
                    </a:lnTo>
                    <a:lnTo>
                      <a:pt x="4116645" y="3852620"/>
                    </a:lnTo>
                    <a:lnTo>
                      <a:pt x="4130980" y="3822473"/>
                    </a:lnTo>
                    <a:cubicBezTo>
                      <a:pt x="4139172" y="3811614"/>
                      <a:pt x="4144316" y="3800897"/>
                      <a:pt x="4145911" y="3789777"/>
                    </a:cubicBezTo>
                    <a:lnTo>
                      <a:pt x="4145911" y="3789776"/>
                    </a:lnTo>
                    <a:cubicBezTo>
                      <a:pt x="4147507" y="3778655"/>
                      <a:pt x="4145554" y="3767130"/>
                      <a:pt x="4139554" y="3754652"/>
                    </a:cubicBezTo>
                    <a:lnTo>
                      <a:pt x="4139172" y="3734838"/>
                    </a:lnTo>
                    <a:lnTo>
                      <a:pt x="4143220" y="3680164"/>
                    </a:lnTo>
                    <a:lnTo>
                      <a:pt x="4143220" y="3680163"/>
                    </a:lnTo>
                    <a:lnTo>
                      <a:pt x="4140382" y="3668940"/>
                    </a:lnTo>
                    <a:lnTo>
                      <a:pt x="4136708" y="3654416"/>
                    </a:lnTo>
                    <a:lnTo>
                      <a:pt x="4136708" y="3654416"/>
                    </a:lnTo>
                    <a:lnTo>
                      <a:pt x="4136708" y="3654415"/>
                    </a:lnTo>
                    <a:cubicBezTo>
                      <a:pt x="4132898" y="3646123"/>
                      <a:pt x="4127219" y="3638157"/>
                      <a:pt x="4118979" y="3630632"/>
                    </a:cubicBezTo>
                    <a:cubicBezTo>
                      <a:pt x="4112501" y="3624725"/>
                      <a:pt x="4109835" y="3614819"/>
                      <a:pt x="4105453" y="3606817"/>
                    </a:cubicBezTo>
                    <a:cubicBezTo>
                      <a:pt x="4100976" y="3598435"/>
                      <a:pt x="4097725" y="3592232"/>
                      <a:pt x="4095707" y="3587174"/>
                    </a:cubicBezTo>
                    <a:lnTo>
                      <a:pt x="4093355" y="3574408"/>
                    </a:lnTo>
                    <a:lnTo>
                      <a:pt x="4098434" y="3562321"/>
                    </a:lnTo>
                    <a:cubicBezTo>
                      <a:pt x="4101369" y="3557716"/>
                      <a:pt x="4105548" y="3552191"/>
                      <a:pt x="4110977" y="3544714"/>
                    </a:cubicBezTo>
                    <a:cubicBezTo>
                      <a:pt x="4122407" y="3529091"/>
                      <a:pt x="4134028" y="3507564"/>
                      <a:pt x="4133076" y="3489468"/>
                    </a:cubicBezTo>
                    <a:cubicBezTo>
                      <a:pt x="4127362" y="3380306"/>
                      <a:pt x="4154794" y="3276481"/>
                      <a:pt x="4180703" y="3172655"/>
                    </a:cubicBezTo>
                    <a:cubicBezTo>
                      <a:pt x="4188705" y="3140650"/>
                      <a:pt x="4192943" y="3109026"/>
                      <a:pt x="4193158" y="3077402"/>
                    </a:cubicBezTo>
                    <a:lnTo>
                      <a:pt x="4193158" y="3077401"/>
                    </a:lnTo>
                    <a:cubicBezTo>
                      <a:pt x="4193372" y="3045777"/>
                      <a:pt x="4189562" y="3014153"/>
                      <a:pt x="4181465" y="2982148"/>
                    </a:cubicBezTo>
                    <a:lnTo>
                      <a:pt x="4177881" y="2947863"/>
                    </a:lnTo>
                    <a:lnTo>
                      <a:pt x="4177882" y="2947858"/>
                    </a:lnTo>
                    <a:lnTo>
                      <a:pt x="4185787" y="2903551"/>
                    </a:lnTo>
                    <a:lnTo>
                      <a:pt x="4202421" y="2848794"/>
                    </a:lnTo>
                    <a:cubicBezTo>
                      <a:pt x="4203754" y="2844317"/>
                      <a:pt x="4207040" y="2839983"/>
                      <a:pt x="4211111" y="2836173"/>
                    </a:cubicBezTo>
                    <a:close/>
                    <a:moveTo>
                      <a:pt x="3726625" y="1508458"/>
                    </a:moveTo>
                    <a:lnTo>
                      <a:pt x="3698531" y="1596214"/>
                    </a:lnTo>
                    <a:cubicBezTo>
                      <a:pt x="3696054" y="1604979"/>
                      <a:pt x="3697579" y="1615837"/>
                      <a:pt x="3700436" y="1624981"/>
                    </a:cubicBezTo>
                    <a:cubicBezTo>
                      <a:pt x="3710152" y="1656224"/>
                      <a:pt x="3734537" y="1676037"/>
                      <a:pt x="3757017" y="1697754"/>
                    </a:cubicBezTo>
                    <a:cubicBezTo>
                      <a:pt x="3766924" y="1707280"/>
                      <a:pt x="3773972" y="1720424"/>
                      <a:pt x="3779686" y="1733189"/>
                    </a:cubicBezTo>
                    <a:cubicBezTo>
                      <a:pt x="3794357" y="1766336"/>
                      <a:pt x="3807501" y="1800247"/>
                      <a:pt x="3821407" y="1833776"/>
                    </a:cubicBezTo>
                    <a:cubicBezTo>
                      <a:pt x="3822741" y="1837014"/>
                      <a:pt x="3826170" y="1839680"/>
                      <a:pt x="3829028" y="1842159"/>
                    </a:cubicBezTo>
                    <a:cubicBezTo>
                      <a:pt x="3859129" y="1866923"/>
                      <a:pt x="3889418" y="1891498"/>
                      <a:pt x="3919519" y="1916455"/>
                    </a:cubicBezTo>
                    <a:cubicBezTo>
                      <a:pt x="3925233" y="1921217"/>
                      <a:pt x="3929425" y="1928077"/>
                      <a:pt x="3934949" y="1933220"/>
                    </a:cubicBezTo>
                    <a:cubicBezTo>
                      <a:pt x="3942569" y="1940460"/>
                      <a:pt x="3949810" y="1949604"/>
                      <a:pt x="3958954" y="1953414"/>
                    </a:cubicBezTo>
                    <a:cubicBezTo>
                      <a:pt x="3987719" y="1965225"/>
                      <a:pt x="4000103" y="1987895"/>
                      <a:pt x="4005437" y="2016470"/>
                    </a:cubicBezTo>
                    <a:cubicBezTo>
                      <a:pt x="4010390" y="2042571"/>
                      <a:pt x="4014582" y="2068670"/>
                      <a:pt x="4020296" y="2094579"/>
                    </a:cubicBezTo>
                    <a:cubicBezTo>
                      <a:pt x="4027154" y="2126202"/>
                      <a:pt x="4034584" y="2157637"/>
                      <a:pt x="4042967" y="2188880"/>
                    </a:cubicBezTo>
                    <a:cubicBezTo>
                      <a:pt x="4046587" y="2202405"/>
                      <a:pt x="4050777" y="2216693"/>
                      <a:pt x="4058207" y="2228315"/>
                    </a:cubicBezTo>
                    <a:cubicBezTo>
                      <a:pt x="4078782" y="2260891"/>
                      <a:pt x="4092688" y="2295754"/>
                      <a:pt x="4087164" y="2334045"/>
                    </a:cubicBezTo>
                    <a:cubicBezTo>
                      <a:pt x="4082782" y="2364716"/>
                      <a:pt x="4094022" y="2390435"/>
                      <a:pt x="4111549" y="2409486"/>
                    </a:cubicBezTo>
                    <a:cubicBezTo>
                      <a:pt x="4119503" y="2418155"/>
                      <a:pt x="4125016" y="2426977"/>
                      <a:pt x="4128650" y="2435913"/>
                    </a:cubicBezTo>
                    <a:lnTo>
                      <a:pt x="4134481" y="2463018"/>
                    </a:lnTo>
                    <a:lnTo>
                      <a:pt x="4125839" y="2518262"/>
                    </a:lnTo>
                    <a:lnTo>
                      <a:pt x="4125838" y="2518264"/>
                    </a:lnTo>
                    <a:cubicBezTo>
                      <a:pt x="4123171" y="2527790"/>
                      <a:pt x="4122027" y="2536457"/>
                      <a:pt x="4122194" y="2545006"/>
                    </a:cubicBezTo>
                    <a:lnTo>
                      <a:pt x="4122194" y="2545007"/>
                    </a:lnTo>
                    <a:cubicBezTo>
                      <a:pt x="4122360" y="2553556"/>
                      <a:pt x="4123837" y="2561986"/>
                      <a:pt x="4126408" y="2571035"/>
                    </a:cubicBezTo>
                    <a:cubicBezTo>
                      <a:pt x="4138410" y="2612946"/>
                      <a:pt x="4170987" y="2640951"/>
                      <a:pt x="4199563" y="2668002"/>
                    </a:cubicBezTo>
                    <a:cubicBezTo>
                      <a:pt x="4223947" y="2691055"/>
                      <a:pt x="4237663" y="2716964"/>
                      <a:pt x="4247953" y="2745349"/>
                    </a:cubicBezTo>
                    <a:lnTo>
                      <a:pt x="4247954" y="2745352"/>
                    </a:lnTo>
                    <a:lnTo>
                      <a:pt x="4253873" y="2778006"/>
                    </a:lnTo>
                    <a:lnTo>
                      <a:pt x="4253453" y="2785440"/>
                    </a:lnTo>
                    <a:lnTo>
                      <a:pt x="4243374" y="2811780"/>
                    </a:lnTo>
                    <a:lnTo>
                      <a:pt x="4243371" y="2811787"/>
                    </a:lnTo>
                    <a:lnTo>
                      <a:pt x="4243372" y="2811787"/>
                    </a:lnTo>
                    <a:lnTo>
                      <a:pt x="4243374" y="2811780"/>
                    </a:lnTo>
                    <a:lnTo>
                      <a:pt x="4253025" y="2793023"/>
                    </a:lnTo>
                    <a:lnTo>
                      <a:pt x="4253453" y="2785440"/>
                    </a:lnTo>
                    <a:lnTo>
                      <a:pt x="4254654" y="2782305"/>
                    </a:lnTo>
                    <a:lnTo>
                      <a:pt x="4253873" y="2778006"/>
                    </a:lnTo>
                    <a:lnTo>
                      <a:pt x="4254284" y="2770758"/>
                    </a:lnTo>
                    <a:lnTo>
                      <a:pt x="4247954" y="2745352"/>
                    </a:lnTo>
                    <a:lnTo>
                      <a:pt x="4247953" y="2745348"/>
                    </a:lnTo>
                    <a:cubicBezTo>
                      <a:pt x="4237663" y="2716963"/>
                      <a:pt x="4223947" y="2691054"/>
                      <a:pt x="4199563" y="2668001"/>
                    </a:cubicBezTo>
                    <a:cubicBezTo>
                      <a:pt x="4170987" y="2640950"/>
                      <a:pt x="4138410" y="2612945"/>
                      <a:pt x="4126408" y="2571034"/>
                    </a:cubicBezTo>
                    <a:lnTo>
                      <a:pt x="4122194" y="2545007"/>
                    </a:lnTo>
                    <a:lnTo>
                      <a:pt x="4125838" y="2518265"/>
                    </a:lnTo>
                    <a:lnTo>
                      <a:pt x="4125839" y="2518262"/>
                    </a:lnTo>
                    <a:lnTo>
                      <a:pt x="4132419" y="2490551"/>
                    </a:lnTo>
                    <a:lnTo>
                      <a:pt x="4134481" y="2463018"/>
                    </a:lnTo>
                    <a:lnTo>
                      <a:pt x="4134481" y="2463017"/>
                    </a:lnTo>
                    <a:cubicBezTo>
                      <a:pt x="4133600" y="2444777"/>
                      <a:pt x="4127457" y="2426822"/>
                      <a:pt x="4111549" y="2409485"/>
                    </a:cubicBezTo>
                    <a:cubicBezTo>
                      <a:pt x="4094022" y="2390434"/>
                      <a:pt x="4082782" y="2364715"/>
                      <a:pt x="4087164" y="2334044"/>
                    </a:cubicBezTo>
                    <a:cubicBezTo>
                      <a:pt x="4092688" y="2295753"/>
                      <a:pt x="4078782" y="2260890"/>
                      <a:pt x="4058207" y="2228314"/>
                    </a:cubicBezTo>
                    <a:cubicBezTo>
                      <a:pt x="4050777" y="2216692"/>
                      <a:pt x="4046587" y="2202404"/>
                      <a:pt x="4042967" y="2188879"/>
                    </a:cubicBezTo>
                    <a:cubicBezTo>
                      <a:pt x="4034584" y="2157636"/>
                      <a:pt x="4027154" y="2126201"/>
                      <a:pt x="4020296" y="2094578"/>
                    </a:cubicBezTo>
                    <a:cubicBezTo>
                      <a:pt x="4014582" y="2068669"/>
                      <a:pt x="4010390" y="2042570"/>
                      <a:pt x="4005437" y="2016469"/>
                    </a:cubicBezTo>
                    <a:cubicBezTo>
                      <a:pt x="4000103" y="1987894"/>
                      <a:pt x="3987719" y="1965224"/>
                      <a:pt x="3958954" y="1953413"/>
                    </a:cubicBezTo>
                    <a:cubicBezTo>
                      <a:pt x="3949810" y="1949603"/>
                      <a:pt x="3942569" y="1940459"/>
                      <a:pt x="3934949" y="1933219"/>
                    </a:cubicBezTo>
                    <a:cubicBezTo>
                      <a:pt x="3929425" y="1928076"/>
                      <a:pt x="3925233" y="1921216"/>
                      <a:pt x="3919519" y="1916454"/>
                    </a:cubicBezTo>
                    <a:cubicBezTo>
                      <a:pt x="3889418" y="1891497"/>
                      <a:pt x="3859129" y="1866922"/>
                      <a:pt x="3829028" y="1842158"/>
                    </a:cubicBezTo>
                    <a:cubicBezTo>
                      <a:pt x="3826170" y="1839679"/>
                      <a:pt x="3822741" y="1837013"/>
                      <a:pt x="3821407" y="1833775"/>
                    </a:cubicBezTo>
                    <a:cubicBezTo>
                      <a:pt x="3807501" y="1800246"/>
                      <a:pt x="3794358" y="1766335"/>
                      <a:pt x="3779686" y="1733188"/>
                    </a:cubicBezTo>
                    <a:cubicBezTo>
                      <a:pt x="3773972" y="1720423"/>
                      <a:pt x="3766924" y="1707279"/>
                      <a:pt x="3757018" y="1697753"/>
                    </a:cubicBezTo>
                    <a:cubicBezTo>
                      <a:pt x="3734538" y="1676036"/>
                      <a:pt x="3710152" y="1656223"/>
                      <a:pt x="3700436" y="1624980"/>
                    </a:cubicBezTo>
                    <a:cubicBezTo>
                      <a:pt x="3697580" y="1615836"/>
                      <a:pt x="3696055" y="1604978"/>
                      <a:pt x="3698532" y="1596213"/>
                    </a:cubicBezTo>
                    <a:close/>
                    <a:moveTo>
                      <a:pt x="3745230" y="1459073"/>
                    </a:moveTo>
                    <a:lnTo>
                      <a:pt x="3745229" y="1459074"/>
                    </a:lnTo>
                    <a:lnTo>
                      <a:pt x="3736012" y="1481572"/>
                    </a:lnTo>
                    <a:close/>
                    <a:moveTo>
                      <a:pt x="3764423" y="1268758"/>
                    </a:moveTo>
                    <a:cubicBezTo>
                      <a:pt x="3764875" y="1275402"/>
                      <a:pt x="3766447" y="1281689"/>
                      <a:pt x="3769590" y="1286070"/>
                    </a:cubicBezTo>
                    <a:cubicBezTo>
                      <a:pt x="3784163" y="1306930"/>
                      <a:pt x="3790403" y="1328553"/>
                      <a:pt x="3791927" y="1350628"/>
                    </a:cubicBezTo>
                    <a:lnTo>
                      <a:pt x="3786333" y="1413840"/>
                    </a:lnTo>
                    <a:lnTo>
                      <a:pt x="3791928" y="1350627"/>
                    </a:lnTo>
                    <a:cubicBezTo>
                      <a:pt x="3790403" y="1328552"/>
                      <a:pt x="3784164" y="1306930"/>
                      <a:pt x="3769590" y="1286069"/>
                    </a:cubicBezTo>
                    <a:close/>
                    <a:moveTo>
                      <a:pt x="3706152" y="773035"/>
                    </a:moveTo>
                    <a:lnTo>
                      <a:pt x="3706152" y="773036"/>
                    </a:lnTo>
                    <a:cubicBezTo>
                      <a:pt x="3708438" y="800277"/>
                      <a:pt x="3711676" y="827330"/>
                      <a:pt x="3714152" y="854380"/>
                    </a:cubicBezTo>
                    <a:cubicBezTo>
                      <a:pt x="3716438" y="878957"/>
                      <a:pt x="3717200" y="903723"/>
                      <a:pt x="3745205" y="915344"/>
                    </a:cubicBezTo>
                    <a:cubicBezTo>
                      <a:pt x="3749587" y="917060"/>
                      <a:pt x="3752825" y="922774"/>
                      <a:pt x="3755683" y="927156"/>
                    </a:cubicBezTo>
                    <a:cubicBezTo>
                      <a:pt x="3799691" y="994786"/>
                      <a:pt x="3798547" y="1030981"/>
                      <a:pt x="3752063" y="1097088"/>
                    </a:cubicBezTo>
                    <a:cubicBezTo>
                      <a:pt x="3747301" y="1103946"/>
                      <a:pt x="3743871" y="1118614"/>
                      <a:pt x="3747681" y="1123186"/>
                    </a:cubicBezTo>
                    <a:cubicBezTo>
                      <a:pt x="3763493" y="1142618"/>
                      <a:pt x="3770542" y="1162954"/>
                      <a:pt x="3772400" y="1184029"/>
                    </a:cubicBezTo>
                    <a:cubicBezTo>
                      <a:pt x="3770542" y="1162954"/>
                      <a:pt x="3763494" y="1142617"/>
                      <a:pt x="3747682" y="1123185"/>
                    </a:cubicBezTo>
                    <a:cubicBezTo>
                      <a:pt x="3743872" y="1118613"/>
                      <a:pt x="3747302" y="1103945"/>
                      <a:pt x="3752064" y="1097087"/>
                    </a:cubicBezTo>
                    <a:cubicBezTo>
                      <a:pt x="3798548" y="1030980"/>
                      <a:pt x="3799692" y="994785"/>
                      <a:pt x="3755684" y="927155"/>
                    </a:cubicBezTo>
                    <a:cubicBezTo>
                      <a:pt x="3752826" y="922773"/>
                      <a:pt x="3749588" y="917059"/>
                      <a:pt x="3745206" y="915343"/>
                    </a:cubicBezTo>
                    <a:cubicBezTo>
                      <a:pt x="3717200" y="903722"/>
                      <a:pt x="3716438" y="878956"/>
                      <a:pt x="3714152" y="854379"/>
                    </a:cubicBezTo>
                    <a:close/>
                    <a:moveTo>
                      <a:pt x="3761553" y="517851"/>
                    </a:moveTo>
                    <a:lnTo>
                      <a:pt x="3752635" y="556048"/>
                    </a:lnTo>
                    <a:cubicBezTo>
                      <a:pt x="3750539" y="564049"/>
                      <a:pt x="3745015" y="572623"/>
                      <a:pt x="3746157" y="580051"/>
                    </a:cubicBezTo>
                    <a:cubicBezTo>
                      <a:pt x="3749491" y="601579"/>
                      <a:pt x="3747062" y="622201"/>
                      <a:pt x="3742776" y="642538"/>
                    </a:cubicBezTo>
                    <a:lnTo>
                      <a:pt x="3730253" y="694928"/>
                    </a:lnTo>
                    <a:lnTo>
                      <a:pt x="3742777" y="642537"/>
                    </a:lnTo>
                    <a:cubicBezTo>
                      <a:pt x="3747063" y="622201"/>
                      <a:pt x="3749492" y="601578"/>
                      <a:pt x="3746158" y="580050"/>
                    </a:cubicBezTo>
                    <a:cubicBezTo>
                      <a:pt x="3745016" y="572622"/>
                      <a:pt x="3750540" y="564048"/>
                      <a:pt x="3752636" y="556047"/>
                    </a:cubicBezTo>
                    <a:close/>
                    <a:moveTo>
                      <a:pt x="3774848" y="298169"/>
                    </a:moveTo>
                    <a:lnTo>
                      <a:pt x="3760065" y="313534"/>
                    </a:lnTo>
                    <a:cubicBezTo>
                      <a:pt x="3755873" y="316390"/>
                      <a:pt x="3758159" y="330299"/>
                      <a:pt x="3759493" y="338871"/>
                    </a:cubicBezTo>
                    <a:lnTo>
                      <a:pt x="3759500" y="338900"/>
                    </a:lnTo>
                    <a:lnTo>
                      <a:pt x="3769400" y="395640"/>
                    </a:lnTo>
                    <a:lnTo>
                      <a:pt x="3765590" y="367328"/>
                    </a:lnTo>
                    <a:lnTo>
                      <a:pt x="3759500" y="338900"/>
                    </a:lnTo>
                    <a:lnTo>
                      <a:pt x="3759494" y="338870"/>
                    </a:lnTo>
                    <a:cubicBezTo>
                      <a:pt x="3758160" y="330298"/>
                      <a:pt x="3755874" y="316389"/>
                      <a:pt x="3760066" y="313533"/>
                    </a:cubicBezTo>
                    <a:close/>
                    <a:moveTo>
                      <a:pt x="3782393" y="281568"/>
                    </a:moveTo>
                    <a:lnTo>
                      <a:pt x="3777498" y="295415"/>
                    </a:lnTo>
                    <a:lnTo>
                      <a:pt x="3777499" y="295415"/>
                    </a:lnTo>
                    <a:close/>
                    <a:moveTo>
                      <a:pt x="3769073" y="24486"/>
                    </a:moveTo>
                    <a:lnTo>
                      <a:pt x="3766810" y="74129"/>
                    </a:lnTo>
                    <a:cubicBezTo>
                      <a:pt x="3767733" y="91492"/>
                      <a:pt x="3770043" y="108703"/>
                      <a:pt x="3772734" y="125861"/>
                    </a:cubicBezTo>
                    <a:lnTo>
                      <a:pt x="3777129" y="153387"/>
                    </a:lnTo>
                    <a:lnTo>
                      <a:pt x="3785402" y="228944"/>
                    </a:lnTo>
                    <a:lnTo>
                      <a:pt x="3780943" y="177271"/>
                    </a:lnTo>
                    <a:lnTo>
                      <a:pt x="3777129" y="153387"/>
                    </a:lnTo>
                    <a:lnTo>
                      <a:pt x="3776930" y="151569"/>
                    </a:lnTo>
                    <a:cubicBezTo>
                      <a:pt x="3772700" y="125876"/>
                      <a:pt x="3768195" y="100174"/>
                      <a:pt x="3766811" y="74129"/>
                    </a:cubicBezTo>
                    <a:close/>
                    <a:moveTo>
                      <a:pt x="3766492" y="0"/>
                    </a:moveTo>
                    <a:lnTo>
                      <a:pt x="4230600" y="0"/>
                    </a:lnTo>
                    <a:lnTo>
                      <a:pt x="4229473" y="2817"/>
                    </a:lnTo>
                    <a:cubicBezTo>
                      <a:pt x="4221092" y="21486"/>
                      <a:pt x="4218423" y="43012"/>
                      <a:pt x="4215375" y="63587"/>
                    </a:cubicBezTo>
                    <a:cubicBezTo>
                      <a:pt x="4209851" y="101308"/>
                      <a:pt x="4206421" y="139219"/>
                      <a:pt x="4201468" y="176939"/>
                    </a:cubicBezTo>
                    <a:cubicBezTo>
                      <a:pt x="4200325" y="184941"/>
                      <a:pt x="4198231" y="194085"/>
                      <a:pt x="4193466" y="200182"/>
                    </a:cubicBezTo>
                    <a:cubicBezTo>
                      <a:pt x="4161461" y="241901"/>
                      <a:pt x="4152508" y="292579"/>
                      <a:pt x="4155554" y="340774"/>
                    </a:cubicBezTo>
                    <a:cubicBezTo>
                      <a:pt x="4157843" y="378686"/>
                      <a:pt x="4159557" y="415835"/>
                      <a:pt x="4156319" y="453364"/>
                    </a:cubicBezTo>
                    <a:cubicBezTo>
                      <a:pt x="4156127" y="456222"/>
                      <a:pt x="4156509" y="460032"/>
                      <a:pt x="4158033" y="462126"/>
                    </a:cubicBezTo>
                    <a:cubicBezTo>
                      <a:pt x="4168129" y="475081"/>
                      <a:pt x="4168891" y="488607"/>
                      <a:pt x="4170605" y="505182"/>
                    </a:cubicBezTo>
                    <a:cubicBezTo>
                      <a:pt x="4173083" y="528615"/>
                      <a:pt x="4171367" y="550141"/>
                      <a:pt x="4167177" y="571860"/>
                    </a:cubicBezTo>
                    <a:cubicBezTo>
                      <a:pt x="4164129" y="587672"/>
                      <a:pt x="4157843" y="603673"/>
                      <a:pt x="4149840" y="617772"/>
                    </a:cubicBezTo>
                    <a:cubicBezTo>
                      <a:pt x="4138600" y="637392"/>
                      <a:pt x="4134220" y="656255"/>
                      <a:pt x="4149078" y="674923"/>
                    </a:cubicBezTo>
                    <a:cubicBezTo>
                      <a:pt x="4164891" y="695116"/>
                      <a:pt x="4159367" y="717977"/>
                      <a:pt x="4159937" y="740268"/>
                    </a:cubicBezTo>
                    <a:cubicBezTo>
                      <a:pt x="4160129" y="749982"/>
                      <a:pt x="4159747" y="760270"/>
                      <a:pt x="4162223" y="769605"/>
                    </a:cubicBezTo>
                    <a:cubicBezTo>
                      <a:pt x="4169273" y="796655"/>
                      <a:pt x="4179941" y="822756"/>
                      <a:pt x="4184703" y="850189"/>
                    </a:cubicBezTo>
                    <a:cubicBezTo>
                      <a:pt x="4187370" y="865430"/>
                      <a:pt x="4182607" y="882384"/>
                      <a:pt x="4179179" y="898198"/>
                    </a:cubicBezTo>
                    <a:cubicBezTo>
                      <a:pt x="4175559" y="914200"/>
                      <a:pt x="4170035" y="930011"/>
                      <a:pt x="4164319" y="945444"/>
                    </a:cubicBezTo>
                    <a:cubicBezTo>
                      <a:pt x="4160509" y="955920"/>
                      <a:pt x="4156889" y="967350"/>
                      <a:pt x="4150030" y="975733"/>
                    </a:cubicBezTo>
                    <a:cubicBezTo>
                      <a:pt x="4134410" y="994785"/>
                      <a:pt x="4131742" y="1014406"/>
                      <a:pt x="4139934" y="1036887"/>
                    </a:cubicBezTo>
                    <a:cubicBezTo>
                      <a:pt x="4141268" y="1040315"/>
                      <a:pt x="4141268" y="1044315"/>
                      <a:pt x="4141458" y="1048125"/>
                    </a:cubicBezTo>
                    <a:cubicBezTo>
                      <a:pt x="4145458" y="1109091"/>
                      <a:pt x="4147936" y="1170051"/>
                      <a:pt x="4154032" y="1230633"/>
                    </a:cubicBezTo>
                    <a:cubicBezTo>
                      <a:pt x="4156509" y="1255206"/>
                      <a:pt x="4167367" y="1278829"/>
                      <a:pt x="4174225" y="1303024"/>
                    </a:cubicBezTo>
                    <a:cubicBezTo>
                      <a:pt x="4175559" y="1307978"/>
                      <a:pt x="4177655" y="1313504"/>
                      <a:pt x="4176701" y="1318456"/>
                    </a:cubicBezTo>
                    <a:cubicBezTo>
                      <a:pt x="4167177" y="1372368"/>
                      <a:pt x="4181083" y="1422854"/>
                      <a:pt x="4199372" y="1472575"/>
                    </a:cubicBezTo>
                    <a:cubicBezTo>
                      <a:pt x="4201278" y="1477717"/>
                      <a:pt x="4200706" y="1484004"/>
                      <a:pt x="4200325" y="1489720"/>
                    </a:cubicBezTo>
                    <a:cubicBezTo>
                      <a:pt x="4198993" y="1505724"/>
                      <a:pt x="4192324" y="1523059"/>
                      <a:pt x="4196324" y="1537537"/>
                    </a:cubicBezTo>
                    <a:cubicBezTo>
                      <a:pt x="4207374" y="1576019"/>
                      <a:pt x="4220709" y="1614120"/>
                      <a:pt x="4237474" y="1650317"/>
                    </a:cubicBezTo>
                    <a:cubicBezTo>
                      <a:pt x="4254428" y="1687086"/>
                      <a:pt x="4268716" y="1721185"/>
                      <a:pt x="4251572" y="1763287"/>
                    </a:cubicBezTo>
                    <a:cubicBezTo>
                      <a:pt x="4244332" y="1781194"/>
                      <a:pt x="4249476" y="1804816"/>
                      <a:pt x="4251380" y="1825393"/>
                    </a:cubicBezTo>
                    <a:cubicBezTo>
                      <a:pt x="4252904" y="1840441"/>
                      <a:pt x="4261478" y="1854920"/>
                      <a:pt x="4261478" y="1869780"/>
                    </a:cubicBezTo>
                    <a:cubicBezTo>
                      <a:pt x="4261478" y="1909408"/>
                      <a:pt x="4271574" y="1944649"/>
                      <a:pt x="4292149" y="1978940"/>
                    </a:cubicBezTo>
                    <a:cubicBezTo>
                      <a:pt x="4300150" y="1992279"/>
                      <a:pt x="4294815" y="2013043"/>
                      <a:pt x="4296911" y="2030378"/>
                    </a:cubicBezTo>
                    <a:cubicBezTo>
                      <a:pt x="4299388" y="2048668"/>
                      <a:pt x="4301673" y="2067525"/>
                      <a:pt x="4307201" y="2085054"/>
                    </a:cubicBezTo>
                    <a:cubicBezTo>
                      <a:pt x="4321679" y="2130393"/>
                      <a:pt x="4338062" y="2175163"/>
                      <a:pt x="4353302" y="2220312"/>
                    </a:cubicBezTo>
                    <a:cubicBezTo>
                      <a:pt x="4365877" y="2257459"/>
                      <a:pt x="4355970" y="2294039"/>
                      <a:pt x="4350636" y="2330806"/>
                    </a:cubicBezTo>
                    <a:cubicBezTo>
                      <a:pt x="4347205" y="2353859"/>
                      <a:pt x="4339013" y="2375383"/>
                      <a:pt x="4351206" y="2401292"/>
                    </a:cubicBezTo>
                    <a:cubicBezTo>
                      <a:pt x="4362828" y="2426059"/>
                      <a:pt x="4360160" y="2457492"/>
                      <a:pt x="4366446" y="2485307"/>
                    </a:cubicBezTo>
                    <a:cubicBezTo>
                      <a:pt x="4371781" y="2508742"/>
                      <a:pt x="4380354" y="2531409"/>
                      <a:pt x="4388736" y="2554079"/>
                    </a:cubicBezTo>
                    <a:cubicBezTo>
                      <a:pt x="4400168" y="2584942"/>
                      <a:pt x="4412167" y="2615421"/>
                      <a:pt x="4406453" y="2649143"/>
                    </a:cubicBezTo>
                    <a:cubicBezTo>
                      <a:pt x="4399976" y="2687436"/>
                      <a:pt x="4424359" y="2713723"/>
                      <a:pt x="4440554" y="2743826"/>
                    </a:cubicBezTo>
                    <a:cubicBezTo>
                      <a:pt x="4451603" y="2764590"/>
                      <a:pt x="4459795" y="2787259"/>
                      <a:pt x="4466653" y="2809930"/>
                    </a:cubicBezTo>
                    <a:cubicBezTo>
                      <a:pt x="4475607" y="2840219"/>
                      <a:pt x="4480941" y="2871462"/>
                      <a:pt x="4489705" y="2901943"/>
                    </a:cubicBezTo>
                    <a:cubicBezTo>
                      <a:pt x="4502848" y="2948047"/>
                      <a:pt x="4513137" y="2994722"/>
                      <a:pt x="4505897" y="3042728"/>
                    </a:cubicBezTo>
                    <a:cubicBezTo>
                      <a:pt x="4502659" y="3064827"/>
                      <a:pt x="4502848" y="3085403"/>
                      <a:pt x="4507613" y="3107500"/>
                    </a:cubicBezTo>
                    <a:cubicBezTo>
                      <a:pt x="4515422" y="3143695"/>
                      <a:pt x="4516376" y="3180844"/>
                      <a:pt x="4545521" y="3209993"/>
                    </a:cubicBezTo>
                    <a:cubicBezTo>
                      <a:pt x="4555811" y="3220280"/>
                      <a:pt x="4558477" y="3238758"/>
                      <a:pt x="4563811" y="3253809"/>
                    </a:cubicBezTo>
                    <a:cubicBezTo>
                      <a:pt x="4570099" y="3271145"/>
                      <a:pt x="4566858" y="3283908"/>
                      <a:pt x="4548570" y="3293244"/>
                    </a:cubicBezTo>
                    <a:cubicBezTo>
                      <a:pt x="4540379" y="3297434"/>
                      <a:pt x="4532378" y="3309437"/>
                      <a:pt x="4531043" y="3318771"/>
                    </a:cubicBezTo>
                    <a:cubicBezTo>
                      <a:pt x="4527043" y="3346776"/>
                      <a:pt x="4532950" y="3372495"/>
                      <a:pt x="4545904" y="3399546"/>
                    </a:cubicBezTo>
                    <a:cubicBezTo>
                      <a:pt x="4558096" y="3424883"/>
                      <a:pt x="4556762" y="3456508"/>
                      <a:pt x="4561524" y="3485275"/>
                    </a:cubicBezTo>
                    <a:cubicBezTo>
                      <a:pt x="4564954" y="3505657"/>
                      <a:pt x="4572002" y="3526042"/>
                      <a:pt x="4572002" y="3546617"/>
                    </a:cubicBezTo>
                    <a:cubicBezTo>
                      <a:pt x="4572002" y="3572146"/>
                      <a:pt x="4565907" y="3597482"/>
                      <a:pt x="4563620" y="3623201"/>
                    </a:cubicBezTo>
                    <a:cubicBezTo>
                      <a:pt x="4561716" y="3643204"/>
                      <a:pt x="4562478" y="3663589"/>
                      <a:pt x="4560192" y="3683591"/>
                    </a:cubicBezTo>
                    <a:cubicBezTo>
                      <a:pt x="4558477" y="3699976"/>
                      <a:pt x="4554096" y="3716168"/>
                      <a:pt x="4550476" y="3732361"/>
                    </a:cubicBezTo>
                    <a:cubicBezTo>
                      <a:pt x="4549142" y="3738267"/>
                      <a:pt x="4543998" y="3744173"/>
                      <a:pt x="4544759" y="3749506"/>
                    </a:cubicBezTo>
                    <a:cubicBezTo>
                      <a:pt x="4552953" y="3802467"/>
                      <a:pt x="4516376" y="3840569"/>
                      <a:pt x="4500182" y="3885338"/>
                    </a:cubicBezTo>
                    <a:cubicBezTo>
                      <a:pt x="4483035" y="3932394"/>
                      <a:pt x="4456748" y="3977925"/>
                      <a:pt x="4464557" y="4030503"/>
                    </a:cubicBezTo>
                    <a:cubicBezTo>
                      <a:pt x="4469319" y="4062318"/>
                      <a:pt x="4480369" y="4092989"/>
                      <a:pt x="4487039" y="4124614"/>
                    </a:cubicBezTo>
                    <a:cubicBezTo>
                      <a:pt x="4489324" y="4135854"/>
                      <a:pt x="4488943" y="4148427"/>
                      <a:pt x="4486656" y="4159667"/>
                    </a:cubicBezTo>
                    <a:cubicBezTo>
                      <a:pt x="4476177" y="4213961"/>
                      <a:pt x="4474653" y="4267493"/>
                      <a:pt x="4491801" y="4320837"/>
                    </a:cubicBezTo>
                    <a:cubicBezTo>
                      <a:pt x="4494659" y="4329979"/>
                      <a:pt x="4497325" y="4339695"/>
                      <a:pt x="4497325" y="4349222"/>
                    </a:cubicBezTo>
                    <a:cubicBezTo>
                      <a:pt x="4497325" y="4401419"/>
                      <a:pt x="4493324" y="4452665"/>
                      <a:pt x="4474653" y="4502579"/>
                    </a:cubicBezTo>
                    <a:cubicBezTo>
                      <a:pt x="4468368" y="4519343"/>
                      <a:pt x="4472368" y="4539728"/>
                      <a:pt x="4470844" y="4558207"/>
                    </a:cubicBezTo>
                    <a:cubicBezTo>
                      <a:pt x="4469511" y="4575351"/>
                      <a:pt x="4468940" y="4592878"/>
                      <a:pt x="4464557" y="4609452"/>
                    </a:cubicBezTo>
                    <a:cubicBezTo>
                      <a:pt x="4458082" y="4633647"/>
                      <a:pt x="4457320" y="4656126"/>
                      <a:pt x="4463033" y="4681083"/>
                    </a:cubicBezTo>
                    <a:cubicBezTo>
                      <a:pt x="4468368" y="4704895"/>
                      <a:pt x="4465702" y="4730614"/>
                      <a:pt x="4465891" y="4755381"/>
                    </a:cubicBezTo>
                    <a:cubicBezTo>
                      <a:pt x="4466082" y="4783004"/>
                      <a:pt x="4466272" y="4810627"/>
                      <a:pt x="4465319" y="4838250"/>
                    </a:cubicBezTo>
                    <a:cubicBezTo>
                      <a:pt x="4464940" y="4849300"/>
                      <a:pt x="4457320" y="4861873"/>
                      <a:pt x="4460367" y="4871019"/>
                    </a:cubicBezTo>
                    <a:cubicBezTo>
                      <a:pt x="4470653" y="4900546"/>
                      <a:pt x="4458271" y="4930075"/>
                      <a:pt x="4463795" y="4959602"/>
                    </a:cubicBezTo>
                    <a:cubicBezTo>
                      <a:pt x="4466653" y="4974082"/>
                      <a:pt x="4458844" y="4990465"/>
                      <a:pt x="4458082" y="5006086"/>
                    </a:cubicBezTo>
                    <a:cubicBezTo>
                      <a:pt x="4456748" y="5031614"/>
                      <a:pt x="4457320" y="5057141"/>
                      <a:pt x="4456937" y="5082670"/>
                    </a:cubicBezTo>
                    <a:cubicBezTo>
                      <a:pt x="4456748" y="5091052"/>
                      <a:pt x="4455986" y="5099245"/>
                      <a:pt x="4455603" y="5107627"/>
                    </a:cubicBezTo>
                    <a:cubicBezTo>
                      <a:pt x="4455223" y="5115057"/>
                      <a:pt x="4453508" y="5122867"/>
                      <a:pt x="4454840" y="5129916"/>
                    </a:cubicBezTo>
                    <a:cubicBezTo>
                      <a:pt x="4459605" y="5155445"/>
                      <a:pt x="4467415" y="5180591"/>
                      <a:pt x="4470464" y="5206308"/>
                    </a:cubicBezTo>
                    <a:cubicBezTo>
                      <a:pt x="4473130" y="5228597"/>
                      <a:pt x="4469511" y="5251650"/>
                      <a:pt x="4471415" y="5274129"/>
                    </a:cubicBezTo>
                    <a:cubicBezTo>
                      <a:pt x="4474653" y="5313754"/>
                      <a:pt x="4480369" y="5353379"/>
                      <a:pt x="4483990" y="5393005"/>
                    </a:cubicBezTo>
                    <a:cubicBezTo>
                      <a:pt x="4484752" y="5401579"/>
                      <a:pt x="4479988" y="5410531"/>
                      <a:pt x="4479607" y="5419295"/>
                    </a:cubicBezTo>
                    <a:cubicBezTo>
                      <a:pt x="4478656" y="5446728"/>
                      <a:pt x="4478464" y="5474161"/>
                      <a:pt x="4477894" y="5501594"/>
                    </a:cubicBezTo>
                    <a:cubicBezTo>
                      <a:pt x="4477702" y="5517215"/>
                      <a:pt x="4478273" y="5533027"/>
                      <a:pt x="4476560" y="5548460"/>
                    </a:cubicBezTo>
                    <a:cubicBezTo>
                      <a:pt x="4474273" y="5568842"/>
                      <a:pt x="4470844" y="5587321"/>
                      <a:pt x="4485703" y="5606372"/>
                    </a:cubicBezTo>
                    <a:cubicBezTo>
                      <a:pt x="4508755" y="5635711"/>
                      <a:pt x="4499801" y="5673050"/>
                      <a:pt x="4505134" y="5706959"/>
                    </a:cubicBezTo>
                    <a:cubicBezTo>
                      <a:pt x="4506468" y="5715723"/>
                      <a:pt x="4506659" y="5724678"/>
                      <a:pt x="4508183" y="5733440"/>
                    </a:cubicBezTo>
                    <a:cubicBezTo>
                      <a:pt x="4511041" y="5749634"/>
                      <a:pt x="4514279" y="5765635"/>
                      <a:pt x="4517519" y="5781830"/>
                    </a:cubicBezTo>
                    <a:cubicBezTo>
                      <a:pt x="4518089" y="5784686"/>
                      <a:pt x="4518281" y="5787924"/>
                      <a:pt x="4519234" y="5790592"/>
                    </a:cubicBezTo>
                    <a:cubicBezTo>
                      <a:pt x="4527233" y="5815169"/>
                      <a:pt x="4536378" y="5839361"/>
                      <a:pt x="4542855" y="5864318"/>
                    </a:cubicBezTo>
                    <a:cubicBezTo>
                      <a:pt x="4546095" y="5876511"/>
                      <a:pt x="4546476" y="5890037"/>
                      <a:pt x="4544759" y="5902610"/>
                    </a:cubicBezTo>
                    <a:cubicBezTo>
                      <a:pt x="4539808" y="5939377"/>
                      <a:pt x="4537712" y="5975764"/>
                      <a:pt x="4544951" y="6012723"/>
                    </a:cubicBezTo>
                    <a:cubicBezTo>
                      <a:pt x="4547808" y="6027392"/>
                      <a:pt x="4543045" y="6043776"/>
                      <a:pt x="4541332" y="6059397"/>
                    </a:cubicBezTo>
                    <a:cubicBezTo>
                      <a:pt x="4536759" y="6096736"/>
                      <a:pt x="4531805" y="6134075"/>
                      <a:pt x="4527426" y="6171605"/>
                    </a:cubicBezTo>
                    <a:cubicBezTo>
                      <a:pt x="4524758" y="6195037"/>
                      <a:pt x="4523234" y="6218660"/>
                      <a:pt x="4520568" y="6242093"/>
                    </a:cubicBezTo>
                    <a:cubicBezTo>
                      <a:pt x="4517327" y="6269144"/>
                      <a:pt x="4512375" y="6296005"/>
                      <a:pt x="4509706" y="6323058"/>
                    </a:cubicBezTo>
                    <a:cubicBezTo>
                      <a:pt x="4506659" y="6353919"/>
                      <a:pt x="4506089" y="6384972"/>
                      <a:pt x="4502848" y="6415833"/>
                    </a:cubicBezTo>
                    <a:cubicBezTo>
                      <a:pt x="4496563" y="6472225"/>
                      <a:pt x="4489132" y="6528424"/>
                      <a:pt x="4482084" y="6584812"/>
                    </a:cubicBezTo>
                    <a:cubicBezTo>
                      <a:pt x="4475226" y="6639488"/>
                      <a:pt x="4469129" y="6694164"/>
                      <a:pt x="4460557" y="6748458"/>
                    </a:cubicBezTo>
                    <a:cubicBezTo>
                      <a:pt x="4456937" y="6771319"/>
                      <a:pt x="4447030" y="6793035"/>
                      <a:pt x="4441507" y="6815516"/>
                    </a:cubicBezTo>
                    <a:lnTo>
                      <a:pt x="4431806" y="6858001"/>
                    </a:lnTo>
                    <a:lnTo>
                      <a:pt x="4259554" y="6858001"/>
                    </a:lnTo>
                    <a:lnTo>
                      <a:pt x="4259554" y="6858002"/>
                    </a:lnTo>
                    <a:lnTo>
                      <a:pt x="0" y="6858002"/>
                    </a:lnTo>
                    <a:lnTo>
                      <a:pt x="0" y="2"/>
                    </a:lnTo>
                    <a:lnTo>
                      <a:pt x="3766492" y="1"/>
                    </a:lnTo>
                    <a:lnTo>
                      <a:pt x="3769210" y="21486"/>
                    </a:lnTo>
                    <a:close/>
                  </a:path>
                </a:pathLst>
              </a:custGeom>
              <a:solidFill>
                <a:schemeClr val="bg1">
                  <a:alpha val="86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CEDE579A-0A12-4A10-85D4-A8DA1663B8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697284" y="-1"/>
              <a:ext cx="884241" cy="6858002"/>
              <a:chOff x="3697284" y="-1"/>
              <a:chExt cx="884241" cy="6858002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15CA79E3-BA58-419A-8541-7498AC2633F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697284" y="-1"/>
                <a:ext cx="884241" cy="6858001"/>
                <a:chOff x="3697284" y="-1"/>
                <a:chExt cx="884241" cy="6858001"/>
              </a:xfrm>
              <a:solidFill>
                <a:srgbClr val="FFFFFF"/>
              </a:solidFill>
              <a:effectLst/>
            </p:grpSpPr>
            <p:sp>
              <p:nvSpPr>
                <p:cNvPr id="17" name="Freeform: Shape 16">
                  <a:extLst>
                    <a:ext uri="{FF2B5EF4-FFF2-40B4-BE49-F238E27FC236}">
                      <a16:creationId xmlns:a16="http://schemas.microsoft.com/office/drawing/2014/main" id="{2348C622-BC44-4959-B64E-427015FD1FF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05641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" name="Freeform: Shape 17">
                  <a:extLst>
                    <a:ext uri="{FF2B5EF4-FFF2-40B4-BE49-F238E27FC236}">
                      <a16:creationId xmlns:a16="http://schemas.microsoft.com/office/drawing/2014/main" id="{F8841A98-AA1D-4F65-A368-EF31110B07C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15166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E6609F08-9B2C-4879-AC68-E3E537BED7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697284" y="0"/>
                <a:ext cx="884241" cy="6858001"/>
                <a:chOff x="3697284" y="-1"/>
                <a:chExt cx="884241" cy="6858001"/>
              </a:xfrm>
              <a:blipFill>
                <a:blip r:embed="rId2">
                  <a:alphaModFix amt="57000"/>
                </a:blip>
                <a:tile tx="0" ty="0" sx="100000" sy="100000" flip="none" algn="tl"/>
              </a:blipFill>
              <a:effectLst/>
            </p:grpSpPr>
            <p:sp>
              <p:nvSpPr>
                <p:cNvPr id="15" name="Freeform: Shape 14">
                  <a:extLst>
                    <a:ext uri="{FF2B5EF4-FFF2-40B4-BE49-F238E27FC236}">
                      <a16:creationId xmlns:a16="http://schemas.microsoft.com/office/drawing/2014/main" id="{6910EFC9-D70D-42FD-BCCD-AB1F710BFD4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05641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" name="Freeform: Shape 15">
                  <a:extLst>
                    <a:ext uri="{FF2B5EF4-FFF2-40B4-BE49-F238E27FC236}">
                      <a16:creationId xmlns:a16="http://schemas.microsoft.com/office/drawing/2014/main" id="{83BEF371-1E22-4C4F-A62F-AC6B92CAE0B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15166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0316" y="1641752"/>
            <a:ext cx="1991915" cy="3213277"/>
          </a:xfrm>
        </p:spPr>
        <p:txBody>
          <a:bodyPr anchor="t">
            <a:normAutofit/>
          </a:bodyPr>
          <a:lstStyle/>
          <a:p>
            <a:r>
              <a:rPr lang="en-IN" sz="3000"/>
              <a:t>Features Description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24300" y="1721579"/>
            <a:ext cx="4605337" cy="3952648"/>
          </a:xfrm>
        </p:spPr>
        <p:txBody>
          <a:bodyPr>
            <a:normAutofit/>
          </a:bodyPr>
          <a:lstStyle/>
          <a:p>
            <a:r>
              <a:rPr lang="en-IN" sz="2100">
                <a:solidFill>
                  <a:schemeClr val="tx1">
                    <a:alpha val="80000"/>
                  </a:schemeClr>
                </a:solidFill>
              </a:rPr>
              <a:t>1. distance_to_solar_noon: Radians</a:t>
            </a:r>
          </a:p>
          <a:p>
            <a:r>
              <a:rPr lang="en-IN" sz="2100">
                <a:solidFill>
                  <a:schemeClr val="tx1">
                    <a:alpha val="80000"/>
                  </a:schemeClr>
                </a:solidFill>
              </a:rPr>
              <a:t>2. temperature: Degrees Celsius</a:t>
            </a:r>
          </a:p>
          <a:p>
            <a:r>
              <a:rPr lang="en-IN" sz="2100">
                <a:solidFill>
                  <a:schemeClr val="tx1">
                    <a:alpha val="80000"/>
                  </a:schemeClr>
                </a:solidFill>
              </a:rPr>
              <a:t>3. wind_direction: Degrees (0-360)</a:t>
            </a:r>
          </a:p>
          <a:p>
            <a:r>
              <a:rPr lang="en-IN" sz="2100">
                <a:solidFill>
                  <a:schemeClr val="tx1">
                    <a:alpha val="80000"/>
                  </a:schemeClr>
                </a:solidFill>
              </a:rPr>
              <a:t>4. wind_speed: Meters per second</a:t>
            </a:r>
          </a:p>
          <a:p>
            <a:r>
              <a:rPr lang="en-IN" sz="2100">
                <a:solidFill>
                  <a:schemeClr val="tx1">
                    <a:alpha val="80000"/>
                  </a:schemeClr>
                </a:solidFill>
              </a:rPr>
              <a:t>5. sky_cover: Scale 0-4</a:t>
            </a:r>
          </a:p>
          <a:p>
            <a:r>
              <a:rPr lang="en-IN" sz="2100">
                <a:solidFill>
                  <a:schemeClr val="tx1">
                    <a:alpha val="80000"/>
                  </a:schemeClr>
                </a:solidFill>
              </a:rPr>
              <a:t>6. visibility: Kilometers</a:t>
            </a:r>
          </a:p>
          <a:p>
            <a:r>
              <a:rPr lang="en-IN" sz="2100">
                <a:solidFill>
                  <a:schemeClr val="tx1">
                    <a:alpha val="80000"/>
                  </a:schemeClr>
                </a:solidFill>
              </a:rPr>
              <a:t>7. humidity: Percentage</a:t>
            </a:r>
          </a:p>
          <a:p>
            <a:r>
              <a:rPr lang="en-IN" sz="2100">
                <a:solidFill>
                  <a:schemeClr val="tx1">
                    <a:alpha val="80000"/>
                  </a:schemeClr>
                </a:solidFill>
              </a:rPr>
              <a:t>8. average_wind_speed: Meters per second</a:t>
            </a:r>
          </a:p>
          <a:p>
            <a:r>
              <a:rPr lang="en-IN" sz="2100">
                <a:solidFill>
                  <a:schemeClr val="tx1">
                    <a:alpha val="80000"/>
                  </a:schemeClr>
                </a:solidFill>
              </a:rPr>
              <a:t>9. average_pressure: Mercury inches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F892E19-92E7-4BB2-8C3F-DBDFE8D9D3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-1"/>
            <a:ext cx="3436144" cy="6858002"/>
            <a:chOff x="-2" y="-1"/>
            <a:chExt cx="4581527" cy="6858002"/>
          </a:xfrm>
          <a:effectLst>
            <a:outerShdw blurRad="381000" dist="50800" algn="ctr" rotWithShape="0">
              <a:srgbClr val="000000">
                <a:alpha val="10000"/>
              </a:srgbClr>
            </a:outerShdw>
          </a:effectLst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81E493D3-31D9-4B80-9798-EEA082E12A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2" y="-1"/>
              <a:ext cx="4572002" cy="6858002"/>
              <a:chOff x="-2" y="-1"/>
              <a:chExt cx="4572002" cy="6858002"/>
            </a:xfrm>
            <a:effectLst/>
          </p:grpSpPr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62E6AA4D-EC17-45B5-B621-DF0FD91FD4B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-2" y="-1"/>
                <a:ext cx="4572002" cy="6858002"/>
              </a:xfrm>
              <a:custGeom>
                <a:avLst/>
                <a:gdLst>
                  <a:gd name="connsiteX0" fmla="*/ 4214994 w 4572002"/>
                  <a:gd name="connsiteY0" fmla="*/ 6564620 h 6858002"/>
                  <a:gd name="connsiteX1" fmla="*/ 4214994 w 4572002"/>
                  <a:gd name="connsiteY1" fmla="*/ 6564621 h 6858002"/>
                  <a:gd name="connsiteX2" fmla="*/ 4237474 w 4572002"/>
                  <a:gd name="connsiteY2" fmla="*/ 6588626 h 6858002"/>
                  <a:gd name="connsiteX3" fmla="*/ 4254096 w 4572002"/>
                  <a:gd name="connsiteY3" fmla="*/ 6625225 h 6858002"/>
                  <a:gd name="connsiteX4" fmla="*/ 4247001 w 4572002"/>
                  <a:gd name="connsiteY4" fmla="*/ 6662540 h 6858002"/>
                  <a:gd name="connsiteX5" fmla="*/ 4247000 w 4572002"/>
                  <a:gd name="connsiteY5" fmla="*/ 6662541 h 6858002"/>
                  <a:gd name="connsiteX6" fmla="*/ 4246999 w 4572002"/>
                  <a:gd name="connsiteY6" fmla="*/ 6662544 h 6858002"/>
                  <a:gd name="connsiteX7" fmla="*/ 4235550 w 4572002"/>
                  <a:gd name="connsiteY7" fmla="*/ 6683027 h 6858002"/>
                  <a:gd name="connsiteX8" fmla="*/ 4232403 w 4572002"/>
                  <a:gd name="connsiteY8" fmla="*/ 6702976 h 6858002"/>
                  <a:gd name="connsiteX9" fmla="*/ 4232403 w 4572002"/>
                  <a:gd name="connsiteY9" fmla="*/ 6702977 h 6858002"/>
                  <a:gd name="connsiteX10" fmla="*/ 4246238 w 4572002"/>
                  <a:gd name="connsiteY10" fmla="*/ 6742553 h 6858002"/>
                  <a:gd name="connsiteX11" fmla="*/ 4246239 w 4572002"/>
                  <a:gd name="connsiteY11" fmla="*/ 6742555 h 6858002"/>
                  <a:gd name="connsiteX12" fmla="*/ 4265716 w 4572002"/>
                  <a:gd name="connsiteY12" fmla="*/ 6812062 h 6858002"/>
                  <a:gd name="connsiteX13" fmla="*/ 4265717 w 4572002"/>
                  <a:gd name="connsiteY13" fmla="*/ 6812064 h 6858002"/>
                  <a:gd name="connsiteX14" fmla="*/ 4265717 w 4572002"/>
                  <a:gd name="connsiteY14" fmla="*/ 6812063 h 6858002"/>
                  <a:gd name="connsiteX15" fmla="*/ 4265716 w 4572002"/>
                  <a:gd name="connsiteY15" fmla="*/ 6812062 h 6858002"/>
                  <a:gd name="connsiteX16" fmla="*/ 4260942 w 4572002"/>
                  <a:gd name="connsiteY16" fmla="*/ 6776800 h 6858002"/>
                  <a:gd name="connsiteX17" fmla="*/ 4246239 w 4572002"/>
                  <a:gd name="connsiteY17" fmla="*/ 6742555 h 6858002"/>
                  <a:gd name="connsiteX18" fmla="*/ 4246238 w 4572002"/>
                  <a:gd name="connsiteY18" fmla="*/ 6742552 h 6858002"/>
                  <a:gd name="connsiteX19" fmla="*/ 4232403 w 4572002"/>
                  <a:gd name="connsiteY19" fmla="*/ 6702976 h 6858002"/>
                  <a:gd name="connsiteX20" fmla="*/ 4246999 w 4572002"/>
                  <a:gd name="connsiteY20" fmla="*/ 6662544 h 6858002"/>
                  <a:gd name="connsiteX21" fmla="*/ 4247000 w 4572002"/>
                  <a:gd name="connsiteY21" fmla="*/ 6662542 h 6858002"/>
                  <a:gd name="connsiteX22" fmla="*/ 4247001 w 4572002"/>
                  <a:gd name="connsiteY22" fmla="*/ 6662540 h 6858002"/>
                  <a:gd name="connsiteX23" fmla="*/ 4254084 w 4572002"/>
                  <a:gd name="connsiteY23" fmla="*/ 6645552 h 6858002"/>
                  <a:gd name="connsiteX24" fmla="*/ 4254096 w 4572002"/>
                  <a:gd name="connsiteY24" fmla="*/ 6625225 h 6858002"/>
                  <a:gd name="connsiteX25" fmla="*/ 4254096 w 4572002"/>
                  <a:gd name="connsiteY25" fmla="*/ 6625224 h 6858002"/>
                  <a:gd name="connsiteX26" fmla="*/ 4237474 w 4572002"/>
                  <a:gd name="connsiteY26" fmla="*/ 6588625 h 6858002"/>
                  <a:gd name="connsiteX27" fmla="*/ 4295315 w 4572002"/>
                  <a:gd name="connsiteY27" fmla="*/ 6438981 h 6858002"/>
                  <a:gd name="connsiteX28" fmla="*/ 4275385 w 4572002"/>
                  <a:gd name="connsiteY28" fmla="*/ 6463840 h 6858002"/>
                  <a:gd name="connsiteX29" fmla="*/ 4275382 w 4572002"/>
                  <a:gd name="connsiteY29" fmla="*/ 6463849 h 6858002"/>
                  <a:gd name="connsiteX30" fmla="*/ 4261587 w 4572002"/>
                  <a:gd name="connsiteY30" fmla="*/ 6513012 h 6858002"/>
                  <a:gd name="connsiteX31" fmla="*/ 4242781 w 4572002"/>
                  <a:gd name="connsiteY31" fmla="*/ 6546194 h 6858002"/>
                  <a:gd name="connsiteX32" fmla="*/ 4242781 w 4572002"/>
                  <a:gd name="connsiteY32" fmla="*/ 6546195 h 6858002"/>
                  <a:gd name="connsiteX33" fmla="*/ 4259120 w 4572002"/>
                  <a:gd name="connsiteY33" fmla="*/ 6521804 h 6858002"/>
                  <a:gd name="connsiteX34" fmla="*/ 4261587 w 4572002"/>
                  <a:gd name="connsiteY34" fmla="*/ 6513012 h 6858002"/>
                  <a:gd name="connsiteX35" fmla="*/ 4264398 w 4572002"/>
                  <a:gd name="connsiteY35" fmla="*/ 6508052 h 6858002"/>
                  <a:gd name="connsiteX36" fmla="*/ 4275382 w 4572002"/>
                  <a:gd name="connsiteY36" fmla="*/ 6463849 h 6858002"/>
                  <a:gd name="connsiteX37" fmla="*/ 4275385 w 4572002"/>
                  <a:gd name="connsiteY37" fmla="*/ 6463841 h 6858002"/>
                  <a:gd name="connsiteX38" fmla="*/ 4295315 w 4572002"/>
                  <a:gd name="connsiteY38" fmla="*/ 6438981 h 6858002"/>
                  <a:gd name="connsiteX39" fmla="*/ 4381289 w 4572002"/>
                  <a:gd name="connsiteY39" fmla="*/ 6365204 h 6858002"/>
                  <a:gd name="connsiteX40" fmla="*/ 4380008 w 4572002"/>
                  <a:gd name="connsiteY40" fmla="*/ 6387910 h 6858002"/>
                  <a:gd name="connsiteX41" fmla="*/ 4378243 w 4572002"/>
                  <a:gd name="connsiteY41" fmla="*/ 6391549 h 6858002"/>
                  <a:gd name="connsiteX42" fmla="*/ 4370589 w 4572002"/>
                  <a:gd name="connsiteY42" fmla="*/ 6407332 h 6858002"/>
                  <a:gd name="connsiteX43" fmla="*/ 4370589 w 4572002"/>
                  <a:gd name="connsiteY43" fmla="*/ 6407333 h 6858002"/>
                  <a:gd name="connsiteX44" fmla="*/ 4378243 w 4572002"/>
                  <a:gd name="connsiteY44" fmla="*/ 6391549 h 6858002"/>
                  <a:gd name="connsiteX45" fmla="*/ 4380008 w 4572002"/>
                  <a:gd name="connsiteY45" fmla="*/ 6387910 h 6858002"/>
                  <a:gd name="connsiteX46" fmla="*/ 4142220 w 4572002"/>
                  <a:gd name="connsiteY46" fmla="*/ 4221391 h 6858002"/>
                  <a:gd name="connsiteX47" fmla="*/ 4142220 w 4572002"/>
                  <a:gd name="connsiteY47" fmla="*/ 4221392 h 6858002"/>
                  <a:gd name="connsiteX48" fmla="*/ 4147936 w 4572002"/>
                  <a:gd name="connsiteY48" fmla="*/ 4253015 h 6858002"/>
                  <a:gd name="connsiteX49" fmla="*/ 4187752 w 4572002"/>
                  <a:gd name="connsiteY49" fmla="*/ 4324646 h 6858002"/>
                  <a:gd name="connsiteX50" fmla="*/ 4196706 w 4572002"/>
                  <a:gd name="connsiteY50" fmla="*/ 4363891 h 6858002"/>
                  <a:gd name="connsiteX51" fmla="*/ 4195944 w 4572002"/>
                  <a:gd name="connsiteY51" fmla="*/ 4482004 h 6858002"/>
                  <a:gd name="connsiteX52" fmla="*/ 4135934 w 4572002"/>
                  <a:gd name="connsiteY52" fmla="*/ 4659174 h 6858002"/>
                  <a:gd name="connsiteX53" fmla="*/ 4127932 w 4572002"/>
                  <a:gd name="connsiteY53" fmla="*/ 4677655 h 6858002"/>
                  <a:gd name="connsiteX54" fmla="*/ 4118025 w 4572002"/>
                  <a:gd name="connsiteY54" fmla="*/ 4767764 h 6858002"/>
                  <a:gd name="connsiteX55" fmla="*/ 4116716 w 4572002"/>
                  <a:gd name="connsiteY55" fmla="*/ 4800483 h 6858002"/>
                  <a:gd name="connsiteX56" fmla="*/ 4116716 w 4572002"/>
                  <a:gd name="connsiteY56" fmla="*/ 4800484 h 6858002"/>
                  <a:gd name="connsiteX57" fmla="*/ 4131552 w 4572002"/>
                  <a:gd name="connsiteY57" fmla="*/ 4828917 h 6858002"/>
                  <a:gd name="connsiteX58" fmla="*/ 4153733 w 4572002"/>
                  <a:gd name="connsiteY58" fmla="*/ 4863343 h 6858002"/>
                  <a:gd name="connsiteX59" fmla="*/ 4161262 w 4572002"/>
                  <a:gd name="connsiteY59" fmla="*/ 4889275 h 6858002"/>
                  <a:gd name="connsiteX60" fmla="*/ 4159557 w 4572002"/>
                  <a:gd name="connsiteY60" fmla="*/ 4912168 h 6858002"/>
                  <a:gd name="connsiteX61" fmla="*/ 4158155 w 4572002"/>
                  <a:gd name="connsiteY61" fmla="*/ 4933804 h 6858002"/>
                  <a:gd name="connsiteX62" fmla="*/ 4158155 w 4572002"/>
                  <a:gd name="connsiteY62" fmla="*/ 4933805 h 6858002"/>
                  <a:gd name="connsiteX63" fmla="*/ 4162914 w 4572002"/>
                  <a:gd name="connsiteY63" fmla="*/ 4952673 h 6858002"/>
                  <a:gd name="connsiteX64" fmla="*/ 4165707 w 4572002"/>
                  <a:gd name="connsiteY64" fmla="*/ 4957454 h 6858002"/>
                  <a:gd name="connsiteX65" fmla="*/ 4166985 w 4572002"/>
                  <a:gd name="connsiteY65" fmla="*/ 4961456 h 6858002"/>
                  <a:gd name="connsiteX66" fmla="*/ 4182989 w 4572002"/>
                  <a:gd name="connsiteY66" fmla="*/ 4987038 h 6858002"/>
                  <a:gd name="connsiteX67" fmla="*/ 4209468 w 4572002"/>
                  <a:gd name="connsiteY67" fmla="*/ 5041522 h 6858002"/>
                  <a:gd name="connsiteX68" fmla="*/ 4216684 w 4572002"/>
                  <a:gd name="connsiteY68" fmla="*/ 5072376 h 6858002"/>
                  <a:gd name="connsiteX69" fmla="*/ 4222587 w 4572002"/>
                  <a:gd name="connsiteY69" fmla="*/ 5087441 h 6858002"/>
                  <a:gd name="connsiteX70" fmla="*/ 4235615 w 4572002"/>
                  <a:gd name="connsiteY70" fmla="*/ 5133220 h 6858002"/>
                  <a:gd name="connsiteX71" fmla="*/ 4235616 w 4572002"/>
                  <a:gd name="connsiteY71" fmla="*/ 5133225 h 6858002"/>
                  <a:gd name="connsiteX72" fmla="*/ 4228901 w 4572002"/>
                  <a:gd name="connsiteY72" fmla="*/ 5166113 h 6858002"/>
                  <a:gd name="connsiteX73" fmla="*/ 4228901 w 4572002"/>
                  <a:gd name="connsiteY73" fmla="*/ 5166114 h 6858002"/>
                  <a:gd name="connsiteX74" fmla="*/ 4229593 w 4572002"/>
                  <a:gd name="connsiteY74" fmla="*/ 5172091 h 6858002"/>
                  <a:gd name="connsiteX75" fmla="*/ 4232139 w 4572002"/>
                  <a:gd name="connsiteY75" fmla="*/ 5179068 h 6858002"/>
                  <a:gd name="connsiteX76" fmla="*/ 4231973 w 4572002"/>
                  <a:gd name="connsiteY76" fmla="*/ 5229434 h 6858002"/>
                  <a:gd name="connsiteX77" fmla="*/ 4225669 w 4572002"/>
                  <a:gd name="connsiteY77" fmla="*/ 5241089 h 6858002"/>
                  <a:gd name="connsiteX78" fmla="*/ 4208517 w 4572002"/>
                  <a:gd name="connsiteY78" fmla="*/ 5272796 h 6858002"/>
                  <a:gd name="connsiteX79" fmla="*/ 4184613 w 4572002"/>
                  <a:gd name="connsiteY79" fmla="*/ 5312288 h 6858002"/>
                  <a:gd name="connsiteX80" fmla="*/ 4183557 w 4572002"/>
                  <a:gd name="connsiteY80" fmla="*/ 5321350 h 6858002"/>
                  <a:gd name="connsiteX81" fmla="*/ 4181083 w 4572002"/>
                  <a:gd name="connsiteY81" fmla="*/ 5326163 h 6858002"/>
                  <a:gd name="connsiteX82" fmla="*/ 4179637 w 4572002"/>
                  <a:gd name="connsiteY82" fmla="*/ 5355014 h 6858002"/>
                  <a:gd name="connsiteX83" fmla="*/ 4179637 w 4572002"/>
                  <a:gd name="connsiteY83" fmla="*/ 5355015 h 6858002"/>
                  <a:gd name="connsiteX84" fmla="*/ 4184513 w 4572002"/>
                  <a:gd name="connsiteY84" fmla="*/ 5385385 h 6858002"/>
                  <a:gd name="connsiteX85" fmla="*/ 4192704 w 4572002"/>
                  <a:gd name="connsiteY85" fmla="*/ 5425583 h 6858002"/>
                  <a:gd name="connsiteX86" fmla="*/ 4204327 w 4572002"/>
                  <a:gd name="connsiteY86" fmla="*/ 5480638 h 6858002"/>
                  <a:gd name="connsiteX87" fmla="*/ 4208850 w 4572002"/>
                  <a:gd name="connsiteY87" fmla="*/ 5507668 h 6858002"/>
                  <a:gd name="connsiteX88" fmla="*/ 4198232 w 4572002"/>
                  <a:gd name="connsiteY88" fmla="*/ 5531692 h 6858002"/>
                  <a:gd name="connsiteX89" fmla="*/ 4198231 w 4572002"/>
                  <a:gd name="connsiteY89" fmla="*/ 5531693 h 6858002"/>
                  <a:gd name="connsiteX90" fmla="*/ 4188085 w 4572002"/>
                  <a:gd name="connsiteY90" fmla="*/ 5547578 h 6858002"/>
                  <a:gd name="connsiteX91" fmla="*/ 4188085 w 4572002"/>
                  <a:gd name="connsiteY91" fmla="*/ 5547579 h 6858002"/>
                  <a:gd name="connsiteX92" fmla="*/ 4197659 w 4572002"/>
                  <a:gd name="connsiteY92" fmla="*/ 5562747 h 6858002"/>
                  <a:gd name="connsiteX93" fmla="*/ 4268907 w 4572002"/>
                  <a:gd name="connsiteY93" fmla="*/ 5704484 h 6858002"/>
                  <a:gd name="connsiteX94" fmla="*/ 4274812 w 4572002"/>
                  <a:gd name="connsiteY94" fmla="*/ 5740489 h 6858002"/>
                  <a:gd name="connsiteX95" fmla="*/ 4283578 w 4572002"/>
                  <a:gd name="connsiteY95" fmla="*/ 5760874 h 6858002"/>
                  <a:gd name="connsiteX96" fmla="*/ 4371973 w 4572002"/>
                  <a:gd name="connsiteY96" fmla="*/ 5883752 h 6858002"/>
                  <a:gd name="connsiteX97" fmla="*/ 4371974 w 4572002"/>
                  <a:gd name="connsiteY97" fmla="*/ 5883757 h 6858002"/>
                  <a:gd name="connsiteX98" fmla="*/ 4389877 w 4572002"/>
                  <a:gd name="connsiteY98" fmla="*/ 5935946 h 6858002"/>
                  <a:gd name="connsiteX99" fmla="*/ 4389878 w 4572002"/>
                  <a:gd name="connsiteY99" fmla="*/ 5935950 h 6858002"/>
                  <a:gd name="connsiteX100" fmla="*/ 4386259 w 4572002"/>
                  <a:gd name="connsiteY100" fmla="*/ 5993290 h 6858002"/>
                  <a:gd name="connsiteX101" fmla="*/ 4386259 w 4572002"/>
                  <a:gd name="connsiteY101" fmla="*/ 5993291 h 6858002"/>
                  <a:gd name="connsiteX102" fmla="*/ 4379782 w 4572002"/>
                  <a:gd name="connsiteY102" fmla="*/ 6026440 h 6858002"/>
                  <a:gd name="connsiteX103" fmla="*/ 4323583 w 4572002"/>
                  <a:gd name="connsiteY103" fmla="*/ 6108738 h 6858002"/>
                  <a:gd name="connsiteX104" fmla="*/ 4309890 w 4572002"/>
                  <a:gd name="connsiteY104" fmla="*/ 6133314 h 6858002"/>
                  <a:gd name="connsiteX105" fmla="*/ 4309890 w 4572002"/>
                  <a:gd name="connsiteY105" fmla="*/ 6133315 h 6858002"/>
                  <a:gd name="connsiteX106" fmla="*/ 4313591 w 4572002"/>
                  <a:gd name="connsiteY106" fmla="*/ 6143190 h 6858002"/>
                  <a:gd name="connsiteX107" fmla="*/ 4325486 w 4572002"/>
                  <a:gd name="connsiteY107" fmla="*/ 6155600 h 6858002"/>
                  <a:gd name="connsiteX108" fmla="*/ 4325488 w 4572002"/>
                  <a:gd name="connsiteY108" fmla="*/ 6155603 h 6858002"/>
                  <a:gd name="connsiteX109" fmla="*/ 4364160 w 4572002"/>
                  <a:gd name="connsiteY109" fmla="*/ 6228757 h 6858002"/>
                  <a:gd name="connsiteX110" fmla="*/ 4381497 w 4572002"/>
                  <a:gd name="connsiteY110" fmla="*/ 6361540 h 6858002"/>
                  <a:gd name="connsiteX111" fmla="*/ 4381497 w 4572002"/>
                  <a:gd name="connsiteY111" fmla="*/ 6361539 h 6858002"/>
                  <a:gd name="connsiteX112" fmla="*/ 4364160 w 4572002"/>
                  <a:gd name="connsiteY112" fmla="*/ 6228756 h 6858002"/>
                  <a:gd name="connsiteX113" fmla="*/ 4325488 w 4572002"/>
                  <a:gd name="connsiteY113" fmla="*/ 6155602 h 6858002"/>
                  <a:gd name="connsiteX114" fmla="*/ 4325486 w 4572002"/>
                  <a:gd name="connsiteY114" fmla="*/ 6155600 h 6858002"/>
                  <a:gd name="connsiteX115" fmla="*/ 4309890 w 4572002"/>
                  <a:gd name="connsiteY115" fmla="*/ 6133315 h 6858002"/>
                  <a:gd name="connsiteX116" fmla="*/ 4323583 w 4572002"/>
                  <a:gd name="connsiteY116" fmla="*/ 6108739 h 6858002"/>
                  <a:gd name="connsiteX117" fmla="*/ 4379782 w 4572002"/>
                  <a:gd name="connsiteY117" fmla="*/ 6026441 h 6858002"/>
                  <a:gd name="connsiteX118" fmla="*/ 4386259 w 4572002"/>
                  <a:gd name="connsiteY118" fmla="*/ 5993292 h 6858002"/>
                  <a:gd name="connsiteX119" fmla="*/ 4386259 w 4572002"/>
                  <a:gd name="connsiteY119" fmla="*/ 5993290 h 6858002"/>
                  <a:gd name="connsiteX120" fmla="*/ 4389712 w 4572002"/>
                  <a:gd name="connsiteY120" fmla="*/ 5964477 h 6858002"/>
                  <a:gd name="connsiteX121" fmla="*/ 4389878 w 4572002"/>
                  <a:gd name="connsiteY121" fmla="*/ 5935950 h 6858002"/>
                  <a:gd name="connsiteX122" fmla="*/ 4389878 w 4572002"/>
                  <a:gd name="connsiteY122" fmla="*/ 5935949 h 6858002"/>
                  <a:gd name="connsiteX123" fmla="*/ 4389877 w 4572002"/>
                  <a:gd name="connsiteY123" fmla="*/ 5935946 h 6858002"/>
                  <a:gd name="connsiteX124" fmla="*/ 4382997 w 4572002"/>
                  <a:gd name="connsiteY124" fmla="*/ 5909351 h 6858002"/>
                  <a:gd name="connsiteX125" fmla="*/ 4371974 w 4572002"/>
                  <a:gd name="connsiteY125" fmla="*/ 5883757 h 6858002"/>
                  <a:gd name="connsiteX126" fmla="*/ 4371973 w 4572002"/>
                  <a:gd name="connsiteY126" fmla="*/ 5883751 h 6858002"/>
                  <a:gd name="connsiteX127" fmla="*/ 4283578 w 4572002"/>
                  <a:gd name="connsiteY127" fmla="*/ 5760873 h 6858002"/>
                  <a:gd name="connsiteX128" fmla="*/ 4274812 w 4572002"/>
                  <a:gd name="connsiteY128" fmla="*/ 5740488 h 6858002"/>
                  <a:gd name="connsiteX129" fmla="*/ 4268907 w 4572002"/>
                  <a:gd name="connsiteY129" fmla="*/ 5704483 h 6858002"/>
                  <a:gd name="connsiteX130" fmla="*/ 4197659 w 4572002"/>
                  <a:gd name="connsiteY130" fmla="*/ 5562746 h 6858002"/>
                  <a:gd name="connsiteX131" fmla="*/ 4188085 w 4572002"/>
                  <a:gd name="connsiteY131" fmla="*/ 5547578 h 6858002"/>
                  <a:gd name="connsiteX132" fmla="*/ 4198231 w 4572002"/>
                  <a:gd name="connsiteY132" fmla="*/ 5531694 h 6858002"/>
                  <a:gd name="connsiteX133" fmla="*/ 4198232 w 4572002"/>
                  <a:gd name="connsiteY133" fmla="*/ 5531692 h 6858002"/>
                  <a:gd name="connsiteX134" fmla="*/ 4206630 w 4572002"/>
                  <a:gd name="connsiteY134" fmla="*/ 5520422 h 6858002"/>
                  <a:gd name="connsiteX135" fmla="*/ 4208850 w 4572002"/>
                  <a:gd name="connsiteY135" fmla="*/ 5507668 h 6858002"/>
                  <a:gd name="connsiteX136" fmla="*/ 4208850 w 4572002"/>
                  <a:gd name="connsiteY136" fmla="*/ 5507667 h 6858002"/>
                  <a:gd name="connsiteX137" fmla="*/ 4204327 w 4572002"/>
                  <a:gd name="connsiteY137" fmla="*/ 5480637 h 6858002"/>
                  <a:gd name="connsiteX138" fmla="*/ 4192704 w 4572002"/>
                  <a:gd name="connsiteY138" fmla="*/ 5425582 h 6858002"/>
                  <a:gd name="connsiteX139" fmla="*/ 4184513 w 4572002"/>
                  <a:gd name="connsiteY139" fmla="*/ 5385384 h 6858002"/>
                  <a:gd name="connsiteX140" fmla="*/ 4179637 w 4572002"/>
                  <a:gd name="connsiteY140" fmla="*/ 5355014 h 6858002"/>
                  <a:gd name="connsiteX141" fmla="*/ 4183557 w 4572002"/>
                  <a:gd name="connsiteY141" fmla="*/ 5321350 h 6858002"/>
                  <a:gd name="connsiteX142" fmla="*/ 4208517 w 4572002"/>
                  <a:gd name="connsiteY142" fmla="*/ 5272797 h 6858002"/>
                  <a:gd name="connsiteX143" fmla="*/ 4225669 w 4572002"/>
                  <a:gd name="connsiteY143" fmla="*/ 5241089 h 6858002"/>
                  <a:gd name="connsiteX144" fmla="*/ 4231973 w 4572002"/>
                  <a:gd name="connsiteY144" fmla="*/ 5229433 h 6858002"/>
                  <a:gd name="connsiteX145" fmla="*/ 4232139 w 4572002"/>
                  <a:gd name="connsiteY145" fmla="*/ 5179068 h 6858002"/>
                  <a:gd name="connsiteX146" fmla="*/ 4232139 w 4572002"/>
                  <a:gd name="connsiteY146" fmla="*/ 5179067 h 6858002"/>
                  <a:gd name="connsiteX147" fmla="*/ 4229593 w 4572002"/>
                  <a:gd name="connsiteY147" fmla="*/ 5172090 h 6858002"/>
                  <a:gd name="connsiteX148" fmla="*/ 4228901 w 4572002"/>
                  <a:gd name="connsiteY148" fmla="*/ 5166114 h 6858002"/>
                  <a:gd name="connsiteX149" fmla="*/ 4235616 w 4572002"/>
                  <a:gd name="connsiteY149" fmla="*/ 5133225 h 6858002"/>
                  <a:gd name="connsiteX150" fmla="*/ 4235616 w 4572002"/>
                  <a:gd name="connsiteY150" fmla="*/ 5133224 h 6858002"/>
                  <a:gd name="connsiteX151" fmla="*/ 4235615 w 4572002"/>
                  <a:gd name="connsiteY151" fmla="*/ 5133220 h 6858002"/>
                  <a:gd name="connsiteX152" fmla="*/ 4228473 w 4572002"/>
                  <a:gd name="connsiteY152" fmla="*/ 5102461 h 6858002"/>
                  <a:gd name="connsiteX153" fmla="*/ 4222587 w 4572002"/>
                  <a:gd name="connsiteY153" fmla="*/ 5087441 h 6858002"/>
                  <a:gd name="connsiteX154" fmla="*/ 4222582 w 4572002"/>
                  <a:gd name="connsiteY154" fmla="*/ 5087423 h 6858002"/>
                  <a:gd name="connsiteX155" fmla="*/ 4209468 w 4572002"/>
                  <a:gd name="connsiteY155" fmla="*/ 5041521 h 6858002"/>
                  <a:gd name="connsiteX156" fmla="*/ 4182989 w 4572002"/>
                  <a:gd name="connsiteY156" fmla="*/ 4987037 h 6858002"/>
                  <a:gd name="connsiteX157" fmla="*/ 4165707 w 4572002"/>
                  <a:gd name="connsiteY157" fmla="*/ 4957454 h 6858002"/>
                  <a:gd name="connsiteX158" fmla="*/ 4158155 w 4572002"/>
                  <a:gd name="connsiteY158" fmla="*/ 4933805 h 6858002"/>
                  <a:gd name="connsiteX159" fmla="*/ 4159557 w 4572002"/>
                  <a:gd name="connsiteY159" fmla="*/ 4912169 h 6858002"/>
                  <a:gd name="connsiteX160" fmla="*/ 4161262 w 4572002"/>
                  <a:gd name="connsiteY160" fmla="*/ 4889276 h 6858002"/>
                  <a:gd name="connsiteX161" fmla="*/ 4161262 w 4572002"/>
                  <a:gd name="connsiteY161" fmla="*/ 4889275 h 6858002"/>
                  <a:gd name="connsiteX162" fmla="*/ 4156484 w 4572002"/>
                  <a:gd name="connsiteY162" fmla="*/ 4867614 h 6858002"/>
                  <a:gd name="connsiteX163" fmla="*/ 4153733 w 4572002"/>
                  <a:gd name="connsiteY163" fmla="*/ 4863343 h 6858002"/>
                  <a:gd name="connsiteX164" fmla="*/ 4151983 w 4572002"/>
                  <a:gd name="connsiteY164" fmla="*/ 4857317 h 6858002"/>
                  <a:gd name="connsiteX165" fmla="*/ 4131552 w 4572002"/>
                  <a:gd name="connsiteY165" fmla="*/ 4828916 h 6858002"/>
                  <a:gd name="connsiteX166" fmla="*/ 4116716 w 4572002"/>
                  <a:gd name="connsiteY166" fmla="*/ 4800483 h 6858002"/>
                  <a:gd name="connsiteX167" fmla="*/ 4118025 w 4572002"/>
                  <a:gd name="connsiteY167" fmla="*/ 4767765 h 6858002"/>
                  <a:gd name="connsiteX168" fmla="*/ 4127932 w 4572002"/>
                  <a:gd name="connsiteY168" fmla="*/ 4677656 h 6858002"/>
                  <a:gd name="connsiteX169" fmla="*/ 4135934 w 4572002"/>
                  <a:gd name="connsiteY169" fmla="*/ 4659175 h 6858002"/>
                  <a:gd name="connsiteX170" fmla="*/ 4195944 w 4572002"/>
                  <a:gd name="connsiteY170" fmla="*/ 4482005 h 6858002"/>
                  <a:gd name="connsiteX171" fmla="*/ 4196706 w 4572002"/>
                  <a:gd name="connsiteY171" fmla="*/ 4363891 h 6858002"/>
                  <a:gd name="connsiteX172" fmla="*/ 4196706 w 4572002"/>
                  <a:gd name="connsiteY172" fmla="*/ 4363890 h 6858002"/>
                  <a:gd name="connsiteX173" fmla="*/ 4187752 w 4572002"/>
                  <a:gd name="connsiteY173" fmla="*/ 4324645 h 6858002"/>
                  <a:gd name="connsiteX174" fmla="*/ 4147936 w 4572002"/>
                  <a:gd name="connsiteY174" fmla="*/ 4253014 h 6858002"/>
                  <a:gd name="connsiteX175" fmla="*/ 4211111 w 4572002"/>
                  <a:gd name="connsiteY175" fmla="*/ 2836172 h 6858002"/>
                  <a:gd name="connsiteX176" fmla="*/ 4202421 w 4572002"/>
                  <a:gd name="connsiteY176" fmla="*/ 2848793 h 6858002"/>
                  <a:gd name="connsiteX177" fmla="*/ 4186816 w 4572002"/>
                  <a:gd name="connsiteY177" fmla="*/ 2897785 h 6858002"/>
                  <a:gd name="connsiteX178" fmla="*/ 4185787 w 4572002"/>
                  <a:gd name="connsiteY178" fmla="*/ 2903551 h 6858002"/>
                  <a:gd name="connsiteX179" fmla="*/ 4182513 w 4572002"/>
                  <a:gd name="connsiteY179" fmla="*/ 2914328 h 6858002"/>
                  <a:gd name="connsiteX180" fmla="*/ 4177882 w 4572002"/>
                  <a:gd name="connsiteY180" fmla="*/ 2947858 h 6858002"/>
                  <a:gd name="connsiteX181" fmla="*/ 4177881 w 4572002"/>
                  <a:gd name="connsiteY181" fmla="*/ 2947862 h 6858002"/>
                  <a:gd name="connsiteX182" fmla="*/ 4177881 w 4572002"/>
                  <a:gd name="connsiteY182" fmla="*/ 2947863 h 6858002"/>
                  <a:gd name="connsiteX183" fmla="*/ 4181465 w 4572002"/>
                  <a:gd name="connsiteY183" fmla="*/ 2982149 h 6858002"/>
                  <a:gd name="connsiteX184" fmla="*/ 4193158 w 4572002"/>
                  <a:gd name="connsiteY184" fmla="*/ 3077402 h 6858002"/>
                  <a:gd name="connsiteX185" fmla="*/ 4180703 w 4572002"/>
                  <a:gd name="connsiteY185" fmla="*/ 3172654 h 6858002"/>
                  <a:gd name="connsiteX186" fmla="*/ 4133076 w 4572002"/>
                  <a:gd name="connsiteY186" fmla="*/ 3489467 h 6858002"/>
                  <a:gd name="connsiteX187" fmla="*/ 4110977 w 4572002"/>
                  <a:gd name="connsiteY187" fmla="*/ 3544713 h 6858002"/>
                  <a:gd name="connsiteX188" fmla="*/ 4093355 w 4572002"/>
                  <a:gd name="connsiteY188" fmla="*/ 3574408 h 6858002"/>
                  <a:gd name="connsiteX189" fmla="*/ 4093355 w 4572002"/>
                  <a:gd name="connsiteY189" fmla="*/ 3574409 h 6858002"/>
                  <a:gd name="connsiteX190" fmla="*/ 4105453 w 4572002"/>
                  <a:gd name="connsiteY190" fmla="*/ 3606818 h 6858002"/>
                  <a:gd name="connsiteX191" fmla="*/ 4118979 w 4572002"/>
                  <a:gd name="connsiteY191" fmla="*/ 3630633 h 6858002"/>
                  <a:gd name="connsiteX192" fmla="*/ 4136708 w 4572002"/>
                  <a:gd name="connsiteY192" fmla="*/ 3654416 h 6858002"/>
                  <a:gd name="connsiteX193" fmla="*/ 4140382 w 4572002"/>
                  <a:gd name="connsiteY193" fmla="*/ 3668940 h 6858002"/>
                  <a:gd name="connsiteX194" fmla="*/ 4143220 w 4572002"/>
                  <a:gd name="connsiteY194" fmla="*/ 3680164 h 6858002"/>
                  <a:gd name="connsiteX195" fmla="*/ 4139172 w 4572002"/>
                  <a:gd name="connsiteY195" fmla="*/ 3734837 h 6858002"/>
                  <a:gd name="connsiteX196" fmla="*/ 4139172 w 4572002"/>
                  <a:gd name="connsiteY196" fmla="*/ 3734838 h 6858002"/>
                  <a:gd name="connsiteX197" fmla="*/ 4139554 w 4572002"/>
                  <a:gd name="connsiteY197" fmla="*/ 3754653 h 6858002"/>
                  <a:gd name="connsiteX198" fmla="*/ 4145911 w 4572002"/>
                  <a:gd name="connsiteY198" fmla="*/ 3789776 h 6858002"/>
                  <a:gd name="connsiteX199" fmla="*/ 4130980 w 4572002"/>
                  <a:gd name="connsiteY199" fmla="*/ 3822472 h 6858002"/>
                  <a:gd name="connsiteX200" fmla="*/ 4116645 w 4572002"/>
                  <a:gd name="connsiteY200" fmla="*/ 3852619 h 6858002"/>
                  <a:gd name="connsiteX201" fmla="*/ 4116645 w 4572002"/>
                  <a:gd name="connsiteY201" fmla="*/ 3852620 h 6858002"/>
                  <a:gd name="connsiteX202" fmla="*/ 4117425 w 4572002"/>
                  <a:gd name="connsiteY202" fmla="*/ 3868764 h 6858002"/>
                  <a:gd name="connsiteX203" fmla="*/ 4126028 w 4572002"/>
                  <a:gd name="connsiteY203" fmla="*/ 3885337 h 6858002"/>
                  <a:gd name="connsiteX204" fmla="*/ 4126028 w 4572002"/>
                  <a:gd name="connsiteY204" fmla="*/ 3885339 h 6858002"/>
                  <a:gd name="connsiteX205" fmla="*/ 4148409 w 4572002"/>
                  <a:gd name="connsiteY205" fmla="*/ 3923125 h 6858002"/>
                  <a:gd name="connsiteX206" fmla="*/ 4157913 w 4572002"/>
                  <a:gd name="connsiteY206" fmla="*/ 3962160 h 6858002"/>
                  <a:gd name="connsiteX207" fmla="*/ 4142221 w 4572002"/>
                  <a:gd name="connsiteY207" fmla="*/ 4043838 h 6858002"/>
                  <a:gd name="connsiteX208" fmla="*/ 4142220 w 4572002"/>
                  <a:gd name="connsiteY208" fmla="*/ 4043839 h 6858002"/>
                  <a:gd name="connsiteX209" fmla="*/ 4127099 w 4572002"/>
                  <a:gd name="connsiteY209" fmla="*/ 4103825 h 6858002"/>
                  <a:gd name="connsiteX210" fmla="*/ 4127099 w 4572002"/>
                  <a:gd name="connsiteY210" fmla="*/ 4103826 h 6858002"/>
                  <a:gd name="connsiteX211" fmla="*/ 4129066 w 4572002"/>
                  <a:gd name="connsiteY211" fmla="*/ 4134256 h 6858002"/>
                  <a:gd name="connsiteX212" fmla="*/ 4138410 w 4572002"/>
                  <a:gd name="connsiteY212" fmla="*/ 4165382 h 6858002"/>
                  <a:gd name="connsiteX213" fmla="*/ 4138410 w 4572002"/>
                  <a:gd name="connsiteY213" fmla="*/ 4165384 h 6858002"/>
                  <a:gd name="connsiteX214" fmla="*/ 4142315 w 4572002"/>
                  <a:gd name="connsiteY214" fmla="*/ 4192388 h 6858002"/>
                  <a:gd name="connsiteX215" fmla="*/ 4142315 w 4572002"/>
                  <a:gd name="connsiteY215" fmla="*/ 4192387 h 6858002"/>
                  <a:gd name="connsiteX216" fmla="*/ 4138410 w 4572002"/>
                  <a:gd name="connsiteY216" fmla="*/ 4165383 h 6858002"/>
                  <a:gd name="connsiteX217" fmla="*/ 4138410 w 4572002"/>
                  <a:gd name="connsiteY217" fmla="*/ 4165382 h 6858002"/>
                  <a:gd name="connsiteX218" fmla="*/ 4127099 w 4572002"/>
                  <a:gd name="connsiteY218" fmla="*/ 4103826 h 6858002"/>
                  <a:gd name="connsiteX219" fmla="*/ 4142220 w 4572002"/>
                  <a:gd name="connsiteY219" fmla="*/ 4043840 h 6858002"/>
                  <a:gd name="connsiteX220" fmla="*/ 4142221 w 4572002"/>
                  <a:gd name="connsiteY220" fmla="*/ 4043838 h 6858002"/>
                  <a:gd name="connsiteX221" fmla="*/ 4155523 w 4572002"/>
                  <a:gd name="connsiteY221" fmla="*/ 4002410 h 6858002"/>
                  <a:gd name="connsiteX222" fmla="*/ 4157913 w 4572002"/>
                  <a:gd name="connsiteY222" fmla="*/ 3962160 h 6858002"/>
                  <a:gd name="connsiteX223" fmla="*/ 4157913 w 4572002"/>
                  <a:gd name="connsiteY223" fmla="*/ 3962159 h 6858002"/>
                  <a:gd name="connsiteX224" fmla="*/ 4126028 w 4572002"/>
                  <a:gd name="connsiteY224" fmla="*/ 3885338 h 6858002"/>
                  <a:gd name="connsiteX225" fmla="*/ 4126028 w 4572002"/>
                  <a:gd name="connsiteY225" fmla="*/ 3885337 h 6858002"/>
                  <a:gd name="connsiteX226" fmla="*/ 4116645 w 4572002"/>
                  <a:gd name="connsiteY226" fmla="*/ 3852620 h 6858002"/>
                  <a:gd name="connsiteX227" fmla="*/ 4130980 w 4572002"/>
                  <a:gd name="connsiteY227" fmla="*/ 3822473 h 6858002"/>
                  <a:gd name="connsiteX228" fmla="*/ 4145911 w 4572002"/>
                  <a:gd name="connsiteY228" fmla="*/ 3789777 h 6858002"/>
                  <a:gd name="connsiteX229" fmla="*/ 4145911 w 4572002"/>
                  <a:gd name="connsiteY229" fmla="*/ 3789776 h 6858002"/>
                  <a:gd name="connsiteX230" fmla="*/ 4139554 w 4572002"/>
                  <a:gd name="connsiteY230" fmla="*/ 3754652 h 6858002"/>
                  <a:gd name="connsiteX231" fmla="*/ 4139172 w 4572002"/>
                  <a:gd name="connsiteY231" fmla="*/ 3734838 h 6858002"/>
                  <a:gd name="connsiteX232" fmla="*/ 4143220 w 4572002"/>
                  <a:gd name="connsiteY232" fmla="*/ 3680164 h 6858002"/>
                  <a:gd name="connsiteX233" fmla="*/ 4143220 w 4572002"/>
                  <a:gd name="connsiteY233" fmla="*/ 3680163 h 6858002"/>
                  <a:gd name="connsiteX234" fmla="*/ 4140382 w 4572002"/>
                  <a:gd name="connsiteY234" fmla="*/ 3668940 h 6858002"/>
                  <a:gd name="connsiteX235" fmla="*/ 4136708 w 4572002"/>
                  <a:gd name="connsiteY235" fmla="*/ 3654416 h 6858002"/>
                  <a:gd name="connsiteX236" fmla="*/ 4136708 w 4572002"/>
                  <a:gd name="connsiteY236" fmla="*/ 3654416 h 6858002"/>
                  <a:gd name="connsiteX237" fmla="*/ 4136708 w 4572002"/>
                  <a:gd name="connsiteY237" fmla="*/ 3654415 h 6858002"/>
                  <a:gd name="connsiteX238" fmla="*/ 4118979 w 4572002"/>
                  <a:gd name="connsiteY238" fmla="*/ 3630632 h 6858002"/>
                  <a:gd name="connsiteX239" fmla="*/ 4105453 w 4572002"/>
                  <a:gd name="connsiteY239" fmla="*/ 3606817 h 6858002"/>
                  <a:gd name="connsiteX240" fmla="*/ 4095707 w 4572002"/>
                  <a:gd name="connsiteY240" fmla="*/ 3587174 h 6858002"/>
                  <a:gd name="connsiteX241" fmla="*/ 4093355 w 4572002"/>
                  <a:gd name="connsiteY241" fmla="*/ 3574408 h 6858002"/>
                  <a:gd name="connsiteX242" fmla="*/ 4098434 w 4572002"/>
                  <a:gd name="connsiteY242" fmla="*/ 3562321 h 6858002"/>
                  <a:gd name="connsiteX243" fmla="*/ 4110977 w 4572002"/>
                  <a:gd name="connsiteY243" fmla="*/ 3544714 h 6858002"/>
                  <a:gd name="connsiteX244" fmla="*/ 4133076 w 4572002"/>
                  <a:gd name="connsiteY244" fmla="*/ 3489468 h 6858002"/>
                  <a:gd name="connsiteX245" fmla="*/ 4180703 w 4572002"/>
                  <a:gd name="connsiteY245" fmla="*/ 3172655 h 6858002"/>
                  <a:gd name="connsiteX246" fmla="*/ 4193158 w 4572002"/>
                  <a:gd name="connsiteY246" fmla="*/ 3077402 h 6858002"/>
                  <a:gd name="connsiteX247" fmla="*/ 4193158 w 4572002"/>
                  <a:gd name="connsiteY247" fmla="*/ 3077401 h 6858002"/>
                  <a:gd name="connsiteX248" fmla="*/ 4181465 w 4572002"/>
                  <a:gd name="connsiteY248" fmla="*/ 2982148 h 6858002"/>
                  <a:gd name="connsiteX249" fmla="*/ 4177881 w 4572002"/>
                  <a:gd name="connsiteY249" fmla="*/ 2947863 h 6858002"/>
                  <a:gd name="connsiteX250" fmla="*/ 4177882 w 4572002"/>
                  <a:gd name="connsiteY250" fmla="*/ 2947858 h 6858002"/>
                  <a:gd name="connsiteX251" fmla="*/ 4185787 w 4572002"/>
                  <a:gd name="connsiteY251" fmla="*/ 2903551 h 6858002"/>
                  <a:gd name="connsiteX252" fmla="*/ 4202421 w 4572002"/>
                  <a:gd name="connsiteY252" fmla="*/ 2848794 h 6858002"/>
                  <a:gd name="connsiteX253" fmla="*/ 4211111 w 4572002"/>
                  <a:gd name="connsiteY253" fmla="*/ 2836173 h 6858002"/>
                  <a:gd name="connsiteX254" fmla="*/ 3726625 w 4572002"/>
                  <a:gd name="connsiteY254" fmla="*/ 1508458 h 6858002"/>
                  <a:gd name="connsiteX255" fmla="*/ 3698531 w 4572002"/>
                  <a:gd name="connsiteY255" fmla="*/ 1596214 h 6858002"/>
                  <a:gd name="connsiteX256" fmla="*/ 3700436 w 4572002"/>
                  <a:gd name="connsiteY256" fmla="*/ 1624981 h 6858002"/>
                  <a:gd name="connsiteX257" fmla="*/ 3757017 w 4572002"/>
                  <a:gd name="connsiteY257" fmla="*/ 1697754 h 6858002"/>
                  <a:gd name="connsiteX258" fmla="*/ 3779686 w 4572002"/>
                  <a:gd name="connsiteY258" fmla="*/ 1733189 h 6858002"/>
                  <a:gd name="connsiteX259" fmla="*/ 3821407 w 4572002"/>
                  <a:gd name="connsiteY259" fmla="*/ 1833776 h 6858002"/>
                  <a:gd name="connsiteX260" fmla="*/ 3829028 w 4572002"/>
                  <a:gd name="connsiteY260" fmla="*/ 1842159 h 6858002"/>
                  <a:gd name="connsiteX261" fmla="*/ 3919519 w 4572002"/>
                  <a:gd name="connsiteY261" fmla="*/ 1916455 h 6858002"/>
                  <a:gd name="connsiteX262" fmla="*/ 3934949 w 4572002"/>
                  <a:gd name="connsiteY262" fmla="*/ 1933220 h 6858002"/>
                  <a:gd name="connsiteX263" fmla="*/ 3958954 w 4572002"/>
                  <a:gd name="connsiteY263" fmla="*/ 1953414 h 6858002"/>
                  <a:gd name="connsiteX264" fmla="*/ 4005437 w 4572002"/>
                  <a:gd name="connsiteY264" fmla="*/ 2016470 h 6858002"/>
                  <a:gd name="connsiteX265" fmla="*/ 4020296 w 4572002"/>
                  <a:gd name="connsiteY265" fmla="*/ 2094579 h 6858002"/>
                  <a:gd name="connsiteX266" fmla="*/ 4042967 w 4572002"/>
                  <a:gd name="connsiteY266" fmla="*/ 2188880 h 6858002"/>
                  <a:gd name="connsiteX267" fmla="*/ 4058207 w 4572002"/>
                  <a:gd name="connsiteY267" fmla="*/ 2228315 h 6858002"/>
                  <a:gd name="connsiteX268" fmla="*/ 4087164 w 4572002"/>
                  <a:gd name="connsiteY268" fmla="*/ 2334045 h 6858002"/>
                  <a:gd name="connsiteX269" fmla="*/ 4111549 w 4572002"/>
                  <a:gd name="connsiteY269" fmla="*/ 2409486 h 6858002"/>
                  <a:gd name="connsiteX270" fmla="*/ 4128650 w 4572002"/>
                  <a:gd name="connsiteY270" fmla="*/ 2435913 h 6858002"/>
                  <a:gd name="connsiteX271" fmla="*/ 4134481 w 4572002"/>
                  <a:gd name="connsiteY271" fmla="*/ 2463018 h 6858002"/>
                  <a:gd name="connsiteX272" fmla="*/ 4125839 w 4572002"/>
                  <a:gd name="connsiteY272" fmla="*/ 2518262 h 6858002"/>
                  <a:gd name="connsiteX273" fmla="*/ 4125838 w 4572002"/>
                  <a:gd name="connsiteY273" fmla="*/ 2518264 h 6858002"/>
                  <a:gd name="connsiteX274" fmla="*/ 4122194 w 4572002"/>
                  <a:gd name="connsiteY274" fmla="*/ 2545006 h 6858002"/>
                  <a:gd name="connsiteX275" fmla="*/ 4122194 w 4572002"/>
                  <a:gd name="connsiteY275" fmla="*/ 2545007 h 6858002"/>
                  <a:gd name="connsiteX276" fmla="*/ 4126408 w 4572002"/>
                  <a:gd name="connsiteY276" fmla="*/ 2571035 h 6858002"/>
                  <a:gd name="connsiteX277" fmla="*/ 4199563 w 4572002"/>
                  <a:gd name="connsiteY277" fmla="*/ 2668002 h 6858002"/>
                  <a:gd name="connsiteX278" fmla="*/ 4247953 w 4572002"/>
                  <a:gd name="connsiteY278" fmla="*/ 2745349 h 6858002"/>
                  <a:gd name="connsiteX279" fmla="*/ 4247954 w 4572002"/>
                  <a:gd name="connsiteY279" fmla="*/ 2745352 h 6858002"/>
                  <a:gd name="connsiteX280" fmla="*/ 4253873 w 4572002"/>
                  <a:gd name="connsiteY280" fmla="*/ 2778006 h 6858002"/>
                  <a:gd name="connsiteX281" fmla="*/ 4253453 w 4572002"/>
                  <a:gd name="connsiteY281" fmla="*/ 2785440 h 6858002"/>
                  <a:gd name="connsiteX282" fmla="*/ 4243374 w 4572002"/>
                  <a:gd name="connsiteY282" fmla="*/ 2811780 h 6858002"/>
                  <a:gd name="connsiteX283" fmla="*/ 4243371 w 4572002"/>
                  <a:gd name="connsiteY283" fmla="*/ 2811787 h 6858002"/>
                  <a:gd name="connsiteX284" fmla="*/ 4243372 w 4572002"/>
                  <a:gd name="connsiteY284" fmla="*/ 2811787 h 6858002"/>
                  <a:gd name="connsiteX285" fmla="*/ 4243374 w 4572002"/>
                  <a:gd name="connsiteY285" fmla="*/ 2811780 h 6858002"/>
                  <a:gd name="connsiteX286" fmla="*/ 4253025 w 4572002"/>
                  <a:gd name="connsiteY286" fmla="*/ 2793023 h 6858002"/>
                  <a:gd name="connsiteX287" fmla="*/ 4253453 w 4572002"/>
                  <a:gd name="connsiteY287" fmla="*/ 2785440 h 6858002"/>
                  <a:gd name="connsiteX288" fmla="*/ 4254654 w 4572002"/>
                  <a:gd name="connsiteY288" fmla="*/ 2782305 h 6858002"/>
                  <a:gd name="connsiteX289" fmla="*/ 4253873 w 4572002"/>
                  <a:gd name="connsiteY289" fmla="*/ 2778006 h 6858002"/>
                  <a:gd name="connsiteX290" fmla="*/ 4254284 w 4572002"/>
                  <a:gd name="connsiteY290" fmla="*/ 2770758 h 6858002"/>
                  <a:gd name="connsiteX291" fmla="*/ 4247954 w 4572002"/>
                  <a:gd name="connsiteY291" fmla="*/ 2745352 h 6858002"/>
                  <a:gd name="connsiteX292" fmla="*/ 4247953 w 4572002"/>
                  <a:gd name="connsiteY292" fmla="*/ 2745348 h 6858002"/>
                  <a:gd name="connsiteX293" fmla="*/ 4199563 w 4572002"/>
                  <a:gd name="connsiteY293" fmla="*/ 2668001 h 6858002"/>
                  <a:gd name="connsiteX294" fmla="*/ 4126408 w 4572002"/>
                  <a:gd name="connsiteY294" fmla="*/ 2571034 h 6858002"/>
                  <a:gd name="connsiteX295" fmla="*/ 4122194 w 4572002"/>
                  <a:gd name="connsiteY295" fmla="*/ 2545007 h 6858002"/>
                  <a:gd name="connsiteX296" fmla="*/ 4125838 w 4572002"/>
                  <a:gd name="connsiteY296" fmla="*/ 2518265 h 6858002"/>
                  <a:gd name="connsiteX297" fmla="*/ 4125839 w 4572002"/>
                  <a:gd name="connsiteY297" fmla="*/ 2518262 h 6858002"/>
                  <a:gd name="connsiteX298" fmla="*/ 4132419 w 4572002"/>
                  <a:gd name="connsiteY298" fmla="*/ 2490551 h 6858002"/>
                  <a:gd name="connsiteX299" fmla="*/ 4134481 w 4572002"/>
                  <a:gd name="connsiteY299" fmla="*/ 2463018 h 6858002"/>
                  <a:gd name="connsiteX300" fmla="*/ 4134481 w 4572002"/>
                  <a:gd name="connsiteY300" fmla="*/ 2463017 h 6858002"/>
                  <a:gd name="connsiteX301" fmla="*/ 4111549 w 4572002"/>
                  <a:gd name="connsiteY301" fmla="*/ 2409485 h 6858002"/>
                  <a:gd name="connsiteX302" fmla="*/ 4087164 w 4572002"/>
                  <a:gd name="connsiteY302" fmla="*/ 2334044 h 6858002"/>
                  <a:gd name="connsiteX303" fmla="*/ 4058207 w 4572002"/>
                  <a:gd name="connsiteY303" fmla="*/ 2228314 h 6858002"/>
                  <a:gd name="connsiteX304" fmla="*/ 4042967 w 4572002"/>
                  <a:gd name="connsiteY304" fmla="*/ 2188879 h 6858002"/>
                  <a:gd name="connsiteX305" fmla="*/ 4020296 w 4572002"/>
                  <a:gd name="connsiteY305" fmla="*/ 2094578 h 6858002"/>
                  <a:gd name="connsiteX306" fmla="*/ 4005437 w 4572002"/>
                  <a:gd name="connsiteY306" fmla="*/ 2016469 h 6858002"/>
                  <a:gd name="connsiteX307" fmla="*/ 3958954 w 4572002"/>
                  <a:gd name="connsiteY307" fmla="*/ 1953413 h 6858002"/>
                  <a:gd name="connsiteX308" fmla="*/ 3934949 w 4572002"/>
                  <a:gd name="connsiteY308" fmla="*/ 1933219 h 6858002"/>
                  <a:gd name="connsiteX309" fmla="*/ 3919519 w 4572002"/>
                  <a:gd name="connsiteY309" fmla="*/ 1916454 h 6858002"/>
                  <a:gd name="connsiteX310" fmla="*/ 3829028 w 4572002"/>
                  <a:gd name="connsiteY310" fmla="*/ 1842158 h 6858002"/>
                  <a:gd name="connsiteX311" fmla="*/ 3821407 w 4572002"/>
                  <a:gd name="connsiteY311" fmla="*/ 1833775 h 6858002"/>
                  <a:gd name="connsiteX312" fmla="*/ 3779686 w 4572002"/>
                  <a:gd name="connsiteY312" fmla="*/ 1733188 h 6858002"/>
                  <a:gd name="connsiteX313" fmla="*/ 3757018 w 4572002"/>
                  <a:gd name="connsiteY313" fmla="*/ 1697753 h 6858002"/>
                  <a:gd name="connsiteX314" fmla="*/ 3700436 w 4572002"/>
                  <a:gd name="connsiteY314" fmla="*/ 1624980 h 6858002"/>
                  <a:gd name="connsiteX315" fmla="*/ 3698532 w 4572002"/>
                  <a:gd name="connsiteY315" fmla="*/ 1596213 h 6858002"/>
                  <a:gd name="connsiteX316" fmla="*/ 3745230 w 4572002"/>
                  <a:gd name="connsiteY316" fmla="*/ 1459073 h 6858002"/>
                  <a:gd name="connsiteX317" fmla="*/ 3745229 w 4572002"/>
                  <a:gd name="connsiteY317" fmla="*/ 1459074 h 6858002"/>
                  <a:gd name="connsiteX318" fmla="*/ 3736012 w 4572002"/>
                  <a:gd name="connsiteY318" fmla="*/ 1481572 h 6858002"/>
                  <a:gd name="connsiteX319" fmla="*/ 3764423 w 4572002"/>
                  <a:gd name="connsiteY319" fmla="*/ 1268758 h 6858002"/>
                  <a:gd name="connsiteX320" fmla="*/ 3769590 w 4572002"/>
                  <a:gd name="connsiteY320" fmla="*/ 1286070 h 6858002"/>
                  <a:gd name="connsiteX321" fmla="*/ 3791927 w 4572002"/>
                  <a:gd name="connsiteY321" fmla="*/ 1350628 h 6858002"/>
                  <a:gd name="connsiteX322" fmla="*/ 3786333 w 4572002"/>
                  <a:gd name="connsiteY322" fmla="*/ 1413840 h 6858002"/>
                  <a:gd name="connsiteX323" fmla="*/ 3791928 w 4572002"/>
                  <a:gd name="connsiteY323" fmla="*/ 1350627 h 6858002"/>
                  <a:gd name="connsiteX324" fmla="*/ 3769590 w 4572002"/>
                  <a:gd name="connsiteY324" fmla="*/ 1286069 h 6858002"/>
                  <a:gd name="connsiteX325" fmla="*/ 3706152 w 4572002"/>
                  <a:gd name="connsiteY325" fmla="*/ 773035 h 6858002"/>
                  <a:gd name="connsiteX326" fmla="*/ 3706152 w 4572002"/>
                  <a:gd name="connsiteY326" fmla="*/ 773036 h 6858002"/>
                  <a:gd name="connsiteX327" fmla="*/ 3714152 w 4572002"/>
                  <a:gd name="connsiteY327" fmla="*/ 854380 h 6858002"/>
                  <a:gd name="connsiteX328" fmla="*/ 3745205 w 4572002"/>
                  <a:gd name="connsiteY328" fmla="*/ 915344 h 6858002"/>
                  <a:gd name="connsiteX329" fmla="*/ 3755683 w 4572002"/>
                  <a:gd name="connsiteY329" fmla="*/ 927156 h 6858002"/>
                  <a:gd name="connsiteX330" fmla="*/ 3752063 w 4572002"/>
                  <a:gd name="connsiteY330" fmla="*/ 1097088 h 6858002"/>
                  <a:gd name="connsiteX331" fmla="*/ 3747681 w 4572002"/>
                  <a:gd name="connsiteY331" fmla="*/ 1123186 h 6858002"/>
                  <a:gd name="connsiteX332" fmla="*/ 3772400 w 4572002"/>
                  <a:gd name="connsiteY332" fmla="*/ 1184029 h 6858002"/>
                  <a:gd name="connsiteX333" fmla="*/ 3747682 w 4572002"/>
                  <a:gd name="connsiteY333" fmla="*/ 1123185 h 6858002"/>
                  <a:gd name="connsiteX334" fmla="*/ 3752064 w 4572002"/>
                  <a:gd name="connsiteY334" fmla="*/ 1097087 h 6858002"/>
                  <a:gd name="connsiteX335" fmla="*/ 3755684 w 4572002"/>
                  <a:gd name="connsiteY335" fmla="*/ 927155 h 6858002"/>
                  <a:gd name="connsiteX336" fmla="*/ 3745206 w 4572002"/>
                  <a:gd name="connsiteY336" fmla="*/ 915343 h 6858002"/>
                  <a:gd name="connsiteX337" fmla="*/ 3714152 w 4572002"/>
                  <a:gd name="connsiteY337" fmla="*/ 854379 h 6858002"/>
                  <a:gd name="connsiteX338" fmla="*/ 3761553 w 4572002"/>
                  <a:gd name="connsiteY338" fmla="*/ 517851 h 6858002"/>
                  <a:gd name="connsiteX339" fmla="*/ 3752635 w 4572002"/>
                  <a:gd name="connsiteY339" fmla="*/ 556048 h 6858002"/>
                  <a:gd name="connsiteX340" fmla="*/ 3746157 w 4572002"/>
                  <a:gd name="connsiteY340" fmla="*/ 580051 h 6858002"/>
                  <a:gd name="connsiteX341" fmla="*/ 3742776 w 4572002"/>
                  <a:gd name="connsiteY341" fmla="*/ 642538 h 6858002"/>
                  <a:gd name="connsiteX342" fmla="*/ 3730253 w 4572002"/>
                  <a:gd name="connsiteY342" fmla="*/ 694928 h 6858002"/>
                  <a:gd name="connsiteX343" fmla="*/ 3742777 w 4572002"/>
                  <a:gd name="connsiteY343" fmla="*/ 642537 h 6858002"/>
                  <a:gd name="connsiteX344" fmla="*/ 3746158 w 4572002"/>
                  <a:gd name="connsiteY344" fmla="*/ 580050 h 6858002"/>
                  <a:gd name="connsiteX345" fmla="*/ 3752636 w 4572002"/>
                  <a:gd name="connsiteY345" fmla="*/ 556047 h 6858002"/>
                  <a:gd name="connsiteX346" fmla="*/ 3774848 w 4572002"/>
                  <a:gd name="connsiteY346" fmla="*/ 298169 h 6858002"/>
                  <a:gd name="connsiteX347" fmla="*/ 3760065 w 4572002"/>
                  <a:gd name="connsiteY347" fmla="*/ 313534 h 6858002"/>
                  <a:gd name="connsiteX348" fmla="*/ 3759493 w 4572002"/>
                  <a:gd name="connsiteY348" fmla="*/ 338871 h 6858002"/>
                  <a:gd name="connsiteX349" fmla="*/ 3759500 w 4572002"/>
                  <a:gd name="connsiteY349" fmla="*/ 338900 h 6858002"/>
                  <a:gd name="connsiteX350" fmla="*/ 3769400 w 4572002"/>
                  <a:gd name="connsiteY350" fmla="*/ 395640 h 6858002"/>
                  <a:gd name="connsiteX351" fmla="*/ 3765590 w 4572002"/>
                  <a:gd name="connsiteY351" fmla="*/ 367328 h 6858002"/>
                  <a:gd name="connsiteX352" fmla="*/ 3759500 w 4572002"/>
                  <a:gd name="connsiteY352" fmla="*/ 338900 h 6858002"/>
                  <a:gd name="connsiteX353" fmla="*/ 3759494 w 4572002"/>
                  <a:gd name="connsiteY353" fmla="*/ 338870 h 6858002"/>
                  <a:gd name="connsiteX354" fmla="*/ 3760066 w 4572002"/>
                  <a:gd name="connsiteY354" fmla="*/ 313533 h 6858002"/>
                  <a:gd name="connsiteX355" fmla="*/ 3782393 w 4572002"/>
                  <a:gd name="connsiteY355" fmla="*/ 281568 h 6858002"/>
                  <a:gd name="connsiteX356" fmla="*/ 3777498 w 4572002"/>
                  <a:gd name="connsiteY356" fmla="*/ 295415 h 6858002"/>
                  <a:gd name="connsiteX357" fmla="*/ 3777499 w 4572002"/>
                  <a:gd name="connsiteY357" fmla="*/ 295415 h 6858002"/>
                  <a:gd name="connsiteX358" fmla="*/ 3769073 w 4572002"/>
                  <a:gd name="connsiteY358" fmla="*/ 24486 h 6858002"/>
                  <a:gd name="connsiteX359" fmla="*/ 3766810 w 4572002"/>
                  <a:gd name="connsiteY359" fmla="*/ 74129 h 6858002"/>
                  <a:gd name="connsiteX360" fmla="*/ 3772734 w 4572002"/>
                  <a:gd name="connsiteY360" fmla="*/ 125861 h 6858002"/>
                  <a:gd name="connsiteX361" fmla="*/ 3777129 w 4572002"/>
                  <a:gd name="connsiteY361" fmla="*/ 153387 h 6858002"/>
                  <a:gd name="connsiteX362" fmla="*/ 3785402 w 4572002"/>
                  <a:gd name="connsiteY362" fmla="*/ 228944 h 6858002"/>
                  <a:gd name="connsiteX363" fmla="*/ 3780943 w 4572002"/>
                  <a:gd name="connsiteY363" fmla="*/ 177271 h 6858002"/>
                  <a:gd name="connsiteX364" fmla="*/ 3777129 w 4572002"/>
                  <a:gd name="connsiteY364" fmla="*/ 153387 h 6858002"/>
                  <a:gd name="connsiteX365" fmla="*/ 3776930 w 4572002"/>
                  <a:gd name="connsiteY365" fmla="*/ 151569 h 6858002"/>
                  <a:gd name="connsiteX366" fmla="*/ 3766811 w 4572002"/>
                  <a:gd name="connsiteY366" fmla="*/ 74129 h 6858002"/>
                  <a:gd name="connsiteX367" fmla="*/ 3766492 w 4572002"/>
                  <a:gd name="connsiteY367" fmla="*/ 0 h 6858002"/>
                  <a:gd name="connsiteX368" fmla="*/ 4230600 w 4572002"/>
                  <a:gd name="connsiteY368" fmla="*/ 0 h 6858002"/>
                  <a:gd name="connsiteX369" fmla="*/ 4229473 w 4572002"/>
                  <a:gd name="connsiteY369" fmla="*/ 2817 h 6858002"/>
                  <a:gd name="connsiteX370" fmla="*/ 4215375 w 4572002"/>
                  <a:gd name="connsiteY370" fmla="*/ 63587 h 6858002"/>
                  <a:gd name="connsiteX371" fmla="*/ 4201468 w 4572002"/>
                  <a:gd name="connsiteY371" fmla="*/ 176939 h 6858002"/>
                  <a:gd name="connsiteX372" fmla="*/ 4193466 w 4572002"/>
                  <a:gd name="connsiteY372" fmla="*/ 200182 h 6858002"/>
                  <a:gd name="connsiteX373" fmla="*/ 4155554 w 4572002"/>
                  <a:gd name="connsiteY373" fmla="*/ 340774 h 6858002"/>
                  <a:gd name="connsiteX374" fmla="*/ 4156319 w 4572002"/>
                  <a:gd name="connsiteY374" fmla="*/ 453364 h 6858002"/>
                  <a:gd name="connsiteX375" fmla="*/ 4158033 w 4572002"/>
                  <a:gd name="connsiteY375" fmla="*/ 462126 h 6858002"/>
                  <a:gd name="connsiteX376" fmla="*/ 4170605 w 4572002"/>
                  <a:gd name="connsiteY376" fmla="*/ 505182 h 6858002"/>
                  <a:gd name="connsiteX377" fmla="*/ 4167177 w 4572002"/>
                  <a:gd name="connsiteY377" fmla="*/ 571860 h 6858002"/>
                  <a:gd name="connsiteX378" fmla="*/ 4149840 w 4572002"/>
                  <a:gd name="connsiteY378" fmla="*/ 617772 h 6858002"/>
                  <a:gd name="connsiteX379" fmla="*/ 4149078 w 4572002"/>
                  <a:gd name="connsiteY379" fmla="*/ 674923 h 6858002"/>
                  <a:gd name="connsiteX380" fmla="*/ 4159937 w 4572002"/>
                  <a:gd name="connsiteY380" fmla="*/ 740268 h 6858002"/>
                  <a:gd name="connsiteX381" fmla="*/ 4162223 w 4572002"/>
                  <a:gd name="connsiteY381" fmla="*/ 769605 h 6858002"/>
                  <a:gd name="connsiteX382" fmla="*/ 4184703 w 4572002"/>
                  <a:gd name="connsiteY382" fmla="*/ 850189 h 6858002"/>
                  <a:gd name="connsiteX383" fmla="*/ 4179179 w 4572002"/>
                  <a:gd name="connsiteY383" fmla="*/ 898198 h 6858002"/>
                  <a:gd name="connsiteX384" fmla="*/ 4164319 w 4572002"/>
                  <a:gd name="connsiteY384" fmla="*/ 945444 h 6858002"/>
                  <a:gd name="connsiteX385" fmla="*/ 4150030 w 4572002"/>
                  <a:gd name="connsiteY385" fmla="*/ 975733 h 6858002"/>
                  <a:gd name="connsiteX386" fmla="*/ 4139934 w 4572002"/>
                  <a:gd name="connsiteY386" fmla="*/ 1036887 h 6858002"/>
                  <a:gd name="connsiteX387" fmla="*/ 4141458 w 4572002"/>
                  <a:gd name="connsiteY387" fmla="*/ 1048125 h 6858002"/>
                  <a:gd name="connsiteX388" fmla="*/ 4154032 w 4572002"/>
                  <a:gd name="connsiteY388" fmla="*/ 1230633 h 6858002"/>
                  <a:gd name="connsiteX389" fmla="*/ 4174225 w 4572002"/>
                  <a:gd name="connsiteY389" fmla="*/ 1303024 h 6858002"/>
                  <a:gd name="connsiteX390" fmla="*/ 4176701 w 4572002"/>
                  <a:gd name="connsiteY390" fmla="*/ 1318456 h 6858002"/>
                  <a:gd name="connsiteX391" fmla="*/ 4199372 w 4572002"/>
                  <a:gd name="connsiteY391" fmla="*/ 1472575 h 6858002"/>
                  <a:gd name="connsiteX392" fmla="*/ 4200325 w 4572002"/>
                  <a:gd name="connsiteY392" fmla="*/ 1489720 h 6858002"/>
                  <a:gd name="connsiteX393" fmla="*/ 4196324 w 4572002"/>
                  <a:gd name="connsiteY393" fmla="*/ 1537537 h 6858002"/>
                  <a:gd name="connsiteX394" fmla="*/ 4237474 w 4572002"/>
                  <a:gd name="connsiteY394" fmla="*/ 1650317 h 6858002"/>
                  <a:gd name="connsiteX395" fmla="*/ 4251572 w 4572002"/>
                  <a:gd name="connsiteY395" fmla="*/ 1763287 h 6858002"/>
                  <a:gd name="connsiteX396" fmla="*/ 4251380 w 4572002"/>
                  <a:gd name="connsiteY396" fmla="*/ 1825393 h 6858002"/>
                  <a:gd name="connsiteX397" fmla="*/ 4261478 w 4572002"/>
                  <a:gd name="connsiteY397" fmla="*/ 1869780 h 6858002"/>
                  <a:gd name="connsiteX398" fmla="*/ 4292149 w 4572002"/>
                  <a:gd name="connsiteY398" fmla="*/ 1978940 h 6858002"/>
                  <a:gd name="connsiteX399" fmla="*/ 4296911 w 4572002"/>
                  <a:gd name="connsiteY399" fmla="*/ 2030378 h 6858002"/>
                  <a:gd name="connsiteX400" fmla="*/ 4307201 w 4572002"/>
                  <a:gd name="connsiteY400" fmla="*/ 2085054 h 6858002"/>
                  <a:gd name="connsiteX401" fmla="*/ 4353302 w 4572002"/>
                  <a:gd name="connsiteY401" fmla="*/ 2220312 h 6858002"/>
                  <a:gd name="connsiteX402" fmla="*/ 4350636 w 4572002"/>
                  <a:gd name="connsiteY402" fmla="*/ 2330806 h 6858002"/>
                  <a:gd name="connsiteX403" fmla="*/ 4351206 w 4572002"/>
                  <a:gd name="connsiteY403" fmla="*/ 2401292 h 6858002"/>
                  <a:gd name="connsiteX404" fmla="*/ 4366446 w 4572002"/>
                  <a:gd name="connsiteY404" fmla="*/ 2485307 h 6858002"/>
                  <a:gd name="connsiteX405" fmla="*/ 4388736 w 4572002"/>
                  <a:gd name="connsiteY405" fmla="*/ 2554079 h 6858002"/>
                  <a:gd name="connsiteX406" fmla="*/ 4406453 w 4572002"/>
                  <a:gd name="connsiteY406" fmla="*/ 2649143 h 6858002"/>
                  <a:gd name="connsiteX407" fmla="*/ 4440554 w 4572002"/>
                  <a:gd name="connsiteY407" fmla="*/ 2743826 h 6858002"/>
                  <a:gd name="connsiteX408" fmla="*/ 4466653 w 4572002"/>
                  <a:gd name="connsiteY408" fmla="*/ 2809930 h 6858002"/>
                  <a:gd name="connsiteX409" fmla="*/ 4489705 w 4572002"/>
                  <a:gd name="connsiteY409" fmla="*/ 2901943 h 6858002"/>
                  <a:gd name="connsiteX410" fmla="*/ 4505897 w 4572002"/>
                  <a:gd name="connsiteY410" fmla="*/ 3042728 h 6858002"/>
                  <a:gd name="connsiteX411" fmla="*/ 4507613 w 4572002"/>
                  <a:gd name="connsiteY411" fmla="*/ 3107500 h 6858002"/>
                  <a:gd name="connsiteX412" fmla="*/ 4545521 w 4572002"/>
                  <a:gd name="connsiteY412" fmla="*/ 3209993 h 6858002"/>
                  <a:gd name="connsiteX413" fmla="*/ 4563811 w 4572002"/>
                  <a:gd name="connsiteY413" fmla="*/ 3253809 h 6858002"/>
                  <a:gd name="connsiteX414" fmla="*/ 4548570 w 4572002"/>
                  <a:gd name="connsiteY414" fmla="*/ 3293244 h 6858002"/>
                  <a:gd name="connsiteX415" fmla="*/ 4531043 w 4572002"/>
                  <a:gd name="connsiteY415" fmla="*/ 3318771 h 6858002"/>
                  <a:gd name="connsiteX416" fmla="*/ 4545904 w 4572002"/>
                  <a:gd name="connsiteY416" fmla="*/ 3399546 h 6858002"/>
                  <a:gd name="connsiteX417" fmla="*/ 4561524 w 4572002"/>
                  <a:gd name="connsiteY417" fmla="*/ 3485275 h 6858002"/>
                  <a:gd name="connsiteX418" fmla="*/ 4572002 w 4572002"/>
                  <a:gd name="connsiteY418" fmla="*/ 3546617 h 6858002"/>
                  <a:gd name="connsiteX419" fmla="*/ 4563620 w 4572002"/>
                  <a:gd name="connsiteY419" fmla="*/ 3623201 h 6858002"/>
                  <a:gd name="connsiteX420" fmla="*/ 4560192 w 4572002"/>
                  <a:gd name="connsiteY420" fmla="*/ 3683591 h 6858002"/>
                  <a:gd name="connsiteX421" fmla="*/ 4550476 w 4572002"/>
                  <a:gd name="connsiteY421" fmla="*/ 3732361 h 6858002"/>
                  <a:gd name="connsiteX422" fmla="*/ 4544759 w 4572002"/>
                  <a:gd name="connsiteY422" fmla="*/ 3749506 h 6858002"/>
                  <a:gd name="connsiteX423" fmla="*/ 4500182 w 4572002"/>
                  <a:gd name="connsiteY423" fmla="*/ 3885338 h 6858002"/>
                  <a:gd name="connsiteX424" fmla="*/ 4464557 w 4572002"/>
                  <a:gd name="connsiteY424" fmla="*/ 4030503 h 6858002"/>
                  <a:gd name="connsiteX425" fmla="*/ 4487039 w 4572002"/>
                  <a:gd name="connsiteY425" fmla="*/ 4124614 h 6858002"/>
                  <a:gd name="connsiteX426" fmla="*/ 4486656 w 4572002"/>
                  <a:gd name="connsiteY426" fmla="*/ 4159667 h 6858002"/>
                  <a:gd name="connsiteX427" fmla="*/ 4491801 w 4572002"/>
                  <a:gd name="connsiteY427" fmla="*/ 4320837 h 6858002"/>
                  <a:gd name="connsiteX428" fmla="*/ 4497325 w 4572002"/>
                  <a:gd name="connsiteY428" fmla="*/ 4349222 h 6858002"/>
                  <a:gd name="connsiteX429" fmla="*/ 4474653 w 4572002"/>
                  <a:gd name="connsiteY429" fmla="*/ 4502579 h 6858002"/>
                  <a:gd name="connsiteX430" fmla="*/ 4470844 w 4572002"/>
                  <a:gd name="connsiteY430" fmla="*/ 4558207 h 6858002"/>
                  <a:gd name="connsiteX431" fmla="*/ 4464557 w 4572002"/>
                  <a:gd name="connsiteY431" fmla="*/ 4609452 h 6858002"/>
                  <a:gd name="connsiteX432" fmla="*/ 4463033 w 4572002"/>
                  <a:gd name="connsiteY432" fmla="*/ 4681083 h 6858002"/>
                  <a:gd name="connsiteX433" fmla="*/ 4465891 w 4572002"/>
                  <a:gd name="connsiteY433" fmla="*/ 4755381 h 6858002"/>
                  <a:gd name="connsiteX434" fmla="*/ 4465319 w 4572002"/>
                  <a:gd name="connsiteY434" fmla="*/ 4838250 h 6858002"/>
                  <a:gd name="connsiteX435" fmla="*/ 4460367 w 4572002"/>
                  <a:gd name="connsiteY435" fmla="*/ 4871019 h 6858002"/>
                  <a:gd name="connsiteX436" fmla="*/ 4463795 w 4572002"/>
                  <a:gd name="connsiteY436" fmla="*/ 4959602 h 6858002"/>
                  <a:gd name="connsiteX437" fmla="*/ 4458082 w 4572002"/>
                  <a:gd name="connsiteY437" fmla="*/ 5006086 h 6858002"/>
                  <a:gd name="connsiteX438" fmla="*/ 4456937 w 4572002"/>
                  <a:gd name="connsiteY438" fmla="*/ 5082670 h 6858002"/>
                  <a:gd name="connsiteX439" fmla="*/ 4455603 w 4572002"/>
                  <a:gd name="connsiteY439" fmla="*/ 5107627 h 6858002"/>
                  <a:gd name="connsiteX440" fmla="*/ 4454840 w 4572002"/>
                  <a:gd name="connsiteY440" fmla="*/ 5129916 h 6858002"/>
                  <a:gd name="connsiteX441" fmla="*/ 4470464 w 4572002"/>
                  <a:gd name="connsiteY441" fmla="*/ 5206308 h 6858002"/>
                  <a:gd name="connsiteX442" fmla="*/ 4471415 w 4572002"/>
                  <a:gd name="connsiteY442" fmla="*/ 5274129 h 6858002"/>
                  <a:gd name="connsiteX443" fmla="*/ 4483990 w 4572002"/>
                  <a:gd name="connsiteY443" fmla="*/ 5393005 h 6858002"/>
                  <a:gd name="connsiteX444" fmla="*/ 4479607 w 4572002"/>
                  <a:gd name="connsiteY444" fmla="*/ 5419295 h 6858002"/>
                  <a:gd name="connsiteX445" fmla="*/ 4477894 w 4572002"/>
                  <a:gd name="connsiteY445" fmla="*/ 5501594 h 6858002"/>
                  <a:gd name="connsiteX446" fmla="*/ 4476560 w 4572002"/>
                  <a:gd name="connsiteY446" fmla="*/ 5548460 h 6858002"/>
                  <a:gd name="connsiteX447" fmla="*/ 4485703 w 4572002"/>
                  <a:gd name="connsiteY447" fmla="*/ 5606372 h 6858002"/>
                  <a:gd name="connsiteX448" fmla="*/ 4505134 w 4572002"/>
                  <a:gd name="connsiteY448" fmla="*/ 5706959 h 6858002"/>
                  <a:gd name="connsiteX449" fmla="*/ 4508183 w 4572002"/>
                  <a:gd name="connsiteY449" fmla="*/ 5733440 h 6858002"/>
                  <a:gd name="connsiteX450" fmla="*/ 4517519 w 4572002"/>
                  <a:gd name="connsiteY450" fmla="*/ 5781830 h 6858002"/>
                  <a:gd name="connsiteX451" fmla="*/ 4519234 w 4572002"/>
                  <a:gd name="connsiteY451" fmla="*/ 5790592 h 6858002"/>
                  <a:gd name="connsiteX452" fmla="*/ 4542855 w 4572002"/>
                  <a:gd name="connsiteY452" fmla="*/ 5864318 h 6858002"/>
                  <a:gd name="connsiteX453" fmla="*/ 4544759 w 4572002"/>
                  <a:gd name="connsiteY453" fmla="*/ 5902610 h 6858002"/>
                  <a:gd name="connsiteX454" fmla="*/ 4544951 w 4572002"/>
                  <a:gd name="connsiteY454" fmla="*/ 6012723 h 6858002"/>
                  <a:gd name="connsiteX455" fmla="*/ 4541332 w 4572002"/>
                  <a:gd name="connsiteY455" fmla="*/ 6059397 h 6858002"/>
                  <a:gd name="connsiteX456" fmla="*/ 4527426 w 4572002"/>
                  <a:gd name="connsiteY456" fmla="*/ 6171605 h 6858002"/>
                  <a:gd name="connsiteX457" fmla="*/ 4520568 w 4572002"/>
                  <a:gd name="connsiteY457" fmla="*/ 6242093 h 6858002"/>
                  <a:gd name="connsiteX458" fmla="*/ 4509706 w 4572002"/>
                  <a:gd name="connsiteY458" fmla="*/ 6323058 h 6858002"/>
                  <a:gd name="connsiteX459" fmla="*/ 4502848 w 4572002"/>
                  <a:gd name="connsiteY459" fmla="*/ 6415833 h 6858002"/>
                  <a:gd name="connsiteX460" fmla="*/ 4482084 w 4572002"/>
                  <a:gd name="connsiteY460" fmla="*/ 6584812 h 6858002"/>
                  <a:gd name="connsiteX461" fmla="*/ 4460557 w 4572002"/>
                  <a:gd name="connsiteY461" fmla="*/ 6748458 h 6858002"/>
                  <a:gd name="connsiteX462" fmla="*/ 4441507 w 4572002"/>
                  <a:gd name="connsiteY462" fmla="*/ 6815516 h 6858002"/>
                  <a:gd name="connsiteX463" fmla="*/ 4431806 w 4572002"/>
                  <a:gd name="connsiteY463" fmla="*/ 6858001 h 6858002"/>
                  <a:gd name="connsiteX464" fmla="*/ 4259554 w 4572002"/>
                  <a:gd name="connsiteY464" fmla="*/ 6858001 h 6858002"/>
                  <a:gd name="connsiteX465" fmla="*/ 4259554 w 4572002"/>
                  <a:gd name="connsiteY465" fmla="*/ 6858002 h 6858002"/>
                  <a:gd name="connsiteX466" fmla="*/ 0 w 4572002"/>
                  <a:gd name="connsiteY466" fmla="*/ 6858002 h 6858002"/>
                  <a:gd name="connsiteX467" fmla="*/ 0 w 4572002"/>
                  <a:gd name="connsiteY467" fmla="*/ 2 h 6858002"/>
                  <a:gd name="connsiteX468" fmla="*/ 3766492 w 4572002"/>
                  <a:gd name="connsiteY468" fmla="*/ 1 h 6858002"/>
                  <a:gd name="connsiteX469" fmla="*/ 3769210 w 4572002"/>
                  <a:gd name="connsiteY469" fmla="*/ 21486 h 6858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</a:cxnLst>
                <a:rect l="l" t="t" r="r" b="b"/>
                <a:pathLst>
                  <a:path w="4572002" h="6858002">
                    <a:moveTo>
                      <a:pt x="4214994" y="6564620"/>
                    </a:moveTo>
                    <a:lnTo>
                      <a:pt x="4214994" y="6564621"/>
                    </a:lnTo>
                    <a:cubicBezTo>
                      <a:pt x="4225281" y="6575479"/>
                      <a:pt x="4231378" y="6582147"/>
                      <a:pt x="4237474" y="6588626"/>
                    </a:cubicBezTo>
                    <a:lnTo>
                      <a:pt x="4254096" y="6625225"/>
                    </a:lnTo>
                    <a:lnTo>
                      <a:pt x="4247001" y="6662540"/>
                    </a:lnTo>
                    <a:lnTo>
                      <a:pt x="4247000" y="6662541"/>
                    </a:lnTo>
                    <a:lnTo>
                      <a:pt x="4246999" y="6662544"/>
                    </a:lnTo>
                    <a:lnTo>
                      <a:pt x="4235550" y="6683027"/>
                    </a:lnTo>
                    <a:lnTo>
                      <a:pt x="4232403" y="6702976"/>
                    </a:lnTo>
                    <a:lnTo>
                      <a:pt x="4232403" y="6702977"/>
                    </a:lnTo>
                    <a:cubicBezTo>
                      <a:pt x="4232808" y="6716169"/>
                      <a:pt x="4237951" y="6729219"/>
                      <a:pt x="4246238" y="6742553"/>
                    </a:cubicBezTo>
                    <a:lnTo>
                      <a:pt x="4246239" y="6742555"/>
                    </a:lnTo>
                    <a:lnTo>
                      <a:pt x="4265716" y="6812062"/>
                    </a:lnTo>
                    <a:lnTo>
                      <a:pt x="4265717" y="6812064"/>
                    </a:lnTo>
                    <a:lnTo>
                      <a:pt x="4265717" y="6812063"/>
                    </a:lnTo>
                    <a:lnTo>
                      <a:pt x="4265716" y="6812062"/>
                    </a:lnTo>
                    <a:lnTo>
                      <a:pt x="4260942" y="6776800"/>
                    </a:lnTo>
                    <a:lnTo>
                      <a:pt x="4246239" y="6742555"/>
                    </a:lnTo>
                    <a:lnTo>
                      <a:pt x="4246238" y="6742552"/>
                    </a:lnTo>
                    <a:lnTo>
                      <a:pt x="4232403" y="6702976"/>
                    </a:lnTo>
                    <a:lnTo>
                      <a:pt x="4246999" y="6662544"/>
                    </a:lnTo>
                    <a:lnTo>
                      <a:pt x="4247000" y="6662542"/>
                    </a:lnTo>
                    <a:lnTo>
                      <a:pt x="4247001" y="6662540"/>
                    </a:lnTo>
                    <a:lnTo>
                      <a:pt x="4254084" y="6645552"/>
                    </a:lnTo>
                    <a:lnTo>
                      <a:pt x="4254096" y="6625225"/>
                    </a:lnTo>
                    <a:lnTo>
                      <a:pt x="4254096" y="6625224"/>
                    </a:lnTo>
                    <a:cubicBezTo>
                      <a:pt x="4252000" y="6611341"/>
                      <a:pt x="4245951" y="6597578"/>
                      <a:pt x="4237474" y="6588625"/>
                    </a:cubicBezTo>
                    <a:close/>
                    <a:moveTo>
                      <a:pt x="4295315" y="6438981"/>
                    </a:moveTo>
                    <a:lnTo>
                      <a:pt x="4275385" y="6463840"/>
                    </a:lnTo>
                    <a:lnTo>
                      <a:pt x="4275382" y="6463849"/>
                    </a:lnTo>
                    <a:lnTo>
                      <a:pt x="4261587" y="6513012"/>
                    </a:lnTo>
                    <a:lnTo>
                      <a:pt x="4242781" y="6546194"/>
                    </a:lnTo>
                    <a:lnTo>
                      <a:pt x="4242781" y="6546195"/>
                    </a:lnTo>
                    <a:lnTo>
                      <a:pt x="4259120" y="6521804"/>
                    </a:lnTo>
                    <a:lnTo>
                      <a:pt x="4261587" y="6513012"/>
                    </a:lnTo>
                    <a:lnTo>
                      <a:pt x="4264398" y="6508052"/>
                    </a:lnTo>
                    <a:lnTo>
                      <a:pt x="4275382" y="6463849"/>
                    </a:lnTo>
                    <a:lnTo>
                      <a:pt x="4275385" y="6463841"/>
                    </a:lnTo>
                    <a:cubicBezTo>
                      <a:pt x="4278336" y="6451650"/>
                      <a:pt x="4285813" y="6444077"/>
                      <a:pt x="4295315" y="6438981"/>
                    </a:cubicBezTo>
                    <a:close/>
                    <a:moveTo>
                      <a:pt x="4381289" y="6365204"/>
                    </a:moveTo>
                    <a:lnTo>
                      <a:pt x="4380008" y="6387910"/>
                    </a:lnTo>
                    <a:lnTo>
                      <a:pt x="4378243" y="6391549"/>
                    </a:lnTo>
                    <a:lnTo>
                      <a:pt x="4370589" y="6407332"/>
                    </a:lnTo>
                    <a:lnTo>
                      <a:pt x="4370589" y="6407333"/>
                    </a:lnTo>
                    <a:lnTo>
                      <a:pt x="4378243" y="6391549"/>
                    </a:lnTo>
                    <a:lnTo>
                      <a:pt x="4380008" y="6387910"/>
                    </a:lnTo>
                    <a:close/>
                    <a:moveTo>
                      <a:pt x="4142220" y="4221391"/>
                    </a:moveTo>
                    <a:lnTo>
                      <a:pt x="4142220" y="4221392"/>
                    </a:lnTo>
                    <a:cubicBezTo>
                      <a:pt x="4142982" y="4232061"/>
                      <a:pt x="4143172" y="4243873"/>
                      <a:pt x="4147936" y="4253015"/>
                    </a:cubicBezTo>
                    <a:cubicBezTo>
                      <a:pt x="4160129" y="4277402"/>
                      <a:pt x="4175749" y="4300071"/>
                      <a:pt x="4187752" y="4324646"/>
                    </a:cubicBezTo>
                    <a:lnTo>
                      <a:pt x="4196706" y="4363891"/>
                    </a:lnTo>
                    <a:lnTo>
                      <a:pt x="4195944" y="4482004"/>
                    </a:lnTo>
                    <a:cubicBezTo>
                      <a:pt x="4193276" y="4546776"/>
                      <a:pt x="4192704" y="4612500"/>
                      <a:pt x="4135934" y="4659174"/>
                    </a:cubicBezTo>
                    <a:cubicBezTo>
                      <a:pt x="4131362" y="4662986"/>
                      <a:pt x="4128694" y="4671176"/>
                      <a:pt x="4127932" y="4677655"/>
                    </a:cubicBezTo>
                    <a:cubicBezTo>
                      <a:pt x="4124313" y="4707564"/>
                      <a:pt x="4123931" y="4738235"/>
                      <a:pt x="4118025" y="4767764"/>
                    </a:cubicBezTo>
                    <a:cubicBezTo>
                      <a:pt x="4115644" y="4779575"/>
                      <a:pt x="4114835" y="4790387"/>
                      <a:pt x="4116716" y="4800483"/>
                    </a:cubicBezTo>
                    <a:lnTo>
                      <a:pt x="4116716" y="4800484"/>
                    </a:lnTo>
                    <a:cubicBezTo>
                      <a:pt x="4118597" y="4810581"/>
                      <a:pt x="4123170" y="4819964"/>
                      <a:pt x="4131552" y="4828917"/>
                    </a:cubicBezTo>
                    <a:lnTo>
                      <a:pt x="4153733" y="4863343"/>
                    </a:lnTo>
                    <a:lnTo>
                      <a:pt x="4161262" y="4889275"/>
                    </a:lnTo>
                    <a:lnTo>
                      <a:pt x="4159557" y="4912168"/>
                    </a:lnTo>
                    <a:cubicBezTo>
                      <a:pt x="4157842" y="4919978"/>
                      <a:pt x="4157485" y="4927122"/>
                      <a:pt x="4158155" y="4933804"/>
                    </a:cubicBezTo>
                    <a:lnTo>
                      <a:pt x="4158155" y="4933805"/>
                    </a:lnTo>
                    <a:lnTo>
                      <a:pt x="4162914" y="4952673"/>
                    </a:lnTo>
                    <a:lnTo>
                      <a:pt x="4165707" y="4957454"/>
                    </a:lnTo>
                    <a:lnTo>
                      <a:pt x="4166985" y="4961456"/>
                    </a:lnTo>
                    <a:cubicBezTo>
                      <a:pt x="4171496" y="4970097"/>
                      <a:pt x="4177202" y="4978394"/>
                      <a:pt x="4182989" y="4987038"/>
                    </a:cubicBezTo>
                    <a:cubicBezTo>
                      <a:pt x="4194228" y="5003802"/>
                      <a:pt x="4208326" y="5022853"/>
                      <a:pt x="4209468" y="5041522"/>
                    </a:cubicBezTo>
                    <a:cubicBezTo>
                      <a:pt x="4210087" y="5052096"/>
                      <a:pt x="4213005" y="5062300"/>
                      <a:pt x="4216684" y="5072376"/>
                    </a:cubicBezTo>
                    <a:lnTo>
                      <a:pt x="4222587" y="5087441"/>
                    </a:lnTo>
                    <a:lnTo>
                      <a:pt x="4235615" y="5133220"/>
                    </a:lnTo>
                    <a:lnTo>
                      <a:pt x="4235616" y="5133225"/>
                    </a:lnTo>
                    <a:lnTo>
                      <a:pt x="4228901" y="5166113"/>
                    </a:lnTo>
                    <a:lnTo>
                      <a:pt x="4228901" y="5166114"/>
                    </a:lnTo>
                    <a:cubicBezTo>
                      <a:pt x="4228139" y="5167638"/>
                      <a:pt x="4228712" y="5169781"/>
                      <a:pt x="4229593" y="5172091"/>
                    </a:cubicBezTo>
                    <a:lnTo>
                      <a:pt x="4232139" y="5179068"/>
                    </a:lnTo>
                    <a:cubicBezTo>
                      <a:pt x="4235759" y="5196595"/>
                      <a:pt x="4235807" y="5213598"/>
                      <a:pt x="4231973" y="5229434"/>
                    </a:cubicBezTo>
                    <a:lnTo>
                      <a:pt x="4225669" y="5241089"/>
                    </a:lnTo>
                    <a:lnTo>
                      <a:pt x="4208517" y="5272796"/>
                    </a:lnTo>
                    <a:cubicBezTo>
                      <a:pt x="4196871" y="5285441"/>
                      <a:pt x="4189165" y="5298595"/>
                      <a:pt x="4184613" y="5312288"/>
                    </a:cubicBezTo>
                    <a:lnTo>
                      <a:pt x="4183557" y="5321350"/>
                    </a:lnTo>
                    <a:lnTo>
                      <a:pt x="4181083" y="5326163"/>
                    </a:lnTo>
                    <a:lnTo>
                      <a:pt x="4179637" y="5355014"/>
                    </a:lnTo>
                    <a:lnTo>
                      <a:pt x="4179637" y="5355015"/>
                    </a:lnTo>
                    <a:cubicBezTo>
                      <a:pt x="4180286" y="5364883"/>
                      <a:pt x="4181989" y="5375003"/>
                      <a:pt x="4184513" y="5385385"/>
                    </a:cubicBezTo>
                    <a:cubicBezTo>
                      <a:pt x="4187752" y="5398722"/>
                      <a:pt x="4190038" y="5412058"/>
                      <a:pt x="4192704" y="5425583"/>
                    </a:cubicBezTo>
                    <a:cubicBezTo>
                      <a:pt x="4196514" y="5443871"/>
                      <a:pt x="4200516" y="5462352"/>
                      <a:pt x="4204327" y="5480638"/>
                    </a:cubicBezTo>
                    <a:lnTo>
                      <a:pt x="4208850" y="5507668"/>
                    </a:lnTo>
                    <a:lnTo>
                      <a:pt x="4198232" y="5531692"/>
                    </a:lnTo>
                    <a:lnTo>
                      <a:pt x="4198231" y="5531693"/>
                    </a:lnTo>
                    <a:cubicBezTo>
                      <a:pt x="4191181" y="5537600"/>
                      <a:pt x="4187989" y="5542649"/>
                      <a:pt x="4188085" y="5547578"/>
                    </a:cubicBezTo>
                    <a:lnTo>
                      <a:pt x="4188085" y="5547579"/>
                    </a:lnTo>
                    <a:cubicBezTo>
                      <a:pt x="4188180" y="5552508"/>
                      <a:pt x="4191562" y="5557318"/>
                      <a:pt x="4197659" y="5562747"/>
                    </a:cubicBezTo>
                    <a:cubicBezTo>
                      <a:pt x="4240332" y="5600468"/>
                      <a:pt x="4267003" y="5646190"/>
                      <a:pt x="4268907" y="5704484"/>
                    </a:cubicBezTo>
                    <a:cubicBezTo>
                      <a:pt x="4269289" y="5716486"/>
                      <a:pt x="4271954" y="5728679"/>
                      <a:pt x="4274812" y="5740489"/>
                    </a:cubicBezTo>
                    <a:cubicBezTo>
                      <a:pt x="4276527" y="5747729"/>
                      <a:pt x="4278433" y="5756494"/>
                      <a:pt x="4283578" y="5760874"/>
                    </a:cubicBezTo>
                    <a:cubicBezTo>
                      <a:pt x="4322821" y="5794975"/>
                      <a:pt x="4350063" y="5837458"/>
                      <a:pt x="4371973" y="5883752"/>
                    </a:cubicBezTo>
                    <a:lnTo>
                      <a:pt x="4371974" y="5883757"/>
                    </a:lnTo>
                    <a:lnTo>
                      <a:pt x="4389877" y="5935946"/>
                    </a:lnTo>
                    <a:lnTo>
                      <a:pt x="4389878" y="5935950"/>
                    </a:lnTo>
                    <a:lnTo>
                      <a:pt x="4386259" y="5993290"/>
                    </a:lnTo>
                    <a:lnTo>
                      <a:pt x="4386259" y="5993291"/>
                    </a:lnTo>
                    <a:cubicBezTo>
                      <a:pt x="4385116" y="6004531"/>
                      <a:pt x="4385306" y="6017485"/>
                      <a:pt x="4379782" y="6026440"/>
                    </a:cubicBezTo>
                    <a:cubicBezTo>
                      <a:pt x="4362445" y="6054825"/>
                      <a:pt x="4343778" y="6082258"/>
                      <a:pt x="4323583" y="6108738"/>
                    </a:cubicBezTo>
                    <a:cubicBezTo>
                      <a:pt x="4314914" y="6120074"/>
                      <a:pt x="4309961" y="6126884"/>
                      <a:pt x="4309890" y="6133314"/>
                    </a:cubicBezTo>
                    <a:lnTo>
                      <a:pt x="4309890" y="6133315"/>
                    </a:lnTo>
                    <a:lnTo>
                      <a:pt x="4313591" y="6143190"/>
                    </a:lnTo>
                    <a:lnTo>
                      <a:pt x="4325486" y="6155600"/>
                    </a:lnTo>
                    <a:lnTo>
                      <a:pt x="4325488" y="6155603"/>
                    </a:lnTo>
                    <a:cubicBezTo>
                      <a:pt x="4347778" y="6175798"/>
                      <a:pt x="4359398" y="6200945"/>
                      <a:pt x="4364160" y="6228757"/>
                    </a:cubicBezTo>
                    <a:lnTo>
                      <a:pt x="4381497" y="6361540"/>
                    </a:lnTo>
                    <a:lnTo>
                      <a:pt x="4381497" y="6361539"/>
                    </a:lnTo>
                    <a:cubicBezTo>
                      <a:pt x="4377877" y="6317151"/>
                      <a:pt x="4371590" y="6272764"/>
                      <a:pt x="4364160" y="6228756"/>
                    </a:cubicBezTo>
                    <a:cubicBezTo>
                      <a:pt x="4359398" y="6200944"/>
                      <a:pt x="4347778" y="6175797"/>
                      <a:pt x="4325488" y="6155602"/>
                    </a:cubicBezTo>
                    <a:lnTo>
                      <a:pt x="4325486" y="6155600"/>
                    </a:lnTo>
                    <a:lnTo>
                      <a:pt x="4309890" y="6133315"/>
                    </a:lnTo>
                    <a:lnTo>
                      <a:pt x="4323583" y="6108739"/>
                    </a:lnTo>
                    <a:cubicBezTo>
                      <a:pt x="4343778" y="6082259"/>
                      <a:pt x="4362445" y="6054826"/>
                      <a:pt x="4379782" y="6026441"/>
                    </a:cubicBezTo>
                    <a:cubicBezTo>
                      <a:pt x="4385306" y="6017486"/>
                      <a:pt x="4385116" y="6004532"/>
                      <a:pt x="4386259" y="5993292"/>
                    </a:cubicBezTo>
                    <a:lnTo>
                      <a:pt x="4386259" y="5993290"/>
                    </a:lnTo>
                    <a:lnTo>
                      <a:pt x="4389712" y="5964477"/>
                    </a:lnTo>
                    <a:lnTo>
                      <a:pt x="4389878" y="5935950"/>
                    </a:lnTo>
                    <a:lnTo>
                      <a:pt x="4389878" y="5935949"/>
                    </a:lnTo>
                    <a:lnTo>
                      <a:pt x="4389877" y="5935946"/>
                    </a:lnTo>
                    <a:lnTo>
                      <a:pt x="4382997" y="5909351"/>
                    </a:lnTo>
                    <a:lnTo>
                      <a:pt x="4371974" y="5883757"/>
                    </a:lnTo>
                    <a:lnTo>
                      <a:pt x="4371973" y="5883751"/>
                    </a:lnTo>
                    <a:cubicBezTo>
                      <a:pt x="4350063" y="5837457"/>
                      <a:pt x="4322821" y="5794974"/>
                      <a:pt x="4283578" y="5760873"/>
                    </a:cubicBezTo>
                    <a:cubicBezTo>
                      <a:pt x="4278433" y="5756493"/>
                      <a:pt x="4276527" y="5747728"/>
                      <a:pt x="4274812" y="5740488"/>
                    </a:cubicBezTo>
                    <a:cubicBezTo>
                      <a:pt x="4271954" y="5728678"/>
                      <a:pt x="4269289" y="5716485"/>
                      <a:pt x="4268907" y="5704483"/>
                    </a:cubicBezTo>
                    <a:cubicBezTo>
                      <a:pt x="4267003" y="5646189"/>
                      <a:pt x="4240332" y="5600467"/>
                      <a:pt x="4197659" y="5562746"/>
                    </a:cubicBezTo>
                    <a:lnTo>
                      <a:pt x="4188085" y="5547578"/>
                    </a:lnTo>
                    <a:lnTo>
                      <a:pt x="4198231" y="5531694"/>
                    </a:lnTo>
                    <a:lnTo>
                      <a:pt x="4198232" y="5531692"/>
                    </a:lnTo>
                    <a:lnTo>
                      <a:pt x="4206630" y="5520422"/>
                    </a:lnTo>
                    <a:lnTo>
                      <a:pt x="4208850" y="5507668"/>
                    </a:lnTo>
                    <a:lnTo>
                      <a:pt x="4208850" y="5507667"/>
                    </a:lnTo>
                    <a:cubicBezTo>
                      <a:pt x="4208803" y="5498832"/>
                      <a:pt x="4206231" y="5489497"/>
                      <a:pt x="4204327" y="5480637"/>
                    </a:cubicBezTo>
                    <a:cubicBezTo>
                      <a:pt x="4200516" y="5462351"/>
                      <a:pt x="4196514" y="5443870"/>
                      <a:pt x="4192704" y="5425582"/>
                    </a:cubicBezTo>
                    <a:cubicBezTo>
                      <a:pt x="4190038" y="5412057"/>
                      <a:pt x="4187752" y="5398721"/>
                      <a:pt x="4184513" y="5385384"/>
                    </a:cubicBezTo>
                    <a:lnTo>
                      <a:pt x="4179637" y="5355014"/>
                    </a:lnTo>
                    <a:lnTo>
                      <a:pt x="4183557" y="5321350"/>
                    </a:lnTo>
                    <a:lnTo>
                      <a:pt x="4208517" y="5272797"/>
                    </a:lnTo>
                    <a:lnTo>
                      <a:pt x="4225669" y="5241089"/>
                    </a:lnTo>
                    <a:lnTo>
                      <a:pt x="4231973" y="5229433"/>
                    </a:lnTo>
                    <a:lnTo>
                      <a:pt x="4232139" y="5179068"/>
                    </a:lnTo>
                    <a:lnTo>
                      <a:pt x="4232139" y="5179067"/>
                    </a:lnTo>
                    <a:cubicBezTo>
                      <a:pt x="4231663" y="5176876"/>
                      <a:pt x="4230473" y="5174400"/>
                      <a:pt x="4229593" y="5172090"/>
                    </a:cubicBezTo>
                    <a:lnTo>
                      <a:pt x="4228901" y="5166114"/>
                    </a:lnTo>
                    <a:lnTo>
                      <a:pt x="4235616" y="5133225"/>
                    </a:lnTo>
                    <a:lnTo>
                      <a:pt x="4235616" y="5133224"/>
                    </a:lnTo>
                    <a:lnTo>
                      <a:pt x="4235615" y="5133220"/>
                    </a:lnTo>
                    <a:lnTo>
                      <a:pt x="4228473" y="5102461"/>
                    </a:lnTo>
                    <a:lnTo>
                      <a:pt x="4222587" y="5087441"/>
                    </a:lnTo>
                    <a:lnTo>
                      <a:pt x="4222582" y="5087423"/>
                    </a:lnTo>
                    <a:cubicBezTo>
                      <a:pt x="4216496" y="5072411"/>
                      <a:pt x="4210397" y="5057381"/>
                      <a:pt x="4209468" y="5041521"/>
                    </a:cubicBezTo>
                    <a:cubicBezTo>
                      <a:pt x="4208326" y="5022852"/>
                      <a:pt x="4194228" y="5003801"/>
                      <a:pt x="4182989" y="4987037"/>
                    </a:cubicBezTo>
                    <a:lnTo>
                      <a:pt x="4165707" y="4957454"/>
                    </a:lnTo>
                    <a:lnTo>
                      <a:pt x="4158155" y="4933805"/>
                    </a:lnTo>
                    <a:lnTo>
                      <a:pt x="4159557" y="4912169"/>
                    </a:lnTo>
                    <a:cubicBezTo>
                      <a:pt x="4161319" y="4904358"/>
                      <a:pt x="4161831" y="4896714"/>
                      <a:pt x="4161262" y="4889276"/>
                    </a:cubicBezTo>
                    <a:lnTo>
                      <a:pt x="4161262" y="4889275"/>
                    </a:lnTo>
                    <a:lnTo>
                      <a:pt x="4156484" y="4867614"/>
                    </a:lnTo>
                    <a:lnTo>
                      <a:pt x="4153733" y="4863343"/>
                    </a:lnTo>
                    <a:lnTo>
                      <a:pt x="4151983" y="4857317"/>
                    </a:lnTo>
                    <a:cubicBezTo>
                      <a:pt x="4146840" y="4847214"/>
                      <a:pt x="4139839" y="4837703"/>
                      <a:pt x="4131552" y="4828916"/>
                    </a:cubicBezTo>
                    <a:lnTo>
                      <a:pt x="4116716" y="4800483"/>
                    </a:lnTo>
                    <a:lnTo>
                      <a:pt x="4118025" y="4767765"/>
                    </a:lnTo>
                    <a:cubicBezTo>
                      <a:pt x="4123931" y="4738236"/>
                      <a:pt x="4124313" y="4707565"/>
                      <a:pt x="4127932" y="4677656"/>
                    </a:cubicBezTo>
                    <a:cubicBezTo>
                      <a:pt x="4128694" y="4671177"/>
                      <a:pt x="4131362" y="4662987"/>
                      <a:pt x="4135934" y="4659175"/>
                    </a:cubicBezTo>
                    <a:cubicBezTo>
                      <a:pt x="4192704" y="4612501"/>
                      <a:pt x="4193276" y="4546777"/>
                      <a:pt x="4195944" y="4482005"/>
                    </a:cubicBezTo>
                    <a:cubicBezTo>
                      <a:pt x="4197659" y="4442762"/>
                      <a:pt x="4197659" y="4403326"/>
                      <a:pt x="4196706" y="4363891"/>
                    </a:cubicBezTo>
                    <a:lnTo>
                      <a:pt x="4196706" y="4363890"/>
                    </a:lnTo>
                    <a:cubicBezTo>
                      <a:pt x="4196514" y="4350554"/>
                      <a:pt x="4193466" y="4336457"/>
                      <a:pt x="4187752" y="4324645"/>
                    </a:cubicBezTo>
                    <a:cubicBezTo>
                      <a:pt x="4175749" y="4300070"/>
                      <a:pt x="4160129" y="4277401"/>
                      <a:pt x="4147936" y="4253014"/>
                    </a:cubicBezTo>
                    <a:close/>
                    <a:moveTo>
                      <a:pt x="4211111" y="2836172"/>
                    </a:moveTo>
                    <a:lnTo>
                      <a:pt x="4202421" y="2848793"/>
                    </a:lnTo>
                    <a:cubicBezTo>
                      <a:pt x="4197421" y="2865010"/>
                      <a:pt x="4191562" y="2881307"/>
                      <a:pt x="4186816" y="2897785"/>
                    </a:cubicBezTo>
                    <a:lnTo>
                      <a:pt x="4185787" y="2903551"/>
                    </a:lnTo>
                    <a:lnTo>
                      <a:pt x="4182513" y="2914328"/>
                    </a:lnTo>
                    <a:lnTo>
                      <a:pt x="4177882" y="2947858"/>
                    </a:lnTo>
                    <a:lnTo>
                      <a:pt x="4177881" y="2947862"/>
                    </a:lnTo>
                    <a:lnTo>
                      <a:pt x="4177881" y="2947863"/>
                    </a:lnTo>
                    <a:cubicBezTo>
                      <a:pt x="4177512" y="2959157"/>
                      <a:pt x="4178512" y="2970576"/>
                      <a:pt x="4181465" y="2982149"/>
                    </a:cubicBezTo>
                    <a:lnTo>
                      <a:pt x="4193158" y="3077402"/>
                    </a:lnTo>
                    <a:lnTo>
                      <a:pt x="4180703" y="3172654"/>
                    </a:lnTo>
                    <a:cubicBezTo>
                      <a:pt x="4154794" y="3276480"/>
                      <a:pt x="4127362" y="3380305"/>
                      <a:pt x="4133076" y="3489467"/>
                    </a:cubicBezTo>
                    <a:cubicBezTo>
                      <a:pt x="4134028" y="3507563"/>
                      <a:pt x="4122407" y="3529090"/>
                      <a:pt x="4110977" y="3544713"/>
                    </a:cubicBezTo>
                    <a:cubicBezTo>
                      <a:pt x="4100119" y="3559668"/>
                      <a:pt x="4094260" y="3566812"/>
                      <a:pt x="4093355" y="3574408"/>
                    </a:cubicBezTo>
                    <a:lnTo>
                      <a:pt x="4093355" y="3574409"/>
                    </a:lnTo>
                    <a:cubicBezTo>
                      <a:pt x="4092450" y="3582005"/>
                      <a:pt x="4096499" y="3590054"/>
                      <a:pt x="4105453" y="3606818"/>
                    </a:cubicBezTo>
                    <a:cubicBezTo>
                      <a:pt x="4109835" y="3614820"/>
                      <a:pt x="4112501" y="3624726"/>
                      <a:pt x="4118979" y="3630633"/>
                    </a:cubicBezTo>
                    <a:lnTo>
                      <a:pt x="4136708" y="3654416"/>
                    </a:lnTo>
                    <a:lnTo>
                      <a:pt x="4140382" y="3668940"/>
                    </a:lnTo>
                    <a:lnTo>
                      <a:pt x="4143220" y="3680164"/>
                    </a:lnTo>
                    <a:lnTo>
                      <a:pt x="4139172" y="3734837"/>
                    </a:lnTo>
                    <a:lnTo>
                      <a:pt x="4139172" y="3734838"/>
                    </a:lnTo>
                    <a:cubicBezTo>
                      <a:pt x="4138220" y="3741316"/>
                      <a:pt x="4136886" y="3749126"/>
                      <a:pt x="4139554" y="3754653"/>
                    </a:cubicBezTo>
                    <a:lnTo>
                      <a:pt x="4145911" y="3789776"/>
                    </a:lnTo>
                    <a:lnTo>
                      <a:pt x="4130980" y="3822472"/>
                    </a:lnTo>
                    <a:cubicBezTo>
                      <a:pt x="4123932" y="3831902"/>
                      <a:pt x="4118312" y="3842046"/>
                      <a:pt x="4116645" y="3852619"/>
                    </a:cubicBezTo>
                    <a:lnTo>
                      <a:pt x="4116645" y="3852620"/>
                    </a:lnTo>
                    <a:lnTo>
                      <a:pt x="4117425" y="3868764"/>
                    </a:lnTo>
                    <a:lnTo>
                      <a:pt x="4126028" y="3885337"/>
                    </a:lnTo>
                    <a:lnTo>
                      <a:pt x="4126028" y="3885339"/>
                    </a:lnTo>
                    <a:cubicBezTo>
                      <a:pt x="4135744" y="3897722"/>
                      <a:pt x="4143150" y="3910319"/>
                      <a:pt x="4148409" y="3923125"/>
                    </a:cubicBezTo>
                    <a:lnTo>
                      <a:pt x="4157913" y="3962160"/>
                    </a:lnTo>
                    <a:lnTo>
                      <a:pt x="4142221" y="4043838"/>
                    </a:lnTo>
                    <a:lnTo>
                      <a:pt x="4142220" y="4043839"/>
                    </a:lnTo>
                    <a:cubicBezTo>
                      <a:pt x="4133457" y="4063842"/>
                      <a:pt x="4128075" y="4083702"/>
                      <a:pt x="4127099" y="4103825"/>
                    </a:cubicBezTo>
                    <a:lnTo>
                      <a:pt x="4127099" y="4103826"/>
                    </a:lnTo>
                    <a:lnTo>
                      <a:pt x="4129066" y="4134256"/>
                    </a:lnTo>
                    <a:lnTo>
                      <a:pt x="4138410" y="4165382"/>
                    </a:lnTo>
                    <a:lnTo>
                      <a:pt x="4138410" y="4165384"/>
                    </a:lnTo>
                    <a:lnTo>
                      <a:pt x="4142315" y="4192388"/>
                    </a:lnTo>
                    <a:lnTo>
                      <a:pt x="4142315" y="4192387"/>
                    </a:lnTo>
                    <a:cubicBezTo>
                      <a:pt x="4142411" y="4182767"/>
                      <a:pt x="4141839" y="4173480"/>
                      <a:pt x="4138410" y="4165383"/>
                    </a:cubicBezTo>
                    <a:lnTo>
                      <a:pt x="4138410" y="4165382"/>
                    </a:lnTo>
                    <a:lnTo>
                      <a:pt x="4127099" y="4103826"/>
                    </a:lnTo>
                    <a:lnTo>
                      <a:pt x="4142220" y="4043840"/>
                    </a:lnTo>
                    <a:lnTo>
                      <a:pt x="4142221" y="4043838"/>
                    </a:lnTo>
                    <a:lnTo>
                      <a:pt x="4155523" y="4002410"/>
                    </a:lnTo>
                    <a:lnTo>
                      <a:pt x="4157913" y="3962160"/>
                    </a:lnTo>
                    <a:lnTo>
                      <a:pt x="4157913" y="3962159"/>
                    </a:lnTo>
                    <a:cubicBezTo>
                      <a:pt x="4155651" y="3935727"/>
                      <a:pt x="4145460" y="3910104"/>
                      <a:pt x="4126028" y="3885338"/>
                    </a:cubicBezTo>
                    <a:lnTo>
                      <a:pt x="4126028" y="3885337"/>
                    </a:lnTo>
                    <a:lnTo>
                      <a:pt x="4116645" y="3852620"/>
                    </a:lnTo>
                    <a:lnTo>
                      <a:pt x="4130980" y="3822473"/>
                    </a:lnTo>
                    <a:cubicBezTo>
                      <a:pt x="4139172" y="3811614"/>
                      <a:pt x="4144316" y="3800897"/>
                      <a:pt x="4145911" y="3789777"/>
                    </a:cubicBezTo>
                    <a:lnTo>
                      <a:pt x="4145911" y="3789776"/>
                    </a:lnTo>
                    <a:cubicBezTo>
                      <a:pt x="4147507" y="3778655"/>
                      <a:pt x="4145554" y="3767130"/>
                      <a:pt x="4139554" y="3754652"/>
                    </a:cubicBezTo>
                    <a:lnTo>
                      <a:pt x="4139172" y="3734838"/>
                    </a:lnTo>
                    <a:lnTo>
                      <a:pt x="4143220" y="3680164"/>
                    </a:lnTo>
                    <a:lnTo>
                      <a:pt x="4143220" y="3680163"/>
                    </a:lnTo>
                    <a:lnTo>
                      <a:pt x="4140382" y="3668940"/>
                    </a:lnTo>
                    <a:lnTo>
                      <a:pt x="4136708" y="3654416"/>
                    </a:lnTo>
                    <a:lnTo>
                      <a:pt x="4136708" y="3654416"/>
                    </a:lnTo>
                    <a:lnTo>
                      <a:pt x="4136708" y="3654415"/>
                    </a:lnTo>
                    <a:cubicBezTo>
                      <a:pt x="4132898" y="3646123"/>
                      <a:pt x="4127219" y="3638157"/>
                      <a:pt x="4118979" y="3630632"/>
                    </a:cubicBezTo>
                    <a:cubicBezTo>
                      <a:pt x="4112501" y="3624725"/>
                      <a:pt x="4109835" y="3614819"/>
                      <a:pt x="4105453" y="3606817"/>
                    </a:cubicBezTo>
                    <a:cubicBezTo>
                      <a:pt x="4100976" y="3598435"/>
                      <a:pt x="4097725" y="3592232"/>
                      <a:pt x="4095707" y="3587174"/>
                    </a:cubicBezTo>
                    <a:lnTo>
                      <a:pt x="4093355" y="3574408"/>
                    </a:lnTo>
                    <a:lnTo>
                      <a:pt x="4098434" y="3562321"/>
                    </a:lnTo>
                    <a:cubicBezTo>
                      <a:pt x="4101369" y="3557716"/>
                      <a:pt x="4105548" y="3552191"/>
                      <a:pt x="4110977" y="3544714"/>
                    </a:cubicBezTo>
                    <a:cubicBezTo>
                      <a:pt x="4122407" y="3529091"/>
                      <a:pt x="4134028" y="3507564"/>
                      <a:pt x="4133076" y="3489468"/>
                    </a:cubicBezTo>
                    <a:cubicBezTo>
                      <a:pt x="4127362" y="3380306"/>
                      <a:pt x="4154794" y="3276481"/>
                      <a:pt x="4180703" y="3172655"/>
                    </a:cubicBezTo>
                    <a:cubicBezTo>
                      <a:pt x="4188705" y="3140650"/>
                      <a:pt x="4192943" y="3109026"/>
                      <a:pt x="4193158" y="3077402"/>
                    </a:cubicBezTo>
                    <a:lnTo>
                      <a:pt x="4193158" y="3077401"/>
                    </a:lnTo>
                    <a:cubicBezTo>
                      <a:pt x="4193372" y="3045777"/>
                      <a:pt x="4189562" y="3014153"/>
                      <a:pt x="4181465" y="2982148"/>
                    </a:cubicBezTo>
                    <a:lnTo>
                      <a:pt x="4177881" y="2947863"/>
                    </a:lnTo>
                    <a:lnTo>
                      <a:pt x="4177882" y="2947858"/>
                    </a:lnTo>
                    <a:lnTo>
                      <a:pt x="4185787" y="2903551"/>
                    </a:lnTo>
                    <a:lnTo>
                      <a:pt x="4202421" y="2848794"/>
                    </a:lnTo>
                    <a:cubicBezTo>
                      <a:pt x="4203754" y="2844317"/>
                      <a:pt x="4207040" y="2839983"/>
                      <a:pt x="4211111" y="2836173"/>
                    </a:cubicBezTo>
                    <a:close/>
                    <a:moveTo>
                      <a:pt x="3726625" y="1508458"/>
                    </a:moveTo>
                    <a:lnTo>
                      <a:pt x="3698531" y="1596214"/>
                    </a:lnTo>
                    <a:cubicBezTo>
                      <a:pt x="3696054" y="1604979"/>
                      <a:pt x="3697579" y="1615837"/>
                      <a:pt x="3700436" y="1624981"/>
                    </a:cubicBezTo>
                    <a:cubicBezTo>
                      <a:pt x="3710152" y="1656224"/>
                      <a:pt x="3734537" y="1676037"/>
                      <a:pt x="3757017" y="1697754"/>
                    </a:cubicBezTo>
                    <a:cubicBezTo>
                      <a:pt x="3766924" y="1707280"/>
                      <a:pt x="3773972" y="1720424"/>
                      <a:pt x="3779686" y="1733189"/>
                    </a:cubicBezTo>
                    <a:cubicBezTo>
                      <a:pt x="3794357" y="1766336"/>
                      <a:pt x="3807501" y="1800247"/>
                      <a:pt x="3821407" y="1833776"/>
                    </a:cubicBezTo>
                    <a:cubicBezTo>
                      <a:pt x="3822741" y="1837014"/>
                      <a:pt x="3826170" y="1839680"/>
                      <a:pt x="3829028" y="1842159"/>
                    </a:cubicBezTo>
                    <a:cubicBezTo>
                      <a:pt x="3859129" y="1866923"/>
                      <a:pt x="3889418" y="1891498"/>
                      <a:pt x="3919519" y="1916455"/>
                    </a:cubicBezTo>
                    <a:cubicBezTo>
                      <a:pt x="3925233" y="1921217"/>
                      <a:pt x="3929425" y="1928077"/>
                      <a:pt x="3934949" y="1933220"/>
                    </a:cubicBezTo>
                    <a:cubicBezTo>
                      <a:pt x="3942569" y="1940460"/>
                      <a:pt x="3949810" y="1949604"/>
                      <a:pt x="3958954" y="1953414"/>
                    </a:cubicBezTo>
                    <a:cubicBezTo>
                      <a:pt x="3987719" y="1965225"/>
                      <a:pt x="4000103" y="1987895"/>
                      <a:pt x="4005437" y="2016470"/>
                    </a:cubicBezTo>
                    <a:cubicBezTo>
                      <a:pt x="4010390" y="2042571"/>
                      <a:pt x="4014582" y="2068670"/>
                      <a:pt x="4020296" y="2094579"/>
                    </a:cubicBezTo>
                    <a:cubicBezTo>
                      <a:pt x="4027154" y="2126202"/>
                      <a:pt x="4034584" y="2157637"/>
                      <a:pt x="4042967" y="2188880"/>
                    </a:cubicBezTo>
                    <a:cubicBezTo>
                      <a:pt x="4046587" y="2202405"/>
                      <a:pt x="4050777" y="2216693"/>
                      <a:pt x="4058207" y="2228315"/>
                    </a:cubicBezTo>
                    <a:cubicBezTo>
                      <a:pt x="4078782" y="2260891"/>
                      <a:pt x="4092688" y="2295754"/>
                      <a:pt x="4087164" y="2334045"/>
                    </a:cubicBezTo>
                    <a:cubicBezTo>
                      <a:pt x="4082782" y="2364716"/>
                      <a:pt x="4094022" y="2390435"/>
                      <a:pt x="4111549" y="2409486"/>
                    </a:cubicBezTo>
                    <a:cubicBezTo>
                      <a:pt x="4119503" y="2418155"/>
                      <a:pt x="4125016" y="2426977"/>
                      <a:pt x="4128650" y="2435913"/>
                    </a:cubicBezTo>
                    <a:lnTo>
                      <a:pt x="4134481" y="2463018"/>
                    </a:lnTo>
                    <a:lnTo>
                      <a:pt x="4125839" y="2518262"/>
                    </a:lnTo>
                    <a:lnTo>
                      <a:pt x="4125838" y="2518264"/>
                    </a:lnTo>
                    <a:cubicBezTo>
                      <a:pt x="4123171" y="2527790"/>
                      <a:pt x="4122027" y="2536457"/>
                      <a:pt x="4122194" y="2545006"/>
                    </a:cubicBezTo>
                    <a:lnTo>
                      <a:pt x="4122194" y="2545007"/>
                    </a:lnTo>
                    <a:cubicBezTo>
                      <a:pt x="4122360" y="2553556"/>
                      <a:pt x="4123837" y="2561986"/>
                      <a:pt x="4126408" y="2571035"/>
                    </a:cubicBezTo>
                    <a:cubicBezTo>
                      <a:pt x="4138410" y="2612946"/>
                      <a:pt x="4170987" y="2640951"/>
                      <a:pt x="4199563" y="2668002"/>
                    </a:cubicBezTo>
                    <a:cubicBezTo>
                      <a:pt x="4223947" y="2691055"/>
                      <a:pt x="4237663" y="2716964"/>
                      <a:pt x="4247953" y="2745349"/>
                    </a:cubicBezTo>
                    <a:lnTo>
                      <a:pt x="4247954" y="2745352"/>
                    </a:lnTo>
                    <a:lnTo>
                      <a:pt x="4253873" y="2778006"/>
                    </a:lnTo>
                    <a:lnTo>
                      <a:pt x="4253453" y="2785440"/>
                    </a:lnTo>
                    <a:lnTo>
                      <a:pt x="4243374" y="2811780"/>
                    </a:lnTo>
                    <a:lnTo>
                      <a:pt x="4243371" y="2811787"/>
                    </a:lnTo>
                    <a:lnTo>
                      <a:pt x="4243372" y="2811787"/>
                    </a:lnTo>
                    <a:lnTo>
                      <a:pt x="4243374" y="2811780"/>
                    </a:lnTo>
                    <a:lnTo>
                      <a:pt x="4253025" y="2793023"/>
                    </a:lnTo>
                    <a:lnTo>
                      <a:pt x="4253453" y="2785440"/>
                    </a:lnTo>
                    <a:lnTo>
                      <a:pt x="4254654" y="2782305"/>
                    </a:lnTo>
                    <a:lnTo>
                      <a:pt x="4253873" y="2778006"/>
                    </a:lnTo>
                    <a:lnTo>
                      <a:pt x="4254284" y="2770758"/>
                    </a:lnTo>
                    <a:lnTo>
                      <a:pt x="4247954" y="2745352"/>
                    </a:lnTo>
                    <a:lnTo>
                      <a:pt x="4247953" y="2745348"/>
                    </a:lnTo>
                    <a:cubicBezTo>
                      <a:pt x="4237663" y="2716963"/>
                      <a:pt x="4223947" y="2691054"/>
                      <a:pt x="4199563" y="2668001"/>
                    </a:cubicBezTo>
                    <a:cubicBezTo>
                      <a:pt x="4170987" y="2640950"/>
                      <a:pt x="4138410" y="2612945"/>
                      <a:pt x="4126408" y="2571034"/>
                    </a:cubicBezTo>
                    <a:lnTo>
                      <a:pt x="4122194" y="2545007"/>
                    </a:lnTo>
                    <a:lnTo>
                      <a:pt x="4125838" y="2518265"/>
                    </a:lnTo>
                    <a:lnTo>
                      <a:pt x="4125839" y="2518262"/>
                    </a:lnTo>
                    <a:lnTo>
                      <a:pt x="4132419" y="2490551"/>
                    </a:lnTo>
                    <a:lnTo>
                      <a:pt x="4134481" y="2463018"/>
                    </a:lnTo>
                    <a:lnTo>
                      <a:pt x="4134481" y="2463017"/>
                    </a:lnTo>
                    <a:cubicBezTo>
                      <a:pt x="4133600" y="2444777"/>
                      <a:pt x="4127457" y="2426822"/>
                      <a:pt x="4111549" y="2409485"/>
                    </a:cubicBezTo>
                    <a:cubicBezTo>
                      <a:pt x="4094022" y="2390434"/>
                      <a:pt x="4082782" y="2364715"/>
                      <a:pt x="4087164" y="2334044"/>
                    </a:cubicBezTo>
                    <a:cubicBezTo>
                      <a:pt x="4092688" y="2295753"/>
                      <a:pt x="4078782" y="2260890"/>
                      <a:pt x="4058207" y="2228314"/>
                    </a:cubicBezTo>
                    <a:cubicBezTo>
                      <a:pt x="4050777" y="2216692"/>
                      <a:pt x="4046587" y="2202404"/>
                      <a:pt x="4042967" y="2188879"/>
                    </a:cubicBezTo>
                    <a:cubicBezTo>
                      <a:pt x="4034584" y="2157636"/>
                      <a:pt x="4027154" y="2126201"/>
                      <a:pt x="4020296" y="2094578"/>
                    </a:cubicBezTo>
                    <a:cubicBezTo>
                      <a:pt x="4014582" y="2068669"/>
                      <a:pt x="4010390" y="2042570"/>
                      <a:pt x="4005437" y="2016469"/>
                    </a:cubicBezTo>
                    <a:cubicBezTo>
                      <a:pt x="4000103" y="1987894"/>
                      <a:pt x="3987719" y="1965224"/>
                      <a:pt x="3958954" y="1953413"/>
                    </a:cubicBezTo>
                    <a:cubicBezTo>
                      <a:pt x="3949810" y="1949603"/>
                      <a:pt x="3942569" y="1940459"/>
                      <a:pt x="3934949" y="1933219"/>
                    </a:cubicBezTo>
                    <a:cubicBezTo>
                      <a:pt x="3929425" y="1928076"/>
                      <a:pt x="3925233" y="1921216"/>
                      <a:pt x="3919519" y="1916454"/>
                    </a:cubicBezTo>
                    <a:cubicBezTo>
                      <a:pt x="3889418" y="1891497"/>
                      <a:pt x="3859129" y="1866922"/>
                      <a:pt x="3829028" y="1842158"/>
                    </a:cubicBezTo>
                    <a:cubicBezTo>
                      <a:pt x="3826170" y="1839679"/>
                      <a:pt x="3822741" y="1837013"/>
                      <a:pt x="3821407" y="1833775"/>
                    </a:cubicBezTo>
                    <a:cubicBezTo>
                      <a:pt x="3807501" y="1800246"/>
                      <a:pt x="3794358" y="1766335"/>
                      <a:pt x="3779686" y="1733188"/>
                    </a:cubicBezTo>
                    <a:cubicBezTo>
                      <a:pt x="3773972" y="1720423"/>
                      <a:pt x="3766924" y="1707279"/>
                      <a:pt x="3757018" y="1697753"/>
                    </a:cubicBezTo>
                    <a:cubicBezTo>
                      <a:pt x="3734538" y="1676036"/>
                      <a:pt x="3710152" y="1656223"/>
                      <a:pt x="3700436" y="1624980"/>
                    </a:cubicBezTo>
                    <a:cubicBezTo>
                      <a:pt x="3697580" y="1615836"/>
                      <a:pt x="3696055" y="1604978"/>
                      <a:pt x="3698532" y="1596213"/>
                    </a:cubicBezTo>
                    <a:close/>
                    <a:moveTo>
                      <a:pt x="3745230" y="1459073"/>
                    </a:moveTo>
                    <a:lnTo>
                      <a:pt x="3745229" y="1459074"/>
                    </a:lnTo>
                    <a:lnTo>
                      <a:pt x="3736012" y="1481572"/>
                    </a:lnTo>
                    <a:close/>
                    <a:moveTo>
                      <a:pt x="3764423" y="1268758"/>
                    </a:moveTo>
                    <a:cubicBezTo>
                      <a:pt x="3764875" y="1275402"/>
                      <a:pt x="3766447" y="1281689"/>
                      <a:pt x="3769590" y="1286070"/>
                    </a:cubicBezTo>
                    <a:cubicBezTo>
                      <a:pt x="3784163" y="1306930"/>
                      <a:pt x="3790403" y="1328553"/>
                      <a:pt x="3791927" y="1350628"/>
                    </a:cubicBezTo>
                    <a:lnTo>
                      <a:pt x="3786333" y="1413840"/>
                    </a:lnTo>
                    <a:lnTo>
                      <a:pt x="3791928" y="1350627"/>
                    </a:lnTo>
                    <a:cubicBezTo>
                      <a:pt x="3790403" y="1328552"/>
                      <a:pt x="3784164" y="1306930"/>
                      <a:pt x="3769590" y="1286069"/>
                    </a:cubicBezTo>
                    <a:close/>
                    <a:moveTo>
                      <a:pt x="3706152" y="773035"/>
                    </a:moveTo>
                    <a:lnTo>
                      <a:pt x="3706152" y="773036"/>
                    </a:lnTo>
                    <a:cubicBezTo>
                      <a:pt x="3708438" y="800277"/>
                      <a:pt x="3711676" y="827330"/>
                      <a:pt x="3714152" y="854380"/>
                    </a:cubicBezTo>
                    <a:cubicBezTo>
                      <a:pt x="3716438" y="878957"/>
                      <a:pt x="3717200" y="903723"/>
                      <a:pt x="3745205" y="915344"/>
                    </a:cubicBezTo>
                    <a:cubicBezTo>
                      <a:pt x="3749587" y="917060"/>
                      <a:pt x="3752825" y="922774"/>
                      <a:pt x="3755683" y="927156"/>
                    </a:cubicBezTo>
                    <a:cubicBezTo>
                      <a:pt x="3799691" y="994786"/>
                      <a:pt x="3798547" y="1030981"/>
                      <a:pt x="3752063" y="1097088"/>
                    </a:cubicBezTo>
                    <a:cubicBezTo>
                      <a:pt x="3747301" y="1103946"/>
                      <a:pt x="3743871" y="1118614"/>
                      <a:pt x="3747681" y="1123186"/>
                    </a:cubicBezTo>
                    <a:cubicBezTo>
                      <a:pt x="3763493" y="1142618"/>
                      <a:pt x="3770542" y="1162954"/>
                      <a:pt x="3772400" y="1184029"/>
                    </a:cubicBezTo>
                    <a:cubicBezTo>
                      <a:pt x="3770542" y="1162954"/>
                      <a:pt x="3763494" y="1142617"/>
                      <a:pt x="3747682" y="1123185"/>
                    </a:cubicBezTo>
                    <a:cubicBezTo>
                      <a:pt x="3743872" y="1118613"/>
                      <a:pt x="3747302" y="1103945"/>
                      <a:pt x="3752064" y="1097087"/>
                    </a:cubicBezTo>
                    <a:cubicBezTo>
                      <a:pt x="3798548" y="1030980"/>
                      <a:pt x="3799692" y="994785"/>
                      <a:pt x="3755684" y="927155"/>
                    </a:cubicBezTo>
                    <a:cubicBezTo>
                      <a:pt x="3752826" y="922773"/>
                      <a:pt x="3749588" y="917059"/>
                      <a:pt x="3745206" y="915343"/>
                    </a:cubicBezTo>
                    <a:cubicBezTo>
                      <a:pt x="3717200" y="903722"/>
                      <a:pt x="3716438" y="878956"/>
                      <a:pt x="3714152" y="854379"/>
                    </a:cubicBezTo>
                    <a:close/>
                    <a:moveTo>
                      <a:pt x="3761553" y="517851"/>
                    </a:moveTo>
                    <a:lnTo>
                      <a:pt x="3752635" y="556048"/>
                    </a:lnTo>
                    <a:cubicBezTo>
                      <a:pt x="3750539" y="564049"/>
                      <a:pt x="3745015" y="572623"/>
                      <a:pt x="3746157" y="580051"/>
                    </a:cubicBezTo>
                    <a:cubicBezTo>
                      <a:pt x="3749491" y="601579"/>
                      <a:pt x="3747062" y="622201"/>
                      <a:pt x="3742776" y="642538"/>
                    </a:cubicBezTo>
                    <a:lnTo>
                      <a:pt x="3730253" y="694928"/>
                    </a:lnTo>
                    <a:lnTo>
                      <a:pt x="3742777" y="642537"/>
                    </a:lnTo>
                    <a:cubicBezTo>
                      <a:pt x="3747063" y="622201"/>
                      <a:pt x="3749492" y="601578"/>
                      <a:pt x="3746158" y="580050"/>
                    </a:cubicBezTo>
                    <a:cubicBezTo>
                      <a:pt x="3745016" y="572622"/>
                      <a:pt x="3750540" y="564048"/>
                      <a:pt x="3752636" y="556047"/>
                    </a:cubicBezTo>
                    <a:close/>
                    <a:moveTo>
                      <a:pt x="3774848" y="298169"/>
                    </a:moveTo>
                    <a:lnTo>
                      <a:pt x="3760065" y="313534"/>
                    </a:lnTo>
                    <a:cubicBezTo>
                      <a:pt x="3755873" y="316390"/>
                      <a:pt x="3758159" y="330299"/>
                      <a:pt x="3759493" y="338871"/>
                    </a:cubicBezTo>
                    <a:lnTo>
                      <a:pt x="3759500" y="338900"/>
                    </a:lnTo>
                    <a:lnTo>
                      <a:pt x="3769400" y="395640"/>
                    </a:lnTo>
                    <a:lnTo>
                      <a:pt x="3765590" y="367328"/>
                    </a:lnTo>
                    <a:lnTo>
                      <a:pt x="3759500" y="338900"/>
                    </a:lnTo>
                    <a:lnTo>
                      <a:pt x="3759494" y="338870"/>
                    </a:lnTo>
                    <a:cubicBezTo>
                      <a:pt x="3758160" y="330298"/>
                      <a:pt x="3755874" y="316389"/>
                      <a:pt x="3760066" y="313533"/>
                    </a:cubicBezTo>
                    <a:close/>
                    <a:moveTo>
                      <a:pt x="3782393" y="281568"/>
                    </a:moveTo>
                    <a:lnTo>
                      <a:pt x="3777498" y="295415"/>
                    </a:lnTo>
                    <a:lnTo>
                      <a:pt x="3777499" y="295415"/>
                    </a:lnTo>
                    <a:close/>
                    <a:moveTo>
                      <a:pt x="3769073" y="24486"/>
                    </a:moveTo>
                    <a:lnTo>
                      <a:pt x="3766810" y="74129"/>
                    </a:lnTo>
                    <a:cubicBezTo>
                      <a:pt x="3767733" y="91492"/>
                      <a:pt x="3770043" y="108703"/>
                      <a:pt x="3772734" y="125861"/>
                    </a:cubicBezTo>
                    <a:lnTo>
                      <a:pt x="3777129" y="153387"/>
                    </a:lnTo>
                    <a:lnTo>
                      <a:pt x="3785402" y="228944"/>
                    </a:lnTo>
                    <a:lnTo>
                      <a:pt x="3780943" y="177271"/>
                    </a:lnTo>
                    <a:lnTo>
                      <a:pt x="3777129" y="153387"/>
                    </a:lnTo>
                    <a:lnTo>
                      <a:pt x="3776930" y="151569"/>
                    </a:lnTo>
                    <a:cubicBezTo>
                      <a:pt x="3772700" y="125876"/>
                      <a:pt x="3768195" y="100174"/>
                      <a:pt x="3766811" y="74129"/>
                    </a:cubicBezTo>
                    <a:close/>
                    <a:moveTo>
                      <a:pt x="3766492" y="0"/>
                    </a:moveTo>
                    <a:lnTo>
                      <a:pt x="4230600" y="0"/>
                    </a:lnTo>
                    <a:lnTo>
                      <a:pt x="4229473" y="2817"/>
                    </a:lnTo>
                    <a:cubicBezTo>
                      <a:pt x="4221092" y="21486"/>
                      <a:pt x="4218423" y="43012"/>
                      <a:pt x="4215375" y="63587"/>
                    </a:cubicBezTo>
                    <a:cubicBezTo>
                      <a:pt x="4209851" y="101308"/>
                      <a:pt x="4206421" y="139219"/>
                      <a:pt x="4201468" y="176939"/>
                    </a:cubicBezTo>
                    <a:cubicBezTo>
                      <a:pt x="4200325" y="184941"/>
                      <a:pt x="4198231" y="194085"/>
                      <a:pt x="4193466" y="200182"/>
                    </a:cubicBezTo>
                    <a:cubicBezTo>
                      <a:pt x="4161461" y="241901"/>
                      <a:pt x="4152508" y="292579"/>
                      <a:pt x="4155554" y="340774"/>
                    </a:cubicBezTo>
                    <a:cubicBezTo>
                      <a:pt x="4157843" y="378686"/>
                      <a:pt x="4159557" y="415835"/>
                      <a:pt x="4156319" y="453364"/>
                    </a:cubicBezTo>
                    <a:cubicBezTo>
                      <a:pt x="4156127" y="456222"/>
                      <a:pt x="4156509" y="460032"/>
                      <a:pt x="4158033" y="462126"/>
                    </a:cubicBezTo>
                    <a:cubicBezTo>
                      <a:pt x="4168129" y="475081"/>
                      <a:pt x="4168891" y="488607"/>
                      <a:pt x="4170605" y="505182"/>
                    </a:cubicBezTo>
                    <a:cubicBezTo>
                      <a:pt x="4173083" y="528615"/>
                      <a:pt x="4171367" y="550141"/>
                      <a:pt x="4167177" y="571860"/>
                    </a:cubicBezTo>
                    <a:cubicBezTo>
                      <a:pt x="4164129" y="587672"/>
                      <a:pt x="4157843" y="603673"/>
                      <a:pt x="4149840" y="617772"/>
                    </a:cubicBezTo>
                    <a:cubicBezTo>
                      <a:pt x="4138600" y="637392"/>
                      <a:pt x="4134220" y="656255"/>
                      <a:pt x="4149078" y="674923"/>
                    </a:cubicBezTo>
                    <a:cubicBezTo>
                      <a:pt x="4164891" y="695116"/>
                      <a:pt x="4159367" y="717977"/>
                      <a:pt x="4159937" y="740268"/>
                    </a:cubicBezTo>
                    <a:cubicBezTo>
                      <a:pt x="4160129" y="749982"/>
                      <a:pt x="4159747" y="760270"/>
                      <a:pt x="4162223" y="769605"/>
                    </a:cubicBezTo>
                    <a:cubicBezTo>
                      <a:pt x="4169273" y="796655"/>
                      <a:pt x="4179941" y="822756"/>
                      <a:pt x="4184703" y="850189"/>
                    </a:cubicBezTo>
                    <a:cubicBezTo>
                      <a:pt x="4187370" y="865430"/>
                      <a:pt x="4182607" y="882384"/>
                      <a:pt x="4179179" y="898198"/>
                    </a:cubicBezTo>
                    <a:cubicBezTo>
                      <a:pt x="4175559" y="914200"/>
                      <a:pt x="4170035" y="930011"/>
                      <a:pt x="4164319" y="945444"/>
                    </a:cubicBezTo>
                    <a:cubicBezTo>
                      <a:pt x="4160509" y="955920"/>
                      <a:pt x="4156889" y="967350"/>
                      <a:pt x="4150030" y="975733"/>
                    </a:cubicBezTo>
                    <a:cubicBezTo>
                      <a:pt x="4134410" y="994785"/>
                      <a:pt x="4131742" y="1014406"/>
                      <a:pt x="4139934" y="1036887"/>
                    </a:cubicBezTo>
                    <a:cubicBezTo>
                      <a:pt x="4141268" y="1040315"/>
                      <a:pt x="4141268" y="1044315"/>
                      <a:pt x="4141458" y="1048125"/>
                    </a:cubicBezTo>
                    <a:cubicBezTo>
                      <a:pt x="4145458" y="1109091"/>
                      <a:pt x="4147936" y="1170051"/>
                      <a:pt x="4154032" y="1230633"/>
                    </a:cubicBezTo>
                    <a:cubicBezTo>
                      <a:pt x="4156509" y="1255206"/>
                      <a:pt x="4167367" y="1278829"/>
                      <a:pt x="4174225" y="1303024"/>
                    </a:cubicBezTo>
                    <a:cubicBezTo>
                      <a:pt x="4175559" y="1307978"/>
                      <a:pt x="4177655" y="1313504"/>
                      <a:pt x="4176701" y="1318456"/>
                    </a:cubicBezTo>
                    <a:cubicBezTo>
                      <a:pt x="4167177" y="1372368"/>
                      <a:pt x="4181083" y="1422854"/>
                      <a:pt x="4199372" y="1472575"/>
                    </a:cubicBezTo>
                    <a:cubicBezTo>
                      <a:pt x="4201278" y="1477717"/>
                      <a:pt x="4200706" y="1484004"/>
                      <a:pt x="4200325" y="1489720"/>
                    </a:cubicBezTo>
                    <a:cubicBezTo>
                      <a:pt x="4198993" y="1505724"/>
                      <a:pt x="4192324" y="1523059"/>
                      <a:pt x="4196324" y="1537537"/>
                    </a:cubicBezTo>
                    <a:cubicBezTo>
                      <a:pt x="4207374" y="1576019"/>
                      <a:pt x="4220709" y="1614120"/>
                      <a:pt x="4237474" y="1650317"/>
                    </a:cubicBezTo>
                    <a:cubicBezTo>
                      <a:pt x="4254428" y="1687086"/>
                      <a:pt x="4268716" y="1721185"/>
                      <a:pt x="4251572" y="1763287"/>
                    </a:cubicBezTo>
                    <a:cubicBezTo>
                      <a:pt x="4244332" y="1781194"/>
                      <a:pt x="4249476" y="1804816"/>
                      <a:pt x="4251380" y="1825393"/>
                    </a:cubicBezTo>
                    <a:cubicBezTo>
                      <a:pt x="4252904" y="1840441"/>
                      <a:pt x="4261478" y="1854920"/>
                      <a:pt x="4261478" y="1869780"/>
                    </a:cubicBezTo>
                    <a:cubicBezTo>
                      <a:pt x="4261478" y="1909408"/>
                      <a:pt x="4271574" y="1944649"/>
                      <a:pt x="4292149" y="1978940"/>
                    </a:cubicBezTo>
                    <a:cubicBezTo>
                      <a:pt x="4300150" y="1992279"/>
                      <a:pt x="4294815" y="2013043"/>
                      <a:pt x="4296911" y="2030378"/>
                    </a:cubicBezTo>
                    <a:cubicBezTo>
                      <a:pt x="4299388" y="2048668"/>
                      <a:pt x="4301673" y="2067525"/>
                      <a:pt x="4307201" y="2085054"/>
                    </a:cubicBezTo>
                    <a:cubicBezTo>
                      <a:pt x="4321679" y="2130393"/>
                      <a:pt x="4338062" y="2175163"/>
                      <a:pt x="4353302" y="2220312"/>
                    </a:cubicBezTo>
                    <a:cubicBezTo>
                      <a:pt x="4365877" y="2257459"/>
                      <a:pt x="4355970" y="2294039"/>
                      <a:pt x="4350636" y="2330806"/>
                    </a:cubicBezTo>
                    <a:cubicBezTo>
                      <a:pt x="4347205" y="2353859"/>
                      <a:pt x="4339013" y="2375383"/>
                      <a:pt x="4351206" y="2401292"/>
                    </a:cubicBezTo>
                    <a:cubicBezTo>
                      <a:pt x="4362828" y="2426059"/>
                      <a:pt x="4360160" y="2457492"/>
                      <a:pt x="4366446" y="2485307"/>
                    </a:cubicBezTo>
                    <a:cubicBezTo>
                      <a:pt x="4371781" y="2508742"/>
                      <a:pt x="4380354" y="2531409"/>
                      <a:pt x="4388736" y="2554079"/>
                    </a:cubicBezTo>
                    <a:cubicBezTo>
                      <a:pt x="4400168" y="2584942"/>
                      <a:pt x="4412167" y="2615421"/>
                      <a:pt x="4406453" y="2649143"/>
                    </a:cubicBezTo>
                    <a:cubicBezTo>
                      <a:pt x="4399976" y="2687436"/>
                      <a:pt x="4424359" y="2713723"/>
                      <a:pt x="4440554" y="2743826"/>
                    </a:cubicBezTo>
                    <a:cubicBezTo>
                      <a:pt x="4451603" y="2764590"/>
                      <a:pt x="4459795" y="2787259"/>
                      <a:pt x="4466653" y="2809930"/>
                    </a:cubicBezTo>
                    <a:cubicBezTo>
                      <a:pt x="4475607" y="2840219"/>
                      <a:pt x="4480941" y="2871462"/>
                      <a:pt x="4489705" y="2901943"/>
                    </a:cubicBezTo>
                    <a:cubicBezTo>
                      <a:pt x="4502848" y="2948047"/>
                      <a:pt x="4513137" y="2994722"/>
                      <a:pt x="4505897" y="3042728"/>
                    </a:cubicBezTo>
                    <a:cubicBezTo>
                      <a:pt x="4502659" y="3064827"/>
                      <a:pt x="4502848" y="3085403"/>
                      <a:pt x="4507613" y="3107500"/>
                    </a:cubicBezTo>
                    <a:cubicBezTo>
                      <a:pt x="4515422" y="3143695"/>
                      <a:pt x="4516376" y="3180844"/>
                      <a:pt x="4545521" y="3209993"/>
                    </a:cubicBezTo>
                    <a:cubicBezTo>
                      <a:pt x="4555811" y="3220280"/>
                      <a:pt x="4558477" y="3238758"/>
                      <a:pt x="4563811" y="3253809"/>
                    </a:cubicBezTo>
                    <a:cubicBezTo>
                      <a:pt x="4570099" y="3271145"/>
                      <a:pt x="4566858" y="3283908"/>
                      <a:pt x="4548570" y="3293244"/>
                    </a:cubicBezTo>
                    <a:cubicBezTo>
                      <a:pt x="4540379" y="3297434"/>
                      <a:pt x="4532378" y="3309437"/>
                      <a:pt x="4531043" y="3318771"/>
                    </a:cubicBezTo>
                    <a:cubicBezTo>
                      <a:pt x="4527043" y="3346776"/>
                      <a:pt x="4532950" y="3372495"/>
                      <a:pt x="4545904" y="3399546"/>
                    </a:cubicBezTo>
                    <a:cubicBezTo>
                      <a:pt x="4558096" y="3424883"/>
                      <a:pt x="4556762" y="3456508"/>
                      <a:pt x="4561524" y="3485275"/>
                    </a:cubicBezTo>
                    <a:cubicBezTo>
                      <a:pt x="4564954" y="3505657"/>
                      <a:pt x="4572002" y="3526042"/>
                      <a:pt x="4572002" y="3546617"/>
                    </a:cubicBezTo>
                    <a:cubicBezTo>
                      <a:pt x="4572002" y="3572146"/>
                      <a:pt x="4565907" y="3597482"/>
                      <a:pt x="4563620" y="3623201"/>
                    </a:cubicBezTo>
                    <a:cubicBezTo>
                      <a:pt x="4561716" y="3643204"/>
                      <a:pt x="4562478" y="3663589"/>
                      <a:pt x="4560192" y="3683591"/>
                    </a:cubicBezTo>
                    <a:cubicBezTo>
                      <a:pt x="4558477" y="3699976"/>
                      <a:pt x="4554096" y="3716168"/>
                      <a:pt x="4550476" y="3732361"/>
                    </a:cubicBezTo>
                    <a:cubicBezTo>
                      <a:pt x="4549142" y="3738267"/>
                      <a:pt x="4543998" y="3744173"/>
                      <a:pt x="4544759" y="3749506"/>
                    </a:cubicBezTo>
                    <a:cubicBezTo>
                      <a:pt x="4552953" y="3802467"/>
                      <a:pt x="4516376" y="3840569"/>
                      <a:pt x="4500182" y="3885338"/>
                    </a:cubicBezTo>
                    <a:cubicBezTo>
                      <a:pt x="4483035" y="3932394"/>
                      <a:pt x="4456748" y="3977925"/>
                      <a:pt x="4464557" y="4030503"/>
                    </a:cubicBezTo>
                    <a:cubicBezTo>
                      <a:pt x="4469319" y="4062318"/>
                      <a:pt x="4480369" y="4092989"/>
                      <a:pt x="4487039" y="4124614"/>
                    </a:cubicBezTo>
                    <a:cubicBezTo>
                      <a:pt x="4489324" y="4135854"/>
                      <a:pt x="4488943" y="4148427"/>
                      <a:pt x="4486656" y="4159667"/>
                    </a:cubicBezTo>
                    <a:cubicBezTo>
                      <a:pt x="4476177" y="4213961"/>
                      <a:pt x="4474653" y="4267493"/>
                      <a:pt x="4491801" y="4320837"/>
                    </a:cubicBezTo>
                    <a:cubicBezTo>
                      <a:pt x="4494659" y="4329979"/>
                      <a:pt x="4497325" y="4339695"/>
                      <a:pt x="4497325" y="4349222"/>
                    </a:cubicBezTo>
                    <a:cubicBezTo>
                      <a:pt x="4497325" y="4401419"/>
                      <a:pt x="4493324" y="4452665"/>
                      <a:pt x="4474653" y="4502579"/>
                    </a:cubicBezTo>
                    <a:cubicBezTo>
                      <a:pt x="4468368" y="4519343"/>
                      <a:pt x="4472368" y="4539728"/>
                      <a:pt x="4470844" y="4558207"/>
                    </a:cubicBezTo>
                    <a:cubicBezTo>
                      <a:pt x="4469511" y="4575351"/>
                      <a:pt x="4468940" y="4592878"/>
                      <a:pt x="4464557" y="4609452"/>
                    </a:cubicBezTo>
                    <a:cubicBezTo>
                      <a:pt x="4458082" y="4633647"/>
                      <a:pt x="4457320" y="4656126"/>
                      <a:pt x="4463033" y="4681083"/>
                    </a:cubicBezTo>
                    <a:cubicBezTo>
                      <a:pt x="4468368" y="4704895"/>
                      <a:pt x="4465702" y="4730614"/>
                      <a:pt x="4465891" y="4755381"/>
                    </a:cubicBezTo>
                    <a:cubicBezTo>
                      <a:pt x="4466082" y="4783004"/>
                      <a:pt x="4466272" y="4810627"/>
                      <a:pt x="4465319" y="4838250"/>
                    </a:cubicBezTo>
                    <a:cubicBezTo>
                      <a:pt x="4464940" y="4849300"/>
                      <a:pt x="4457320" y="4861873"/>
                      <a:pt x="4460367" y="4871019"/>
                    </a:cubicBezTo>
                    <a:cubicBezTo>
                      <a:pt x="4470653" y="4900546"/>
                      <a:pt x="4458271" y="4930075"/>
                      <a:pt x="4463795" y="4959602"/>
                    </a:cubicBezTo>
                    <a:cubicBezTo>
                      <a:pt x="4466653" y="4974082"/>
                      <a:pt x="4458844" y="4990465"/>
                      <a:pt x="4458082" y="5006086"/>
                    </a:cubicBezTo>
                    <a:cubicBezTo>
                      <a:pt x="4456748" y="5031614"/>
                      <a:pt x="4457320" y="5057141"/>
                      <a:pt x="4456937" y="5082670"/>
                    </a:cubicBezTo>
                    <a:cubicBezTo>
                      <a:pt x="4456748" y="5091052"/>
                      <a:pt x="4455986" y="5099245"/>
                      <a:pt x="4455603" y="5107627"/>
                    </a:cubicBezTo>
                    <a:cubicBezTo>
                      <a:pt x="4455223" y="5115057"/>
                      <a:pt x="4453508" y="5122867"/>
                      <a:pt x="4454840" y="5129916"/>
                    </a:cubicBezTo>
                    <a:cubicBezTo>
                      <a:pt x="4459605" y="5155445"/>
                      <a:pt x="4467415" y="5180591"/>
                      <a:pt x="4470464" y="5206308"/>
                    </a:cubicBezTo>
                    <a:cubicBezTo>
                      <a:pt x="4473130" y="5228597"/>
                      <a:pt x="4469511" y="5251650"/>
                      <a:pt x="4471415" y="5274129"/>
                    </a:cubicBezTo>
                    <a:cubicBezTo>
                      <a:pt x="4474653" y="5313754"/>
                      <a:pt x="4480369" y="5353379"/>
                      <a:pt x="4483990" y="5393005"/>
                    </a:cubicBezTo>
                    <a:cubicBezTo>
                      <a:pt x="4484752" y="5401579"/>
                      <a:pt x="4479988" y="5410531"/>
                      <a:pt x="4479607" y="5419295"/>
                    </a:cubicBezTo>
                    <a:cubicBezTo>
                      <a:pt x="4478656" y="5446728"/>
                      <a:pt x="4478464" y="5474161"/>
                      <a:pt x="4477894" y="5501594"/>
                    </a:cubicBezTo>
                    <a:cubicBezTo>
                      <a:pt x="4477702" y="5517215"/>
                      <a:pt x="4478273" y="5533027"/>
                      <a:pt x="4476560" y="5548460"/>
                    </a:cubicBezTo>
                    <a:cubicBezTo>
                      <a:pt x="4474273" y="5568842"/>
                      <a:pt x="4470844" y="5587321"/>
                      <a:pt x="4485703" y="5606372"/>
                    </a:cubicBezTo>
                    <a:cubicBezTo>
                      <a:pt x="4508755" y="5635711"/>
                      <a:pt x="4499801" y="5673050"/>
                      <a:pt x="4505134" y="5706959"/>
                    </a:cubicBezTo>
                    <a:cubicBezTo>
                      <a:pt x="4506468" y="5715723"/>
                      <a:pt x="4506659" y="5724678"/>
                      <a:pt x="4508183" y="5733440"/>
                    </a:cubicBezTo>
                    <a:cubicBezTo>
                      <a:pt x="4511041" y="5749634"/>
                      <a:pt x="4514279" y="5765635"/>
                      <a:pt x="4517519" y="5781830"/>
                    </a:cubicBezTo>
                    <a:cubicBezTo>
                      <a:pt x="4518089" y="5784686"/>
                      <a:pt x="4518281" y="5787924"/>
                      <a:pt x="4519234" y="5790592"/>
                    </a:cubicBezTo>
                    <a:cubicBezTo>
                      <a:pt x="4527233" y="5815169"/>
                      <a:pt x="4536378" y="5839361"/>
                      <a:pt x="4542855" y="5864318"/>
                    </a:cubicBezTo>
                    <a:cubicBezTo>
                      <a:pt x="4546095" y="5876511"/>
                      <a:pt x="4546476" y="5890037"/>
                      <a:pt x="4544759" y="5902610"/>
                    </a:cubicBezTo>
                    <a:cubicBezTo>
                      <a:pt x="4539808" y="5939377"/>
                      <a:pt x="4537712" y="5975764"/>
                      <a:pt x="4544951" y="6012723"/>
                    </a:cubicBezTo>
                    <a:cubicBezTo>
                      <a:pt x="4547808" y="6027392"/>
                      <a:pt x="4543045" y="6043776"/>
                      <a:pt x="4541332" y="6059397"/>
                    </a:cubicBezTo>
                    <a:cubicBezTo>
                      <a:pt x="4536759" y="6096736"/>
                      <a:pt x="4531805" y="6134075"/>
                      <a:pt x="4527426" y="6171605"/>
                    </a:cubicBezTo>
                    <a:cubicBezTo>
                      <a:pt x="4524758" y="6195037"/>
                      <a:pt x="4523234" y="6218660"/>
                      <a:pt x="4520568" y="6242093"/>
                    </a:cubicBezTo>
                    <a:cubicBezTo>
                      <a:pt x="4517327" y="6269144"/>
                      <a:pt x="4512375" y="6296005"/>
                      <a:pt x="4509706" y="6323058"/>
                    </a:cubicBezTo>
                    <a:cubicBezTo>
                      <a:pt x="4506659" y="6353919"/>
                      <a:pt x="4506089" y="6384972"/>
                      <a:pt x="4502848" y="6415833"/>
                    </a:cubicBezTo>
                    <a:cubicBezTo>
                      <a:pt x="4496563" y="6472225"/>
                      <a:pt x="4489132" y="6528424"/>
                      <a:pt x="4482084" y="6584812"/>
                    </a:cubicBezTo>
                    <a:cubicBezTo>
                      <a:pt x="4475226" y="6639488"/>
                      <a:pt x="4469129" y="6694164"/>
                      <a:pt x="4460557" y="6748458"/>
                    </a:cubicBezTo>
                    <a:cubicBezTo>
                      <a:pt x="4456937" y="6771319"/>
                      <a:pt x="4447030" y="6793035"/>
                      <a:pt x="4441507" y="6815516"/>
                    </a:cubicBezTo>
                    <a:lnTo>
                      <a:pt x="4431806" y="6858001"/>
                    </a:lnTo>
                    <a:lnTo>
                      <a:pt x="4259554" y="6858001"/>
                    </a:lnTo>
                    <a:lnTo>
                      <a:pt x="4259554" y="6858002"/>
                    </a:lnTo>
                    <a:lnTo>
                      <a:pt x="0" y="6858002"/>
                    </a:lnTo>
                    <a:lnTo>
                      <a:pt x="0" y="2"/>
                    </a:lnTo>
                    <a:lnTo>
                      <a:pt x="3766492" y="1"/>
                    </a:lnTo>
                    <a:lnTo>
                      <a:pt x="3769210" y="21486"/>
                    </a:lnTo>
                    <a:close/>
                  </a:path>
                </a:pathLst>
              </a:custGeom>
              <a:solidFill>
                <a:schemeClr val="tx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D56F11D0-7966-41FE-AAB9-EC0C54F11F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-2" y="-1"/>
                <a:ext cx="4572002" cy="6858002"/>
              </a:xfrm>
              <a:custGeom>
                <a:avLst/>
                <a:gdLst>
                  <a:gd name="connsiteX0" fmla="*/ 4214994 w 4572002"/>
                  <a:gd name="connsiteY0" fmla="*/ 6564620 h 6858002"/>
                  <a:gd name="connsiteX1" fmla="*/ 4214994 w 4572002"/>
                  <a:gd name="connsiteY1" fmla="*/ 6564621 h 6858002"/>
                  <a:gd name="connsiteX2" fmla="*/ 4237474 w 4572002"/>
                  <a:gd name="connsiteY2" fmla="*/ 6588626 h 6858002"/>
                  <a:gd name="connsiteX3" fmla="*/ 4254096 w 4572002"/>
                  <a:gd name="connsiteY3" fmla="*/ 6625225 h 6858002"/>
                  <a:gd name="connsiteX4" fmla="*/ 4247001 w 4572002"/>
                  <a:gd name="connsiteY4" fmla="*/ 6662540 h 6858002"/>
                  <a:gd name="connsiteX5" fmla="*/ 4247000 w 4572002"/>
                  <a:gd name="connsiteY5" fmla="*/ 6662541 h 6858002"/>
                  <a:gd name="connsiteX6" fmla="*/ 4246999 w 4572002"/>
                  <a:gd name="connsiteY6" fmla="*/ 6662544 h 6858002"/>
                  <a:gd name="connsiteX7" fmla="*/ 4235550 w 4572002"/>
                  <a:gd name="connsiteY7" fmla="*/ 6683027 h 6858002"/>
                  <a:gd name="connsiteX8" fmla="*/ 4232403 w 4572002"/>
                  <a:gd name="connsiteY8" fmla="*/ 6702976 h 6858002"/>
                  <a:gd name="connsiteX9" fmla="*/ 4232403 w 4572002"/>
                  <a:gd name="connsiteY9" fmla="*/ 6702977 h 6858002"/>
                  <a:gd name="connsiteX10" fmla="*/ 4246238 w 4572002"/>
                  <a:gd name="connsiteY10" fmla="*/ 6742553 h 6858002"/>
                  <a:gd name="connsiteX11" fmla="*/ 4246239 w 4572002"/>
                  <a:gd name="connsiteY11" fmla="*/ 6742555 h 6858002"/>
                  <a:gd name="connsiteX12" fmla="*/ 4265716 w 4572002"/>
                  <a:gd name="connsiteY12" fmla="*/ 6812062 h 6858002"/>
                  <a:gd name="connsiteX13" fmla="*/ 4265717 w 4572002"/>
                  <a:gd name="connsiteY13" fmla="*/ 6812064 h 6858002"/>
                  <a:gd name="connsiteX14" fmla="*/ 4265717 w 4572002"/>
                  <a:gd name="connsiteY14" fmla="*/ 6812063 h 6858002"/>
                  <a:gd name="connsiteX15" fmla="*/ 4265716 w 4572002"/>
                  <a:gd name="connsiteY15" fmla="*/ 6812062 h 6858002"/>
                  <a:gd name="connsiteX16" fmla="*/ 4260942 w 4572002"/>
                  <a:gd name="connsiteY16" fmla="*/ 6776800 h 6858002"/>
                  <a:gd name="connsiteX17" fmla="*/ 4246239 w 4572002"/>
                  <a:gd name="connsiteY17" fmla="*/ 6742555 h 6858002"/>
                  <a:gd name="connsiteX18" fmla="*/ 4246238 w 4572002"/>
                  <a:gd name="connsiteY18" fmla="*/ 6742552 h 6858002"/>
                  <a:gd name="connsiteX19" fmla="*/ 4232403 w 4572002"/>
                  <a:gd name="connsiteY19" fmla="*/ 6702976 h 6858002"/>
                  <a:gd name="connsiteX20" fmla="*/ 4246999 w 4572002"/>
                  <a:gd name="connsiteY20" fmla="*/ 6662544 h 6858002"/>
                  <a:gd name="connsiteX21" fmla="*/ 4247000 w 4572002"/>
                  <a:gd name="connsiteY21" fmla="*/ 6662542 h 6858002"/>
                  <a:gd name="connsiteX22" fmla="*/ 4247001 w 4572002"/>
                  <a:gd name="connsiteY22" fmla="*/ 6662540 h 6858002"/>
                  <a:gd name="connsiteX23" fmla="*/ 4254084 w 4572002"/>
                  <a:gd name="connsiteY23" fmla="*/ 6645552 h 6858002"/>
                  <a:gd name="connsiteX24" fmla="*/ 4254096 w 4572002"/>
                  <a:gd name="connsiteY24" fmla="*/ 6625225 h 6858002"/>
                  <a:gd name="connsiteX25" fmla="*/ 4254096 w 4572002"/>
                  <a:gd name="connsiteY25" fmla="*/ 6625224 h 6858002"/>
                  <a:gd name="connsiteX26" fmla="*/ 4237474 w 4572002"/>
                  <a:gd name="connsiteY26" fmla="*/ 6588625 h 6858002"/>
                  <a:gd name="connsiteX27" fmla="*/ 4295315 w 4572002"/>
                  <a:gd name="connsiteY27" fmla="*/ 6438981 h 6858002"/>
                  <a:gd name="connsiteX28" fmla="*/ 4275385 w 4572002"/>
                  <a:gd name="connsiteY28" fmla="*/ 6463840 h 6858002"/>
                  <a:gd name="connsiteX29" fmla="*/ 4275382 w 4572002"/>
                  <a:gd name="connsiteY29" fmla="*/ 6463849 h 6858002"/>
                  <a:gd name="connsiteX30" fmla="*/ 4261587 w 4572002"/>
                  <a:gd name="connsiteY30" fmla="*/ 6513012 h 6858002"/>
                  <a:gd name="connsiteX31" fmla="*/ 4242781 w 4572002"/>
                  <a:gd name="connsiteY31" fmla="*/ 6546194 h 6858002"/>
                  <a:gd name="connsiteX32" fmla="*/ 4242781 w 4572002"/>
                  <a:gd name="connsiteY32" fmla="*/ 6546195 h 6858002"/>
                  <a:gd name="connsiteX33" fmla="*/ 4259120 w 4572002"/>
                  <a:gd name="connsiteY33" fmla="*/ 6521804 h 6858002"/>
                  <a:gd name="connsiteX34" fmla="*/ 4261587 w 4572002"/>
                  <a:gd name="connsiteY34" fmla="*/ 6513012 h 6858002"/>
                  <a:gd name="connsiteX35" fmla="*/ 4264398 w 4572002"/>
                  <a:gd name="connsiteY35" fmla="*/ 6508052 h 6858002"/>
                  <a:gd name="connsiteX36" fmla="*/ 4275382 w 4572002"/>
                  <a:gd name="connsiteY36" fmla="*/ 6463849 h 6858002"/>
                  <a:gd name="connsiteX37" fmla="*/ 4275385 w 4572002"/>
                  <a:gd name="connsiteY37" fmla="*/ 6463841 h 6858002"/>
                  <a:gd name="connsiteX38" fmla="*/ 4295315 w 4572002"/>
                  <a:gd name="connsiteY38" fmla="*/ 6438981 h 6858002"/>
                  <a:gd name="connsiteX39" fmla="*/ 4381289 w 4572002"/>
                  <a:gd name="connsiteY39" fmla="*/ 6365204 h 6858002"/>
                  <a:gd name="connsiteX40" fmla="*/ 4380008 w 4572002"/>
                  <a:gd name="connsiteY40" fmla="*/ 6387910 h 6858002"/>
                  <a:gd name="connsiteX41" fmla="*/ 4378243 w 4572002"/>
                  <a:gd name="connsiteY41" fmla="*/ 6391549 h 6858002"/>
                  <a:gd name="connsiteX42" fmla="*/ 4370589 w 4572002"/>
                  <a:gd name="connsiteY42" fmla="*/ 6407332 h 6858002"/>
                  <a:gd name="connsiteX43" fmla="*/ 4370589 w 4572002"/>
                  <a:gd name="connsiteY43" fmla="*/ 6407333 h 6858002"/>
                  <a:gd name="connsiteX44" fmla="*/ 4378243 w 4572002"/>
                  <a:gd name="connsiteY44" fmla="*/ 6391549 h 6858002"/>
                  <a:gd name="connsiteX45" fmla="*/ 4380008 w 4572002"/>
                  <a:gd name="connsiteY45" fmla="*/ 6387910 h 6858002"/>
                  <a:gd name="connsiteX46" fmla="*/ 4142220 w 4572002"/>
                  <a:gd name="connsiteY46" fmla="*/ 4221391 h 6858002"/>
                  <a:gd name="connsiteX47" fmla="*/ 4142220 w 4572002"/>
                  <a:gd name="connsiteY47" fmla="*/ 4221392 h 6858002"/>
                  <a:gd name="connsiteX48" fmla="*/ 4147936 w 4572002"/>
                  <a:gd name="connsiteY48" fmla="*/ 4253015 h 6858002"/>
                  <a:gd name="connsiteX49" fmla="*/ 4187752 w 4572002"/>
                  <a:gd name="connsiteY49" fmla="*/ 4324646 h 6858002"/>
                  <a:gd name="connsiteX50" fmla="*/ 4196706 w 4572002"/>
                  <a:gd name="connsiteY50" fmla="*/ 4363891 h 6858002"/>
                  <a:gd name="connsiteX51" fmla="*/ 4195944 w 4572002"/>
                  <a:gd name="connsiteY51" fmla="*/ 4482004 h 6858002"/>
                  <a:gd name="connsiteX52" fmla="*/ 4135934 w 4572002"/>
                  <a:gd name="connsiteY52" fmla="*/ 4659174 h 6858002"/>
                  <a:gd name="connsiteX53" fmla="*/ 4127932 w 4572002"/>
                  <a:gd name="connsiteY53" fmla="*/ 4677655 h 6858002"/>
                  <a:gd name="connsiteX54" fmla="*/ 4118025 w 4572002"/>
                  <a:gd name="connsiteY54" fmla="*/ 4767764 h 6858002"/>
                  <a:gd name="connsiteX55" fmla="*/ 4116716 w 4572002"/>
                  <a:gd name="connsiteY55" fmla="*/ 4800483 h 6858002"/>
                  <a:gd name="connsiteX56" fmla="*/ 4116716 w 4572002"/>
                  <a:gd name="connsiteY56" fmla="*/ 4800484 h 6858002"/>
                  <a:gd name="connsiteX57" fmla="*/ 4131552 w 4572002"/>
                  <a:gd name="connsiteY57" fmla="*/ 4828917 h 6858002"/>
                  <a:gd name="connsiteX58" fmla="*/ 4153733 w 4572002"/>
                  <a:gd name="connsiteY58" fmla="*/ 4863343 h 6858002"/>
                  <a:gd name="connsiteX59" fmla="*/ 4161262 w 4572002"/>
                  <a:gd name="connsiteY59" fmla="*/ 4889275 h 6858002"/>
                  <a:gd name="connsiteX60" fmla="*/ 4159557 w 4572002"/>
                  <a:gd name="connsiteY60" fmla="*/ 4912168 h 6858002"/>
                  <a:gd name="connsiteX61" fmla="*/ 4158155 w 4572002"/>
                  <a:gd name="connsiteY61" fmla="*/ 4933804 h 6858002"/>
                  <a:gd name="connsiteX62" fmla="*/ 4158155 w 4572002"/>
                  <a:gd name="connsiteY62" fmla="*/ 4933805 h 6858002"/>
                  <a:gd name="connsiteX63" fmla="*/ 4162914 w 4572002"/>
                  <a:gd name="connsiteY63" fmla="*/ 4952673 h 6858002"/>
                  <a:gd name="connsiteX64" fmla="*/ 4165707 w 4572002"/>
                  <a:gd name="connsiteY64" fmla="*/ 4957454 h 6858002"/>
                  <a:gd name="connsiteX65" fmla="*/ 4166985 w 4572002"/>
                  <a:gd name="connsiteY65" fmla="*/ 4961456 h 6858002"/>
                  <a:gd name="connsiteX66" fmla="*/ 4182989 w 4572002"/>
                  <a:gd name="connsiteY66" fmla="*/ 4987038 h 6858002"/>
                  <a:gd name="connsiteX67" fmla="*/ 4209468 w 4572002"/>
                  <a:gd name="connsiteY67" fmla="*/ 5041522 h 6858002"/>
                  <a:gd name="connsiteX68" fmla="*/ 4216684 w 4572002"/>
                  <a:gd name="connsiteY68" fmla="*/ 5072376 h 6858002"/>
                  <a:gd name="connsiteX69" fmla="*/ 4222587 w 4572002"/>
                  <a:gd name="connsiteY69" fmla="*/ 5087441 h 6858002"/>
                  <a:gd name="connsiteX70" fmla="*/ 4235615 w 4572002"/>
                  <a:gd name="connsiteY70" fmla="*/ 5133220 h 6858002"/>
                  <a:gd name="connsiteX71" fmla="*/ 4235616 w 4572002"/>
                  <a:gd name="connsiteY71" fmla="*/ 5133225 h 6858002"/>
                  <a:gd name="connsiteX72" fmla="*/ 4228901 w 4572002"/>
                  <a:gd name="connsiteY72" fmla="*/ 5166113 h 6858002"/>
                  <a:gd name="connsiteX73" fmla="*/ 4228901 w 4572002"/>
                  <a:gd name="connsiteY73" fmla="*/ 5166114 h 6858002"/>
                  <a:gd name="connsiteX74" fmla="*/ 4229593 w 4572002"/>
                  <a:gd name="connsiteY74" fmla="*/ 5172091 h 6858002"/>
                  <a:gd name="connsiteX75" fmla="*/ 4232139 w 4572002"/>
                  <a:gd name="connsiteY75" fmla="*/ 5179068 h 6858002"/>
                  <a:gd name="connsiteX76" fmla="*/ 4231973 w 4572002"/>
                  <a:gd name="connsiteY76" fmla="*/ 5229434 h 6858002"/>
                  <a:gd name="connsiteX77" fmla="*/ 4225669 w 4572002"/>
                  <a:gd name="connsiteY77" fmla="*/ 5241089 h 6858002"/>
                  <a:gd name="connsiteX78" fmla="*/ 4208517 w 4572002"/>
                  <a:gd name="connsiteY78" fmla="*/ 5272796 h 6858002"/>
                  <a:gd name="connsiteX79" fmla="*/ 4184613 w 4572002"/>
                  <a:gd name="connsiteY79" fmla="*/ 5312288 h 6858002"/>
                  <a:gd name="connsiteX80" fmla="*/ 4183557 w 4572002"/>
                  <a:gd name="connsiteY80" fmla="*/ 5321350 h 6858002"/>
                  <a:gd name="connsiteX81" fmla="*/ 4181083 w 4572002"/>
                  <a:gd name="connsiteY81" fmla="*/ 5326163 h 6858002"/>
                  <a:gd name="connsiteX82" fmla="*/ 4179637 w 4572002"/>
                  <a:gd name="connsiteY82" fmla="*/ 5355014 h 6858002"/>
                  <a:gd name="connsiteX83" fmla="*/ 4179637 w 4572002"/>
                  <a:gd name="connsiteY83" fmla="*/ 5355015 h 6858002"/>
                  <a:gd name="connsiteX84" fmla="*/ 4184513 w 4572002"/>
                  <a:gd name="connsiteY84" fmla="*/ 5385385 h 6858002"/>
                  <a:gd name="connsiteX85" fmla="*/ 4192704 w 4572002"/>
                  <a:gd name="connsiteY85" fmla="*/ 5425583 h 6858002"/>
                  <a:gd name="connsiteX86" fmla="*/ 4204327 w 4572002"/>
                  <a:gd name="connsiteY86" fmla="*/ 5480638 h 6858002"/>
                  <a:gd name="connsiteX87" fmla="*/ 4208850 w 4572002"/>
                  <a:gd name="connsiteY87" fmla="*/ 5507668 h 6858002"/>
                  <a:gd name="connsiteX88" fmla="*/ 4198232 w 4572002"/>
                  <a:gd name="connsiteY88" fmla="*/ 5531692 h 6858002"/>
                  <a:gd name="connsiteX89" fmla="*/ 4198231 w 4572002"/>
                  <a:gd name="connsiteY89" fmla="*/ 5531693 h 6858002"/>
                  <a:gd name="connsiteX90" fmla="*/ 4188085 w 4572002"/>
                  <a:gd name="connsiteY90" fmla="*/ 5547578 h 6858002"/>
                  <a:gd name="connsiteX91" fmla="*/ 4188085 w 4572002"/>
                  <a:gd name="connsiteY91" fmla="*/ 5547579 h 6858002"/>
                  <a:gd name="connsiteX92" fmla="*/ 4197659 w 4572002"/>
                  <a:gd name="connsiteY92" fmla="*/ 5562747 h 6858002"/>
                  <a:gd name="connsiteX93" fmla="*/ 4268907 w 4572002"/>
                  <a:gd name="connsiteY93" fmla="*/ 5704484 h 6858002"/>
                  <a:gd name="connsiteX94" fmla="*/ 4274812 w 4572002"/>
                  <a:gd name="connsiteY94" fmla="*/ 5740489 h 6858002"/>
                  <a:gd name="connsiteX95" fmla="*/ 4283578 w 4572002"/>
                  <a:gd name="connsiteY95" fmla="*/ 5760874 h 6858002"/>
                  <a:gd name="connsiteX96" fmla="*/ 4371973 w 4572002"/>
                  <a:gd name="connsiteY96" fmla="*/ 5883752 h 6858002"/>
                  <a:gd name="connsiteX97" fmla="*/ 4371974 w 4572002"/>
                  <a:gd name="connsiteY97" fmla="*/ 5883757 h 6858002"/>
                  <a:gd name="connsiteX98" fmla="*/ 4389877 w 4572002"/>
                  <a:gd name="connsiteY98" fmla="*/ 5935946 h 6858002"/>
                  <a:gd name="connsiteX99" fmla="*/ 4389878 w 4572002"/>
                  <a:gd name="connsiteY99" fmla="*/ 5935950 h 6858002"/>
                  <a:gd name="connsiteX100" fmla="*/ 4386259 w 4572002"/>
                  <a:gd name="connsiteY100" fmla="*/ 5993290 h 6858002"/>
                  <a:gd name="connsiteX101" fmla="*/ 4386259 w 4572002"/>
                  <a:gd name="connsiteY101" fmla="*/ 5993291 h 6858002"/>
                  <a:gd name="connsiteX102" fmla="*/ 4379782 w 4572002"/>
                  <a:gd name="connsiteY102" fmla="*/ 6026440 h 6858002"/>
                  <a:gd name="connsiteX103" fmla="*/ 4323583 w 4572002"/>
                  <a:gd name="connsiteY103" fmla="*/ 6108738 h 6858002"/>
                  <a:gd name="connsiteX104" fmla="*/ 4309890 w 4572002"/>
                  <a:gd name="connsiteY104" fmla="*/ 6133314 h 6858002"/>
                  <a:gd name="connsiteX105" fmla="*/ 4309890 w 4572002"/>
                  <a:gd name="connsiteY105" fmla="*/ 6133315 h 6858002"/>
                  <a:gd name="connsiteX106" fmla="*/ 4313591 w 4572002"/>
                  <a:gd name="connsiteY106" fmla="*/ 6143190 h 6858002"/>
                  <a:gd name="connsiteX107" fmla="*/ 4325486 w 4572002"/>
                  <a:gd name="connsiteY107" fmla="*/ 6155600 h 6858002"/>
                  <a:gd name="connsiteX108" fmla="*/ 4325488 w 4572002"/>
                  <a:gd name="connsiteY108" fmla="*/ 6155603 h 6858002"/>
                  <a:gd name="connsiteX109" fmla="*/ 4364160 w 4572002"/>
                  <a:gd name="connsiteY109" fmla="*/ 6228757 h 6858002"/>
                  <a:gd name="connsiteX110" fmla="*/ 4381497 w 4572002"/>
                  <a:gd name="connsiteY110" fmla="*/ 6361540 h 6858002"/>
                  <a:gd name="connsiteX111" fmla="*/ 4381497 w 4572002"/>
                  <a:gd name="connsiteY111" fmla="*/ 6361539 h 6858002"/>
                  <a:gd name="connsiteX112" fmla="*/ 4364160 w 4572002"/>
                  <a:gd name="connsiteY112" fmla="*/ 6228756 h 6858002"/>
                  <a:gd name="connsiteX113" fmla="*/ 4325488 w 4572002"/>
                  <a:gd name="connsiteY113" fmla="*/ 6155602 h 6858002"/>
                  <a:gd name="connsiteX114" fmla="*/ 4325486 w 4572002"/>
                  <a:gd name="connsiteY114" fmla="*/ 6155600 h 6858002"/>
                  <a:gd name="connsiteX115" fmla="*/ 4309890 w 4572002"/>
                  <a:gd name="connsiteY115" fmla="*/ 6133315 h 6858002"/>
                  <a:gd name="connsiteX116" fmla="*/ 4323583 w 4572002"/>
                  <a:gd name="connsiteY116" fmla="*/ 6108739 h 6858002"/>
                  <a:gd name="connsiteX117" fmla="*/ 4379782 w 4572002"/>
                  <a:gd name="connsiteY117" fmla="*/ 6026441 h 6858002"/>
                  <a:gd name="connsiteX118" fmla="*/ 4386259 w 4572002"/>
                  <a:gd name="connsiteY118" fmla="*/ 5993292 h 6858002"/>
                  <a:gd name="connsiteX119" fmla="*/ 4386259 w 4572002"/>
                  <a:gd name="connsiteY119" fmla="*/ 5993290 h 6858002"/>
                  <a:gd name="connsiteX120" fmla="*/ 4389712 w 4572002"/>
                  <a:gd name="connsiteY120" fmla="*/ 5964477 h 6858002"/>
                  <a:gd name="connsiteX121" fmla="*/ 4389878 w 4572002"/>
                  <a:gd name="connsiteY121" fmla="*/ 5935950 h 6858002"/>
                  <a:gd name="connsiteX122" fmla="*/ 4389878 w 4572002"/>
                  <a:gd name="connsiteY122" fmla="*/ 5935949 h 6858002"/>
                  <a:gd name="connsiteX123" fmla="*/ 4389877 w 4572002"/>
                  <a:gd name="connsiteY123" fmla="*/ 5935946 h 6858002"/>
                  <a:gd name="connsiteX124" fmla="*/ 4382997 w 4572002"/>
                  <a:gd name="connsiteY124" fmla="*/ 5909351 h 6858002"/>
                  <a:gd name="connsiteX125" fmla="*/ 4371974 w 4572002"/>
                  <a:gd name="connsiteY125" fmla="*/ 5883757 h 6858002"/>
                  <a:gd name="connsiteX126" fmla="*/ 4371973 w 4572002"/>
                  <a:gd name="connsiteY126" fmla="*/ 5883751 h 6858002"/>
                  <a:gd name="connsiteX127" fmla="*/ 4283578 w 4572002"/>
                  <a:gd name="connsiteY127" fmla="*/ 5760873 h 6858002"/>
                  <a:gd name="connsiteX128" fmla="*/ 4274812 w 4572002"/>
                  <a:gd name="connsiteY128" fmla="*/ 5740488 h 6858002"/>
                  <a:gd name="connsiteX129" fmla="*/ 4268907 w 4572002"/>
                  <a:gd name="connsiteY129" fmla="*/ 5704483 h 6858002"/>
                  <a:gd name="connsiteX130" fmla="*/ 4197659 w 4572002"/>
                  <a:gd name="connsiteY130" fmla="*/ 5562746 h 6858002"/>
                  <a:gd name="connsiteX131" fmla="*/ 4188085 w 4572002"/>
                  <a:gd name="connsiteY131" fmla="*/ 5547578 h 6858002"/>
                  <a:gd name="connsiteX132" fmla="*/ 4198231 w 4572002"/>
                  <a:gd name="connsiteY132" fmla="*/ 5531694 h 6858002"/>
                  <a:gd name="connsiteX133" fmla="*/ 4198232 w 4572002"/>
                  <a:gd name="connsiteY133" fmla="*/ 5531692 h 6858002"/>
                  <a:gd name="connsiteX134" fmla="*/ 4206630 w 4572002"/>
                  <a:gd name="connsiteY134" fmla="*/ 5520422 h 6858002"/>
                  <a:gd name="connsiteX135" fmla="*/ 4208850 w 4572002"/>
                  <a:gd name="connsiteY135" fmla="*/ 5507668 h 6858002"/>
                  <a:gd name="connsiteX136" fmla="*/ 4208850 w 4572002"/>
                  <a:gd name="connsiteY136" fmla="*/ 5507667 h 6858002"/>
                  <a:gd name="connsiteX137" fmla="*/ 4204327 w 4572002"/>
                  <a:gd name="connsiteY137" fmla="*/ 5480637 h 6858002"/>
                  <a:gd name="connsiteX138" fmla="*/ 4192704 w 4572002"/>
                  <a:gd name="connsiteY138" fmla="*/ 5425582 h 6858002"/>
                  <a:gd name="connsiteX139" fmla="*/ 4184513 w 4572002"/>
                  <a:gd name="connsiteY139" fmla="*/ 5385384 h 6858002"/>
                  <a:gd name="connsiteX140" fmla="*/ 4179637 w 4572002"/>
                  <a:gd name="connsiteY140" fmla="*/ 5355014 h 6858002"/>
                  <a:gd name="connsiteX141" fmla="*/ 4183557 w 4572002"/>
                  <a:gd name="connsiteY141" fmla="*/ 5321350 h 6858002"/>
                  <a:gd name="connsiteX142" fmla="*/ 4208517 w 4572002"/>
                  <a:gd name="connsiteY142" fmla="*/ 5272797 h 6858002"/>
                  <a:gd name="connsiteX143" fmla="*/ 4225669 w 4572002"/>
                  <a:gd name="connsiteY143" fmla="*/ 5241089 h 6858002"/>
                  <a:gd name="connsiteX144" fmla="*/ 4231973 w 4572002"/>
                  <a:gd name="connsiteY144" fmla="*/ 5229433 h 6858002"/>
                  <a:gd name="connsiteX145" fmla="*/ 4232139 w 4572002"/>
                  <a:gd name="connsiteY145" fmla="*/ 5179068 h 6858002"/>
                  <a:gd name="connsiteX146" fmla="*/ 4232139 w 4572002"/>
                  <a:gd name="connsiteY146" fmla="*/ 5179067 h 6858002"/>
                  <a:gd name="connsiteX147" fmla="*/ 4229593 w 4572002"/>
                  <a:gd name="connsiteY147" fmla="*/ 5172090 h 6858002"/>
                  <a:gd name="connsiteX148" fmla="*/ 4228901 w 4572002"/>
                  <a:gd name="connsiteY148" fmla="*/ 5166114 h 6858002"/>
                  <a:gd name="connsiteX149" fmla="*/ 4235616 w 4572002"/>
                  <a:gd name="connsiteY149" fmla="*/ 5133225 h 6858002"/>
                  <a:gd name="connsiteX150" fmla="*/ 4235616 w 4572002"/>
                  <a:gd name="connsiteY150" fmla="*/ 5133224 h 6858002"/>
                  <a:gd name="connsiteX151" fmla="*/ 4235615 w 4572002"/>
                  <a:gd name="connsiteY151" fmla="*/ 5133220 h 6858002"/>
                  <a:gd name="connsiteX152" fmla="*/ 4228473 w 4572002"/>
                  <a:gd name="connsiteY152" fmla="*/ 5102461 h 6858002"/>
                  <a:gd name="connsiteX153" fmla="*/ 4222587 w 4572002"/>
                  <a:gd name="connsiteY153" fmla="*/ 5087441 h 6858002"/>
                  <a:gd name="connsiteX154" fmla="*/ 4222582 w 4572002"/>
                  <a:gd name="connsiteY154" fmla="*/ 5087423 h 6858002"/>
                  <a:gd name="connsiteX155" fmla="*/ 4209468 w 4572002"/>
                  <a:gd name="connsiteY155" fmla="*/ 5041521 h 6858002"/>
                  <a:gd name="connsiteX156" fmla="*/ 4182989 w 4572002"/>
                  <a:gd name="connsiteY156" fmla="*/ 4987037 h 6858002"/>
                  <a:gd name="connsiteX157" fmla="*/ 4165707 w 4572002"/>
                  <a:gd name="connsiteY157" fmla="*/ 4957454 h 6858002"/>
                  <a:gd name="connsiteX158" fmla="*/ 4158155 w 4572002"/>
                  <a:gd name="connsiteY158" fmla="*/ 4933805 h 6858002"/>
                  <a:gd name="connsiteX159" fmla="*/ 4159557 w 4572002"/>
                  <a:gd name="connsiteY159" fmla="*/ 4912169 h 6858002"/>
                  <a:gd name="connsiteX160" fmla="*/ 4161262 w 4572002"/>
                  <a:gd name="connsiteY160" fmla="*/ 4889276 h 6858002"/>
                  <a:gd name="connsiteX161" fmla="*/ 4161262 w 4572002"/>
                  <a:gd name="connsiteY161" fmla="*/ 4889275 h 6858002"/>
                  <a:gd name="connsiteX162" fmla="*/ 4156484 w 4572002"/>
                  <a:gd name="connsiteY162" fmla="*/ 4867614 h 6858002"/>
                  <a:gd name="connsiteX163" fmla="*/ 4153733 w 4572002"/>
                  <a:gd name="connsiteY163" fmla="*/ 4863343 h 6858002"/>
                  <a:gd name="connsiteX164" fmla="*/ 4151983 w 4572002"/>
                  <a:gd name="connsiteY164" fmla="*/ 4857317 h 6858002"/>
                  <a:gd name="connsiteX165" fmla="*/ 4131552 w 4572002"/>
                  <a:gd name="connsiteY165" fmla="*/ 4828916 h 6858002"/>
                  <a:gd name="connsiteX166" fmla="*/ 4116716 w 4572002"/>
                  <a:gd name="connsiteY166" fmla="*/ 4800483 h 6858002"/>
                  <a:gd name="connsiteX167" fmla="*/ 4118025 w 4572002"/>
                  <a:gd name="connsiteY167" fmla="*/ 4767765 h 6858002"/>
                  <a:gd name="connsiteX168" fmla="*/ 4127932 w 4572002"/>
                  <a:gd name="connsiteY168" fmla="*/ 4677656 h 6858002"/>
                  <a:gd name="connsiteX169" fmla="*/ 4135934 w 4572002"/>
                  <a:gd name="connsiteY169" fmla="*/ 4659175 h 6858002"/>
                  <a:gd name="connsiteX170" fmla="*/ 4195944 w 4572002"/>
                  <a:gd name="connsiteY170" fmla="*/ 4482005 h 6858002"/>
                  <a:gd name="connsiteX171" fmla="*/ 4196706 w 4572002"/>
                  <a:gd name="connsiteY171" fmla="*/ 4363891 h 6858002"/>
                  <a:gd name="connsiteX172" fmla="*/ 4196706 w 4572002"/>
                  <a:gd name="connsiteY172" fmla="*/ 4363890 h 6858002"/>
                  <a:gd name="connsiteX173" fmla="*/ 4187752 w 4572002"/>
                  <a:gd name="connsiteY173" fmla="*/ 4324645 h 6858002"/>
                  <a:gd name="connsiteX174" fmla="*/ 4147936 w 4572002"/>
                  <a:gd name="connsiteY174" fmla="*/ 4253014 h 6858002"/>
                  <a:gd name="connsiteX175" fmla="*/ 4211111 w 4572002"/>
                  <a:gd name="connsiteY175" fmla="*/ 2836172 h 6858002"/>
                  <a:gd name="connsiteX176" fmla="*/ 4202421 w 4572002"/>
                  <a:gd name="connsiteY176" fmla="*/ 2848793 h 6858002"/>
                  <a:gd name="connsiteX177" fmla="*/ 4186816 w 4572002"/>
                  <a:gd name="connsiteY177" fmla="*/ 2897785 h 6858002"/>
                  <a:gd name="connsiteX178" fmla="*/ 4185787 w 4572002"/>
                  <a:gd name="connsiteY178" fmla="*/ 2903551 h 6858002"/>
                  <a:gd name="connsiteX179" fmla="*/ 4182513 w 4572002"/>
                  <a:gd name="connsiteY179" fmla="*/ 2914328 h 6858002"/>
                  <a:gd name="connsiteX180" fmla="*/ 4177882 w 4572002"/>
                  <a:gd name="connsiteY180" fmla="*/ 2947858 h 6858002"/>
                  <a:gd name="connsiteX181" fmla="*/ 4177881 w 4572002"/>
                  <a:gd name="connsiteY181" fmla="*/ 2947862 h 6858002"/>
                  <a:gd name="connsiteX182" fmla="*/ 4177881 w 4572002"/>
                  <a:gd name="connsiteY182" fmla="*/ 2947863 h 6858002"/>
                  <a:gd name="connsiteX183" fmla="*/ 4181465 w 4572002"/>
                  <a:gd name="connsiteY183" fmla="*/ 2982149 h 6858002"/>
                  <a:gd name="connsiteX184" fmla="*/ 4193158 w 4572002"/>
                  <a:gd name="connsiteY184" fmla="*/ 3077402 h 6858002"/>
                  <a:gd name="connsiteX185" fmla="*/ 4180703 w 4572002"/>
                  <a:gd name="connsiteY185" fmla="*/ 3172654 h 6858002"/>
                  <a:gd name="connsiteX186" fmla="*/ 4133076 w 4572002"/>
                  <a:gd name="connsiteY186" fmla="*/ 3489467 h 6858002"/>
                  <a:gd name="connsiteX187" fmla="*/ 4110977 w 4572002"/>
                  <a:gd name="connsiteY187" fmla="*/ 3544713 h 6858002"/>
                  <a:gd name="connsiteX188" fmla="*/ 4093355 w 4572002"/>
                  <a:gd name="connsiteY188" fmla="*/ 3574408 h 6858002"/>
                  <a:gd name="connsiteX189" fmla="*/ 4093355 w 4572002"/>
                  <a:gd name="connsiteY189" fmla="*/ 3574409 h 6858002"/>
                  <a:gd name="connsiteX190" fmla="*/ 4105453 w 4572002"/>
                  <a:gd name="connsiteY190" fmla="*/ 3606818 h 6858002"/>
                  <a:gd name="connsiteX191" fmla="*/ 4118979 w 4572002"/>
                  <a:gd name="connsiteY191" fmla="*/ 3630633 h 6858002"/>
                  <a:gd name="connsiteX192" fmla="*/ 4136708 w 4572002"/>
                  <a:gd name="connsiteY192" fmla="*/ 3654416 h 6858002"/>
                  <a:gd name="connsiteX193" fmla="*/ 4140382 w 4572002"/>
                  <a:gd name="connsiteY193" fmla="*/ 3668940 h 6858002"/>
                  <a:gd name="connsiteX194" fmla="*/ 4143220 w 4572002"/>
                  <a:gd name="connsiteY194" fmla="*/ 3680164 h 6858002"/>
                  <a:gd name="connsiteX195" fmla="*/ 4139172 w 4572002"/>
                  <a:gd name="connsiteY195" fmla="*/ 3734837 h 6858002"/>
                  <a:gd name="connsiteX196" fmla="*/ 4139172 w 4572002"/>
                  <a:gd name="connsiteY196" fmla="*/ 3734838 h 6858002"/>
                  <a:gd name="connsiteX197" fmla="*/ 4139554 w 4572002"/>
                  <a:gd name="connsiteY197" fmla="*/ 3754653 h 6858002"/>
                  <a:gd name="connsiteX198" fmla="*/ 4145911 w 4572002"/>
                  <a:gd name="connsiteY198" fmla="*/ 3789776 h 6858002"/>
                  <a:gd name="connsiteX199" fmla="*/ 4130980 w 4572002"/>
                  <a:gd name="connsiteY199" fmla="*/ 3822472 h 6858002"/>
                  <a:gd name="connsiteX200" fmla="*/ 4116645 w 4572002"/>
                  <a:gd name="connsiteY200" fmla="*/ 3852619 h 6858002"/>
                  <a:gd name="connsiteX201" fmla="*/ 4116645 w 4572002"/>
                  <a:gd name="connsiteY201" fmla="*/ 3852620 h 6858002"/>
                  <a:gd name="connsiteX202" fmla="*/ 4117425 w 4572002"/>
                  <a:gd name="connsiteY202" fmla="*/ 3868764 h 6858002"/>
                  <a:gd name="connsiteX203" fmla="*/ 4126028 w 4572002"/>
                  <a:gd name="connsiteY203" fmla="*/ 3885337 h 6858002"/>
                  <a:gd name="connsiteX204" fmla="*/ 4126028 w 4572002"/>
                  <a:gd name="connsiteY204" fmla="*/ 3885339 h 6858002"/>
                  <a:gd name="connsiteX205" fmla="*/ 4148409 w 4572002"/>
                  <a:gd name="connsiteY205" fmla="*/ 3923125 h 6858002"/>
                  <a:gd name="connsiteX206" fmla="*/ 4157913 w 4572002"/>
                  <a:gd name="connsiteY206" fmla="*/ 3962160 h 6858002"/>
                  <a:gd name="connsiteX207" fmla="*/ 4142221 w 4572002"/>
                  <a:gd name="connsiteY207" fmla="*/ 4043838 h 6858002"/>
                  <a:gd name="connsiteX208" fmla="*/ 4142220 w 4572002"/>
                  <a:gd name="connsiteY208" fmla="*/ 4043839 h 6858002"/>
                  <a:gd name="connsiteX209" fmla="*/ 4127099 w 4572002"/>
                  <a:gd name="connsiteY209" fmla="*/ 4103825 h 6858002"/>
                  <a:gd name="connsiteX210" fmla="*/ 4127099 w 4572002"/>
                  <a:gd name="connsiteY210" fmla="*/ 4103826 h 6858002"/>
                  <a:gd name="connsiteX211" fmla="*/ 4129066 w 4572002"/>
                  <a:gd name="connsiteY211" fmla="*/ 4134256 h 6858002"/>
                  <a:gd name="connsiteX212" fmla="*/ 4138410 w 4572002"/>
                  <a:gd name="connsiteY212" fmla="*/ 4165382 h 6858002"/>
                  <a:gd name="connsiteX213" fmla="*/ 4138410 w 4572002"/>
                  <a:gd name="connsiteY213" fmla="*/ 4165384 h 6858002"/>
                  <a:gd name="connsiteX214" fmla="*/ 4142315 w 4572002"/>
                  <a:gd name="connsiteY214" fmla="*/ 4192388 h 6858002"/>
                  <a:gd name="connsiteX215" fmla="*/ 4142315 w 4572002"/>
                  <a:gd name="connsiteY215" fmla="*/ 4192387 h 6858002"/>
                  <a:gd name="connsiteX216" fmla="*/ 4138410 w 4572002"/>
                  <a:gd name="connsiteY216" fmla="*/ 4165383 h 6858002"/>
                  <a:gd name="connsiteX217" fmla="*/ 4138410 w 4572002"/>
                  <a:gd name="connsiteY217" fmla="*/ 4165382 h 6858002"/>
                  <a:gd name="connsiteX218" fmla="*/ 4127099 w 4572002"/>
                  <a:gd name="connsiteY218" fmla="*/ 4103826 h 6858002"/>
                  <a:gd name="connsiteX219" fmla="*/ 4142220 w 4572002"/>
                  <a:gd name="connsiteY219" fmla="*/ 4043840 h 6858002"/>
                  <a:gd name="connsiteX220" fmla="*/ 4142221 w 4572002"/>
                  <a:gd name="connsiteY220" fmla="*/ 4043838 h 6858002"/>
                  <a:gd name="connsiteX221" fmla="*/ 4155523 w 4572002"/>
                  <a:gd name="connsiteY221" fmla="*/ 4002410 h 6858002"/>
                  <a:gd name="connsiteX222" fmla="*/ 4157913 w 4572002"/>
                  <a:gd name="connsiteY222" fmla="*/ 3962160 h 6858002"/>
                  <a:gd name="connsiteX223" fmla="*/ 4157913 w 4572002"/>
                  <a:gd name="connsiteY223" fmla="*/ 3962159 h 6858002"/>
                  <a:gd name="connsiteX224" fmla="*/ 4126028 w 4572002"/>
                  <a:gd name="connsiteY224" fmla="*/ 3885338 h 6858002"/>
                  <a:gd name="connsiteX225" fmla="*/ 4126028 w 4572002"/>
                  <a:gd name="connsiteY225" fmla="*/ 3885337 h 6858002"/>
                  <a:gd name="connsiteX226" fmla="*/ 4116645 w 4572002"/>
                  <a:gd name="connsiteY226" fmla="*/ 3852620 h 6858002"/>
                  <a:gd name="connsiteX227" fmla="*/ 4130980 w 4572002"/>
                  <a:gd name="connsiteY227" fmla="*/ 3822473 h 6858002"/>
                  <a:gd name="connsiteX228" fmla="*/ 4145911 w 4572002"/>
                  <a:gd name="connsiteY228" fmla="*/ 3789777 h 6858002"/>
                  <a:gd name="connsiteX229" fmla="*/ 4145911 w 4572002"/>
                  <a:gd name="connsiteY229" fmla="*/ 3789776 h 6858002"/>
                  <a:gd name="connsiteX230" fmla="*/ 4139554 w 4572002"/>
                  <a:gd name="connsiteY230" fmla="*/ 3754652 h 6858002"/>
                  <a:gd name="connsiteX231" fmla="*/ 4139172 w 4572002"/>
                  <a:gd name="connsiteY231" fmla="*/ 3734838 h 6858002"/>
                  <a:gd name="connsiteX232" fmla="*/ 4143220 w 4572002"/>
                  <a:gd name="connsiteY232" fmla="*/ 3680164 h 6858002"/>
                  <a:gd name="connsiteX233" fmla="*/ 4143220 w 4572002"/>
                  <a:gd name="connsiteY233" fmla="*/ 3680163 h 6858002"/>
                  <a:gd name="connsiteX234" fmla="*/ 4140382 w 4572002"/>
                  <a:gd name="connsiteY234" fmla="*/ 3668940 h 6858002"/>
                  <a:gd name="connsiteX235" fmla="*/ 4136708 w 4572002"/>
                  <a:gd name="connsiteY235" fmla="*/ 3654416 h 6858002"/>
                  <a:gd name="connsiteX236" fmla="*/ 4136708 w 4572002"/>
                  <a:gd name="connsiteY236" fmla="*/ 3654416 h 6858002"/>
                  <a:gd name="connsiteX237" fmla="*/ 4136708 w 4572002"/>
                  <a:gd name="connsiteY237" fmla="*/ 3654415 h 6858002"/>
                  <a:gd name="connsiteX238" fmla="*/ 4118979 w 4572002"/>
                  <a:gd name="connsiteY238" fmla="*/ 3630632 h 6858002"/>
                  <a:gd name="connsiteX239" fmla="*/ 4105453 w 4572002"/>
                  <a:gd name="connsiteY239" fmla="*/ 3606817 h 6858002"/>
                  <a:gd name="connsiteX240" fmla="*/ 4095707 w 4572002"/>
                  <a:gd name="connsiteY240" fmla="*/ 3587174 h 6858002"/>
                  <a:gd name="connsiteX241" fmla="*/ 4093355 w 4572002"/>
                  <a:gd name="connsiteY241" fmla="*/ 3574408 h 6858002"/>
                  <a:gd name="connsiteX242" fmla="*/ 4098434 w 4572002"/>
                  <a:gd name="connsiteY242" fmla="*/ 3562321 h 6858002"/>
                  <a:gd name="connsiteX243" fmla="*/ 4110977 w 4572002"/>
                  <a:gd name="connsiteY243" fmla="*/ 3544714 h 6858002"/>
                  <a:gd name="connsiteX244" fmla="*/ 4133076 w 4572002"/>
                  <a:gd name="connsiteY244" fmla="*/ 3489468 h 6858002"/>
                  <a:gd name="connsiteX245" fmla="*/ 4180703 w 4572002"/>
                  <a:gd name="connsiteY245" fmla="*/ 3172655 h 6858002"/>
                  <a:gd name="connsiteX246" fmla="*/ 4193158 w 4572002"/>
                  <a:gd name="connsiteY246" fmla="*/ 3077402 h 6858002"/>
                  <a:gd name="connsiteX247" fmla="*/ 4193158 w 4572002"/>
                  <a:gd name="connsiteY247" fmla="*/ 3077401 h 6858002"/>
                  <a:gd name="connsiteX248" fmla="*/ 4181465 w 4572002"/>
                  <a:gd name="connsiteY248" fmla="*/ 2982148 h 6858002"/>
                  <a:gd name="connsiteX249" fmla="*/ 4177881 w 4572002"/>
                  <a:gd name="connsiteY249" fmla="*/ 2947863 h 6858002"/>
                  <a:gd name="connsiteX250" fmla="*/ 4177882 w 4572002"/>
                  <a:gd name="connsiteY250" fmla="*/ 2947858 h 6858002"/>
                  <a:gd name="connsiteX251" fmla="*/ 4185787 w 4572002"/>
                  <a:gd name="connsiteY251" fmla="*/ 2903551 h 6858002"/>
                  <a:gd name="connsiteX252" fmla="*/ 4202421 w 4572002"/>
                  <a:gd name="connsiteY252" fmla="*/ 2848794 h 6858002"/>
                  <a:gd name="connsiteX253" fmla="*/ 4211111 w 4572002"/>
                  <a:gd name="connsiteY253" fmla="*/ 2836173 h 6858002"/>
                  <a:gd name="connsiteX254" fmla="*/ 3726625 w 4572002"/>
                  <a:gd name="connsiteY254" fmla="*/ 1508458 h 6858002"/>
                  <a:gd name="connsiteX255" fmla="*/ 3698531 w 4572002"/>
                  <a:gd name="connsiteY255" fmla="*/ 1596214 h 6858002"/>
                  <a:gd name="connsiteX256" fmla="*/ 3700436 w 4572002"/>
                  <a:gd name="connsiteY256" fmla="*/ 1624981 h 6858002"/>
                  <a:gd name="connsiteX257" fmla="*/ 3757017 w 4572002"/>
                  <a:gd name="connsiteY257" fmla="*/ 1697754 h 6858002"/>
                  <a:gd name="connsiteX258" fmla="*/ 3779686 w 4572002"/>
                  <a:gd name="connsiteY258" fmla="*/ 1733189 h 6858002"/>
                  <a:gd name="connsiteX259" fmla="*/ 3821407 w 4572002"/>
                  <a:gd name="connsiteY259" fmla="*/ 1833776 h 6858002"/>
                  <a:gd name="connsiteX260" fmla="*/ 3829028 w 4572002"/>
                  <a:gd name="connsiteY260" fmla="*/ 1842159 h 6858002"/>
                  <a:gd name="connsiteX261" fmla="*/ 3919519 w 4572002"/>
                  <a:gd name="connsiteY261" fmla="*/ 1916455 h 6858002"/>
                  <a:gd name="connsiteX262" fmla="*/ 3934949 w 4572002"/>
                  <a:gd name="connsiteY262" fmla="*/ 1933220 h 6858002"/>
                  <a:gd name="connsiteX263" fmla="*/ 3958954 w 4572002"/>
                  <a:gd name="connsiteY263" fmla="*/ 1953414 h 6858002"/>
                  <a:gd name="connsiteX264" fmla="*/ 4005437 w 4572002"/>
                  <a:gd name="connsiteY264" fmla="*/ 2016470 h 6858002"/>
                  <a:gd name="connsiteX265" fmla="*/ 4020296 w 4572002"/>
                  <a:gd name="connsiteY265" fmla="*/ 2094579 h 6858002"/>
                  <a:gd name="connsiteX266" fmla="*/ 4042967 w 4572002"/>
                  <a:gd name="connsiteY266" fmla="*/ 2188880 h 6858002"/>
                  <a:gd name="connsiteX267" fmla="*/ 4058207 w 4572002"/>
                  <a:gd name="connsiteY267" fmla="*/ 2228315 h 6858002"/>
                  <a:gd name="connsiteX268" fmla="*/ 4087164 w 4572002"/>
                  <a:gd name="connsiteY268" fmla="*/ 2334045 h 6858002"/>
                  <a:gd name="connsiteX269" fmla="*/ 4111549 w 4572002"/>
                  <a:gd name="connsiteY269" fmla="*/ 2409486 h 6858002"/>
                  <a:gd name="connsiteX270" fmla="*/ 4128650 w 4572002"/>
                  <a:gd name="connsiteY270" fmla="*/ 2435913 h 6858002"/>
                  <a:gd name="connsiteX271" fmla="*/ 4134481 w 4572002"/>
                  <a:gd name="connsiteY271" fmla="*/ 2463018 h 6858002"/>
                  <a:gd name="connsiteX272" fmla="*/ 4125839 w 4572002"/>
                  <a:gd name="connsiteY272" fmla="*/ 2518262 h 6858002"/>
                  <a:gd name="connsiteX273" fmla="*/ 4125838 w 4572002"/>
                  <a:gd name="connsiteY273" fmla="*/ 2518264 h 6858002"/>
                  <a:gd name="connsiteX274" fmla="*/ 4122194 w 4572002"/>
                  <a:gd name="connsiteY274" fmla="*/ 2545006 h 6858002"/>
                  <a:gd name="connsiteX275" fmla="*/ 4122194 w 4572002"/>
                  <a:gd name="connsiteY275" fmla="*/ 2545007 h 6858002"/>
                  <a:gd name="connsiteX276" fmla="*/ 4126408 w 4572002"/>
                  <a:gd name="connsiteY276" fmla="*/ 2571035 h 6858002"/>
                  <a:gd name="connsiteX277" fmla="*/ 4199563 w 4572002"/>
                  <a:gd name="connsiteY277" fmla="*/ 2668002 h 6858002"/>
                  <a:gd name="connsiteX278" fmla="*/ 4247953 w 4572002"/>
                  <a:gd name="connsiteY278" fmla="*/ 2745349 h 6858002"/>
                  <a:gd name="connsiteX279" fmla="*/ 4247954 w 4572002"/>
                  <a:gd name="connsiteY279" fmla="*/ 2745352 h 6858002"/>
                  <a:gd name="connsiteX280" fmla="*/ 4253873 w 4572002"/>
                  <a:gd name="connsiteY280" fmla="*/ 2778006 h 6858002"/>
                  <a:gd name="connsiteX281" fmla="*/ 4253453 w 4572002"/>
                  <a:gd name="connsiteY281" fmla="*/ 2785440 h 6858002"/>
                  <a:gd name="connsiteX282" fmla="*/ 4243374 w 4572002"/>
                  <a:gd name="connsiteY282" fmla="*/ 2811780 h 6858002"/>
                  <a:gd name="connsiteX283" fmla="*/ 4243371 w 4572002"/>
                  <a:gd name="connsiteY283" fmla="*/ 2811787 h 6858002"/>
                  <a:gd name="connsiteX284" fmla="*/ 4243372 w 4572002"/>
                  <a:gd name="connsiteY284" fmla="*/ 2811787 h 6858002"/>
                  <a:gd name="connsiteX285" fmla="*/ 4243374 w 4572002"/>
                  <a:gd name="connsiteY285" fmla="*/ 2811780 h 6858002"/>
                  <a:gd name="connsiteX286" fmla="*/ 4253025 w 4572002"/>
                  <a:gd name="connsiteY286" fmla="*/ 2793023 h 6858002"/>
                  <a:gd name="connsiteX287" fmla="*/ 4253453 w 4572002"/>
                  <a:gd name="connsiteY287" fmla="*/ 2785440 h 6858002"/>
                  <a:gd name="connsiteX288" fmla="*/ 4254654 w 4572002"/>
                  <a:gd name="connsiteY288" fmla="*/ 2782305 h 6858002"/>
                  <a:gd name="connsiteX289" fmla="*/ 4253873 w 4572002"/>
                  <a:gd name="connsiteY289" fmla="*/ 2778006 h 6858002"/>
                  <a:gd name="connsiteX290" fmla="*/ 4254284 w 4572002"/>
                  <a:gd name="connsiteY290" fmla="*/ 2770758 h 6858002"/>
                  <a:gd name="connsiteX291" fmla="*/ 4247954 w 4572002"/>
                  <a:gd name="connsiteY291" fmla="*/ 2745352 h 6858002"/>
                  <a:gd name="connsiteX292" fmla="*/ 4247953 w 4572002"/>
                  <a:gd name="connsiteY292" fmla="*/ 2745348 h 6858002"/>
                  <a:gd name="connsiteX293" fmla="*/ 4199563 w 4572002"/>
                  <a:gd name="connsiteY293" fmla="*/ 2668001 h 6858002"/>
                  <a:gd name="connsiteX294" fmla="*/ 4126408 w 4572002"/>
                  <a:gd name="connsiteY294" fmla="*/ 2571034 h 6858002"/>
                  <a:gd name="connsiteX295" fmla="*/ 4122194 w 4572002"/>
                  <a:gd name="connsiteY295" fmla="*/ 2545007 h 6858002"/>
                  <a:gd name="connsiteX296" fmla="*/ 4125838 w 4572002"/>
                  <a:gd name="connsiteY296" fmla="*/ 2518265 h 6858002"/>
                  <a:gd name="connsiteX297" fmla="*/ 4125839 w 4572002"/>
                  <a:gd name="connsiteY297" fmla="*/ 2518262 h 6858002"/>
                  <a:gd name="connsiteX298" fmla="*/ 4132419 w 4572002"/>
                  <a:gd name="connsiteY298" fmla="*/ 2490551 h 6858002"/>
                  <a:gd name="connsiteX299" fmla="*/ 4134481 w 4572002"/>
                  <a:gd name="connsiteY299" fmla="*/ 2463018 h 6858002"/>
                  <a:gd name="connsiteX300" fmla="*/ 4134481 w 4572002"/>
                  <a:gd name="connsiteY300" fmla="*/ 2463017 h 6858002"/>
                  <a:gd name="connsiteX301" fmla="*/ 4111549 w 4572002"/>
                  <a:gd name="connsiteY301" fmla="*/ 2409485 h 6858002"/>
                  <a:gd name="connsiteX302" fmla="*/ 4087164 w 4572002"/>
                  <a:gd name="connsiteY302" fmla="*/ 2334044 h 6858002"/>
                  <a:gd name="connsiteX303" fmla="*/ 4058207 w 4572002"/>
                  <a:gd name="connsiteY303" fmla="*/ 2228314 h 6858002"/>
                  <a:gd name="connsiteX304" fmla="*/ 4042967 w 4572002"/>
                  <a:gd name="connsiteY304" fmla="*/ 2188879 h 6858002"/>
                  <a:gd name="connsiteX305" fmla="*/ 4020296 w 4572002"/>
                  <a:gd name="connsiteY305" fmla="*/ 2094578 h 6858002"/>
                  <a:gd name="connsiteX306" fmla="*/ 4005437 w 4572002"/>
                  <a:gd name="connsiteY306" fmla="*/ 2016469 h 6858002"/>
                  <a:gd name="connsiteX307" fmla="*/ 3958954 w 4572002"/>
                  <a:gd name="connsiteY307" fmla="*/ 1953413 h 6858002"/>
                  <a:gd name="connsiteX308" fmla="*/ 3934949 w 4572002"/>
                  <a:gd name="connsiteY308" fmla="*/ 1933219 h 6858002"/>
                  <a:gd name="connsiteX309" fmla="*/ 3919519 w 4572002"/>
                  <a:gd name="connsiteY309" fmla="*/ 1916454 h 6858002"/>
                  <a:gd name="connsiteX310" fmla="*/ 3829028 w 4572002"/>
                  <a:gd name="connsiteY310" fmla="*/ 1842158 h 6858002"/>
                  <a:gd name="connsiteX311" fmla="*/ 3821407 w 4572002"/>
                  <a:gd name="connsiteY311" fmla="*/ 1833775 h 6858002"/>
                  <a:gd name="connsiteX312" fmla="*/ 3779686 w 4572002"/>
                  <a:gd name="connsiteY312" fmla="*/ 1733188 h 6858002"/>
                  <a:gd name="connsiteX313" fmla="*/ 3757018 w 4572002"/>
                  <a:gd name="connsiteY313" fmla="*/ 1697753 h 6858002"/>
                  <a:gd name="connsiteX314" fmla="*/ 3700436 w 4572002"/>
                  <a:gd name="connsiteY314" fmla="*/ 1624980 h 6858002"/>
                  <a:gd name="connsiteX315" fmla="*/ 3698532 w 4572002"/>
                  <a:gd name="connsiteY315" fmla="*/ 1596213 h 6858002"/>
                  <a:gd name="connsiteX316" fmla="*/ 3745230 w 4572002"/>
                  <a:gd name="connsiteY316" fmla="*/ 1459073 h 6858002"/>
                  <a:gd name="connsiteX317" fmla="*/ 3745229 w 4572002"/>
                  <a:gd name="connsiteY317" fmla="*/ 1459074 h 6858002"/>
                  <a:gd name="connsiteX318" fmla="*/ 3736012 w 4572002"/>
                  <a:gd name="connsiteY318" fmla="*/ 1481572 h 6858002"/>
                  <a:gd name="connsiteX319" fmla="*/ 3764423 w 4572002"/>
                  <a:gd name="connsiteY319" fmla="*/ 1268758 h 6858002"/>
                  <a:gd name="connsiteX320" fmla="*/ 3769590 w 4572002"/>
                  <a:gd name="connsiteY320" fmla="*/ 1286070 h 6858002"/>
                  <a:gd name="connsiteX321" fmla="*/ 3791927 w 4572002"/>
                  <a:gd name="connsiteY321" fmla="*/ 1350628 h 6858002"/>
                  <a:gd name="connsiteX322" fmla="*/ 3786333 w 4572002"/>
                  <a:gd name="connsiteY322" fmla="*/ 1413840 h 6858002"/>
                  <a:gd name="connsiteX323" fmla="*/ 3791928 w 4572002"/>
                  <a:gd name="connsiteY323" fmla="*/ 1350627 h 6858002"/>
                  <a:gd name="connsiteX324" fmla="*/ 3769590 w 4572002"/>
                  <a:gd name="connsiteY324" fmla="*/ 1286069 h 6858002"/>
                  <a:gd name="connsiteX325" fmla="*/ 3706152 w 4572002"/>
                  <a:gd name="connsiteY325" fmla="*/ 773035 h 6858002"/>
                  <a:gd name="connsiteX326" fmla="*/ 3706152 w 4572002"/>
                  <a:gd name="connsiteY326" fmla="*/ 773036 h 6858002"/>
                  <a:gd name="connsiteX327" fmla="*/ 3714152 w 4572002"/>
                  <a:gd name="connsiteY327" fmla="*/ 854380 h 6858002"/>
                  <a:gd name="connsiteX328" fmla="*/ 3745205 w 4572002"/>
                  <a:gd name="connsiteY328" fmla="*/ 915344 h 6858002"/>
                  <a:gd name="connsiteX329" fmla="*/ 3755683 w 4572002"/>
                  <a:gd name="connsiteY329" fmla="*/ 927156 h 6858002"/>
                  <a:gd name="connsiteX330" fmla="*/ 3752063 w 4572002"/>
                  <a:gd name="connsiteY330" fmla="*/ 1097088 h 6858002"/>
                  <a:gd name="connsiteX331" fmla="*/ 3747681 w 4572002"/>
                  <a:gd name="connsiteY331" fmla="*/ 1123186 h 6858002"/>
                  <a:gd name="connsiteX332" fmla="*/ 3772400 w 4572002"/>
                  <a:gd name="connsiteY332" fmla="*/ 1184029 h 6858002"/>
                  <a:gd name="connsiteX333" fmla="*/ 3747682 w 4572002"/>
                  <a:gd name="connsiteY333" fmla="*/ 1123185 h 6858002"/>
                  <a:gd name="connsiteX334" fmla="*/ 3752064 w 4572002"/>
                  <a:gd name="connsiteY334" fmla="*/ 1097087 h 6858002"/>
                  <a:gd name="connsiteX335" fmla="*/ 3755684 w 4572002"/>
                  <a:gd name="connsiteY335" fmla="*/ 927155 h 6858002"/>
                  <a:gd name="connsiteX336" fmla="*/ 3745206 w 4572002"/>
                  <a:gd name="connsiteY336" fmla="*/ 915343 h 6858002"/>
                  <a:gd name="connsiteX337" fmla="*/ 3714152 w 4572002"/>
                  <a:gd name="connsiteY337" fmla="*/ 854379 h 6858002"/>
                  <a:gd name="connsiteX338" fmla="*/ 3761553 w 4572002"/>
                  <a:gd name="connsiteY338" fmla="*/ 517851 h 6858002"/>
                  <a:gd name="connsiteX339" fmla="*/ 3752635 w 4572002"/>
                  <a:gd name="connsiteY339" fmla="*/ 556048 h 6858002"/>
                  <a:gd name="connsiteX340" fmla="*/ 3746157 w 4572002"/>
                  <a:gd name="connsiteY340" fmla="*/ 580051 h 6858002"/>
                  <a:gd name="connsiteX341" fmla="*/ 3742776 w 4572002"/>
                  <a:gd name="connsiteY341" fmla="*/ 642538 h 6858002"/>
                  <a:gd name="connsiteX342" fmla="*/ 3730253 w 4572002"/>
                  <a:gd name="connsiteY342" fmla="*/ 694928 h 6858002"/>
                  <a:gd name="connsiteX343" fmla="*/ 3742777 w 4572002"/>
                  <a:gd name="connsiteY343" fmla="*/ 642537 h 6858002"/>
                  <a:gd name="connsiteX344" fmla="*/ 3746158 w 4572002"/>
                  <a:gd name="connsiteY344" fmla="*/ 580050 h 6858002"/>
                  <a:gd name="connsiteX345" fmla="*/ 3752636 w 4572002"/>
                  <a:gd name="connsiteY345" fmla="*/ 556047 h 6858002"/>
                  <a:gd name="connsiteX346" fmla="*/ 3774848 w 4572002"/>
                  <a:gd name="connsiteY346" fmla="*/ 298169 h 6858002"/>
                  <a:gd name="connsiteX347" fmla="*/ 3760065 w 4572002"/>
                  <a:gd name="connsiteY347" fmla="*/ 313534 h 6858002"/>
                  <a:gd name="connsiteX348" fmla="*/ 3759493 w 4572002"/>
                  <a:gd name="connsiteY348" fmla="*/ 338871 h 6858002"/>
                  <a:gd name="connsiteX349" fmla="*/ 3759500 w 4572002"/>
                  <a:gd name="connsiteY349" fmla="*/ 338900 h 6858002"/>
                  <a:gd name="connsiteX350" fmla="*/ 3769400 w 4572002"/>
                  <a:gd name="connsiteY350" fmla="*/ 395640 h 6858002"/>
                  <a:gd name="connsiteX351" fmla="*/ 3765590 w 4572002"/>
                  <a:gd name="connsiteY351" fmla="*/ 367328 h 6858002"/>
                  <a:gd name="connsiteX352" fmla="*/ 3759500 w 4572002"/>
                  <a:gd name="connsiteY352" fmla="*/ 338900 h 6858002"/>
                  <a:gd name="connsiteX353" fmla="*/ 3759494 w 4572002"/>
                  <a:gd name="connsiteY353" fmla="*/ 338870 h 6858002"/>
                  <a:gd name="connsiteX354" fmla="*/ 3760066 w 4572002"/>
                  <a:gd name="connsiteY354" fmla="*/ 313533 h 6858002"/>
                  <a:gd name="connsiteX355" fmla="*/ 3782393 w 4572002"/>
                  <a:gd name="connsiteY355" fmla="*/ 281568 h 6858002"/>
                  <a:gd name="connsiteX356" fmla="*/ 3777498 w 4572002"/>
                  <a:gd name="connsiteY356" fmla="*/ 295415 h 6858002"/>
                  <a:gd name="connsiteX357" fmla="*/ 3777499 w 4572002"/>
                  <a:gd name="connsiteY357" fmla="*/ 295415 h 6858002"/>
                  <a:gd name="connsiteX358" fmla="*/ 3769073 w 4572002"/>
                  <a:gd name="connsiteY358" fmla="*/ 24486 h 6858002"/>
                  <a:gd name="connsiteX359" fmla="*/ 3766810 w 4572002"/>
                  <a:gd name="connsiteY359" fmla="*/ 74129 h 6858002"/>
                  <a:gd name="connsiteX360" fmla="*/ 3772734 w 4572002"/>
                  <a:gd name="connsiteY360" fmla="*/ 125861 h 6858002"/>
                  <a:gd name="connsiteX361" fmla="*/ 3777129 w 4572002"/>
                  <a:gd name="connsiteY361" fmla="*/ 153387 h 6858002"/>
                  <a:gd name="connsiteX362" fmla="*/ 3785402 w 4572002"/>
                  <a:gd name="connsiteY362" fmla="*/ 228944 h 6858002"/>
                  <a:gd name="connsiteX363" fmla="*/ 3780943 w 4572002"/>
                  <a:gd name="connsiteY363" fmla="*/ 177271 h 6858002"/>
                  <a:gd name="connsiteX364" fmla="*/ 3777129 w 4572002"/>
                  <a:gd name="connsiteY364" fmla="*/ 153387 h 6858002"/>
                  <a:gd name="connsiteX365" fmla="*/ 3776930 w 4572002"/>
                  <a:gd name="connsiteY365" fmla="*/ 151569 h 6858002"/>
                  <a:gd name="connsiteX366" fmla="*/ 3766811 w 4572002"/>
                  <a:gd name="connsiteY366" fmla="*/ 74129 h 6858002"/>
                  <a:gd name="connsiteX367" fmla="*/ 3766492 w 4572002"/>
                  <a:gd name="connsiteY367" fmla="*/ 0 h 6858002"/>
                  <a:gd name="connsiteX368" fmla="*/ 4230600 w 4572002"/>
                  <a:gd name="connsiteY368" fmla="*/ 0 h 6858002"/>
                  <a:gd name="connsiteX369" fmla="*/ 4229473 w 4572002"/>
                  <a:gd name="connsiteY369" fmla="*/ 2817 h 6858002"/>
                  <a:gd name="connsiteX370" fmla="*/ 4215375 w 4572002"/>
                  <a:gd name="connsiteY370" fmla="*/ 63587 h 6858002"/>
                  <a:gd name="connsiteX371" fmla="*/ 4201468 w 4572002"/>
                  <a:gd name="connsiteY371" fmla="*/ 176939 h 6858002"/>
                  <a:gd name="connsiteX372" fmla="*/ 4193466 w 4572002"/>
                  <a:gd name="connsiteY372" fmla="*/ 200182 h 6858002"/>
                  <a:gd name="connsiteX373" fmla="*/ 4155554 w 4572002"/>
                  <a:gd name="connsiteY373" fmla="*/ 340774 h 6858002"/>
                  <a:gd name="connsiteX374" fmla="*/ 4156319 w 4572002"/>
                  <a:gd name="connsiteY374" fmla="*/ 453364 h 6858002"/>
                  <a:gd name="connsiteX375" fmla="*/ 4158033 w 4572002"/>
                  <a:gd name="connsiteY375" fmla="*/ 462126 h 6858002"/>
                  <a:gd name="connsiteX376" fmla="*/ 4170605 w 4572002"/>
                  <a:gd name="connsiteY376" fmla="*/ 505182 h 6858002"/>
                  <a:gd name="connsiteX377" fmla="*/ 4167177 w 4572002"/>
                  <a:gd name="connsiteY377" fmla="*/ 571860 h 6858002"/>
                  <a:gd name="connsiteX378" fmla="*/ 4149840 w 4572002"/>
                  <a:gd name="connsiteY378" fmla="*/ 617772 h 6858002"/>
                  <a:gd name="connsiteX379" fmla="*/ 4149078 w 4572002"/>
                  <a:gd name="connsiteY379" fmla="*/ 674923 h 6858002"/>
                  <a:gd name="connsiteX380" fmla="*/ 4159937 w 4572002"/>
                  <a:gd name="connsiteY380" fmla="*/ 740268 h 6858002"/>
                  <a:gd name="connsiteX381" fmla="*/ 4162223 w 4572002"/>
                  <a:gd name="connsiteY381" fmla="*/ 769605 h 6858002"/>
                  <a:gd name="connsiteX382" fmla="*/ 4184703 w 4572002"/>
                  <a:gd name="connsiteY382" fmla="*/ 850189 h 6858002"/>
                  <a:gd name="connsiteX383" fmla="*/ 4179179 w 4572002"/>
                  <a:gd name="connsiteY383" fmla="*/ 898198 h 6858002"/>
                  <a:gd name="connsiteX384" fmla="*/ 4164319 w 4572002"/>
                  <a:gd name="connsiteY384" fmla="*/ 945444 h 6858002"/>
                  <a:gd name="connsiteX385" fmla="*/ 4150030 w 4572002"/>
                  <a:gd name="connsiteY385" fmla="*/ 975733 h 6858002"/>
                  <a:gd name="connsiteX386" fmla="*/ 4139934 w 4572002"/>
                  <a:gd name="connsiteY386" fmla="*/ 1036887 h 6858002"/>
                  <a:gd name="connsiteX387" fmla="*/ 4141458 w 4572002"/>
                  <a:gd name="connsiteY387" fmla="*/ 1048125 h 6858002"/>
                  <a:gd name="connsiteX388" fmla="*/ 4154032 w 4572002"/>
                  <a:gd name="connsiteY388" fmla="*/ 1230633 h 6858002"/>
                  <a:gd name="connsiteX389" fmla="*/ 4174225 w 4572002"/>
                  <a:gd name="connsiteY389" fmla="*/ 1303024 h 6858002"/>
                  <a:gd name="connsiteX390" fmla="*/ 4176701 w 4572002"/>
                  <a:gd name="connsiteY390" fmla="*/ 1318456 h 6858002"/>
                  <a:gd name="connsiteX391" fmla="*/ 4199372 w 4572002"/>
                  <a:gd name="connsiteY391" fmla="*/ 1472575 h 6858002"/>
                  <a:gd name="connsiteX392" fmla="*/ 4200325 w 4572002"/>
                  <a:gd name="connsiteY392" fmla="*/ 1489720 h 6858002"/>
                  <a:gd name="connsiteX393" fmla="*/ 4196324 w 4572002"/>
                  <a:gd name="connsiteY393" fmla="*/ 1537537 h 6858002"/>
                  <a:gd name="connsiteX394" fmla="*/ 4237474 w 4572002"/>
                  <a:gd name="connsiteY394" fmla="*/ 1650317 h 6858002"/>
                  <a:gd name="connsiteX395" fmla="*/ 4251572 w 4572002"/>
                  <a:gd name="connsiteY395" fmla="*/ 1763287 h 6858002"/>
                  <a:gd name="connsiteX396" fmla="*/ 4251380 w 4572002"/>
                  <a:gd name="connsiteY396" fmla="*/ 1825393 h 6858002"/>
                  <a:gd name="connsiteX397" fmla="*/ 4261478 w 4572002"/>
                  <a:gd name="connsiteY397" fmla="*/ 1869780 h 6858002"/>
                  <a:gd name="connsiteX398" fmla="*/ 4292149 w 4572002"/>
                  <a:gd name="connsiteY398" fmla="*/ 1978940 h 6858002"/>
                  <a:gd name="connsiteX399" fmla="*/ 4296911 w 4572002"/>
                  <a:gd name="connsiteY399" fmla="*/ 2030378 h 6858002"/>
                  <a:gd name="connsiteX400" fmla="*/ 4307201 w 4572002"/>
                  <a:gd name="connsiteY400" fmla="*/ 2085054 h 6858002"/>
                  <a:gd name="connsiteX401" fmla="*/ 4353302 w 4572002"/>
                  <a:gd name="connsiteY401" fmla="*/ 2220312 h 6858002"/>
                  <a:gd name="connsiteX402" fmla="*/ 4350636 w 4572002"/>
                  <a:gd name="connsiteY402" fmla="*/ 2330806 h 6858002"/>
                  <a:gd name="connsiteX403" fmla="*/ 4351206 w 4572002"/>
                  <a:gd name="connsiteY403" fmla="*/ 2401292 h 6858002"/>
                  <a:gd name="connsiteX404" fmla="*/ 4366446 w 4572002"/>
                  <a:gd name="connsiteY404" fmla="*/ 2485307 h 6858002"/>
                  <a:gd name="connsiteX405" fmla="*/ 4388736 w 4572002"/>
                  <a:gd name="connsiteY405" fmla="*/ 2554079 h 6858002"/>
                  <a:gd name="connsiteX406" fmla="*/ 4406453 w 4572002"/>
                  <a:gd name="connsiteY406" fmla="*/ 2649143 h 6858002"/>
                  <a:gd name="connsiteX407" fmla="*/ 4440554 w 4572002"/>
                  <a:gd name="connsiteY407" fmla="*/ 2743826 h 6858002"/>
                  <a:gd name="connsiteX408" fmla="*/ 4466653 w 4572002"/>
                  <a:gd name="connsiteY408" fmla="*/ 2809930 h 6858002"/>
                  <a:gd name="connsiteX409" fmla="*/ 4489705 w 4572002"/>
                  <a:gd name="connsiteY409" fmla="*/ 2901943 h 6858002"/>
                  <a:gd name="connsiteX410" fmla="*/ 4505897 w 4572002"/>
                  <a:gd name="connsiteY410" fmla="*/ 3042728 h 6858002"/>
                  <a:gd name="connsiteX411" fmla="*/ 4507613 w 4572002"/>
                  <a:gd name="connsiteY411" fmla="*/ 3107500 h 6858002"/>
                  <a:gd name="connsiteX412" fmla="*/ 4545521 w 4572002"/>
                  <a:gd name="connsiteY412" fmla="*/ 3209993 h 6858002"/>
                  <a:gd name="connsiteX413" fmla="*/ 4563811 w 4572002"/>
                  <a:gd name="connsiteY413" fmla="*/ 3253809 h 6858002"/>
                  <a:gd name="connsiteX414" fmla="*/ 4548570 w 4572002"/>
                  <a:gd name="connsiteY414" fmla="*/ 3293244 h 6858002"/>
                  <a:gd name="connsiteX415" fmla="*/ 4531043 w 4572002"/>
                  <a:gd name="connsiteY415" fmla="*/ 3318771 h 6858002"/>
                  <a:gd name="connsiteX416" fmla="*/ 4545904 w 4572002"/>
                  <a:gd name="connsiteY416" fmla="*/ 3399546 h 6858002"/>
                  <a:gd name="connsiteX417" fmla="*/ 4561524 w 4572002"/>
                  <a:gd name="connsiteY417" fmla="*/ 3485275 h 6858002"/>
                  <a:gd name="connsiteX418" fmla="*/ 4572002 w 4572002"/>
                  <a:gd name="connsiteY418" fmla="*/ 3546617 h 6858002"/>
                  <a:gd name="connsiteX419" fmla="*/ 4563620 w 4572002"/>
                  <a:gd name="connsiteY419" fmla="*/ 3623201 h 6858002"/>
                  <a:gd name="connsiteX420" fmla="*/ 4560192 w 4572002"/>
                  <a:gd name="connsiteY420" fmla="*/ 3683591 h 6858002"/>
                  <a:gd name="connsiteX421" fmla="*/ 4550476 w 4572002"/>
                  <a:gd name="connsiteY421" fmla="*/ 3732361 h 6858002"/>
                  <a:gd name="connsiteX422" fmla="*/ 4544759 w 4572002"/>
                  <a:gd name="connsiteY422" fmla="*/ 3749506 h 6858002"/>
                  <a:gd name="connsiteX423" fmla="*/ 4500182 w 4572002"/>
                  <a:gd name="connsiteY423" fmla="*/ 3885338 h 6858002"/>
                  <a:gd name="connsiteX424" fmla="*/ 4464557 w 4572002"/>
                  <a:gd name="connsiteY424" fmla="*/ 4030503 h 6858002"/>
                  <a:gd name="connsiteX425" fmla="*/ 4487039 w 4572002"/>
                  <a:gd name="connsiteY425" fmla="*/ 4124614 h 6858002"/>
                  <a:gd name="connsiteX426" fmla="*/ 4486656 w 4572002"/>
                  <a:gd name="connsiteY426" fmla="*/ 4159667 h 6858002"/>
                  <a:gd name="connsiteX427" fmla="*/ 4491801 w 4572002"/>
                  <a:gd name="connsiteY427" fmla="*/ 4320837 h 6858002"/>
                  <a:gd name="connsiteX428" fmla="*/ 4497325 w 4572002"/>
                  <a:gd name="connsiteY428" fmla="*/ 4349222 h 6858002"/>
                  <a:gd name="connsiteX429" fmla="*/ 4474653 w 4572002"/>
                  <a:gd name="connsiteY429" fmla="*/ 4502579 h 6858002"/>
                  <a:gd name="connsiteX430" fmla="*/ 4470844 w 4572002"/>
                  <a:gd name="connsiteY430" fmla="*/ 4558207 h 6858002"/>
                  <a:gd name="connsiteX431" fmla="*/ 4464557 w 4572002"/>
                  <a:gd name="connsiteY431" fmla="*/ 4609452 h 6858002"/>
                  <a:gd name="connsiteX432" fmla="*/ 4463033 w 4572002"/>
                  <a:gd name="connsiteY432" fmla="*/ 4681083 h 6858002"/>
                  <a:gd name="connsiteX433" fmla="*/ 4465891 w 4572002"/>
                  <a:gd name="connsiteY433" fmla="*/ 4755381 h 6858002"/>
                  <a:gd name="connsiteX434" fmla="*/ 4465319 w 4572002"/>
                  <a:gd name="connsiteY434" fmla="*/ 4838250 h 6858002"/>
                  <a:gd name="connsiteX435" fmla="*/ 4460367 w 4572002"/>
                  <a:gd name="connsiteY435" fmla="*/ 4871019 h 6858002"/>
                  <a:gd name="connsiteX436" fmla="*/ 4463795 w 4572002"/>
                  <a:gd name="connsiteY436" fmla="*/ 4959602 h 6858002"/>
                  <a:gd name="connsiteX437" fmla="*/ 4458082 w 4572002"/>
                  <a:gd name="connsiteY437" fmla="*/ 5006086 h 6858002"/>
                  <a:gd name="connsiteX438" fmla="*/ 4456937 w 4572002"/>
                  <a:gd name="connsiteY438" fmla="*/ 5082670 h 6858002"/>
                  <a:gd name="connsiteX439" fmla="*/ 4455603 w 4572002"/>
                  <a:gd name="connsiteY439" fmla="*/ 5107627 h 6858002"/>
                  <a:gd name="connsiteX440" fmla="*/ 4454840 w 4572002"/>
                  <a:gd name="connsiteY440" fmla="*/ 5129916 h 6858002"/>
                  <a:gd name="connsiteX441" fmla="*/ 4470464 w 4572002"/>
                  <a:gd name="connsiteY441" fmla="*/ 5206308 h 6858002"/>
                  <a:gd name="connsiteX442" fmla="*/ 4471415 w 4572002"/>
                  <a:gd name="connsiteY442" fmla="*/ 5274129 h 6858002"/>
                  <a:gd name="connsiteX443" fmla="*/ 4483990 w 4572002"/>
                  <a:gd name="connsiteY443" fmla="*/ 5393005 h 6858002"/>
                  <a:gd name="connsiteX444" fmla="*/ 4479607 w 4572002"/>
                  <a:gd name="connsiteY444" fmla="*/ 5419295 h 6858002"/>
                  <a:gd name="connsiteX445" fmla="*/ 4477894 w 4572002"/>
                  <a:gd name="connsiteY445" fmla="*/ 5501594 h 6858002"/>
                  <a:gd name="connsiteX446" fmla="*/ 4476560 w 4572002"/>
                  <a:gd name="connsiteY446" fmla="*/ 5548460 h 6858002"/>
                  <a:gd name="connsiteX447" fmla="*/ 4485703 w 4572002"/>
                  <a:gd name="connsiteY447" fmla="*/ 5606372 h 6858002"/>
                  <a:gd name="connsiteX448" fmla="*/ 4505134 w 4572002"/>
                  <a:gd name="connsiteY448" fmla="*/ 5706959 h 6858002"/>
                  <a:gd name="connsiteX449" fmla="*/ 4508183 w 4572002"/>
                  <a:gd name="connsiteY449" fmla="*/ 5733440 h 6858002"/>
                  <a:gd name="connsiteX450" fmla="*/ 4517519 w 4572002"/>
                  <a:gd name="connsiteY450" fmla="*/ 5781830 h 6858002"/>
                  <a:gd name="connsiteX451" fmla="*/ 4519234 w 4572002"/>
                  <a:gd name="connsiteY451" fmla="*/ 5790592 h 6858002"/>
                  <a:gd name="connsiteX452" fmla="*/ 4542855 w 4572002"/>
                  <a:gd name="connsiteY452" fmla="*/ 5864318 h 6858002"/>
                  <a:gd name="connsiteX453" fmla="*/ 4544759 w 4572002"/>
                  <a:gd name="connsiteY453" fmla="*/ 5902610 h 6858002"/>
                  <a:gd name="connsiteX454" fmla="*/ 4544951 w 4572002"/>
                  <a:gd name="connsiteY454" fmla="*/ 6012723 h 6858002"/>
                  <a:gd name="connsiteX455" fmla="*/ 4541332 w 4572002"/>
                  <a:gd name="connsiteY455" fmla="*/ 6059397 h 6858002"/>
                  <a:gd name="connsiteX456" fmla="*/ 4527426 w 4572002"/>
                  <a:gd name="connsiteY456" fmla="*/ 6171605 h 6858002"/>
                  <a:gd name="connsiteX457" fmla="*/ 4520568 w 4572002"/>
                  <a:gd name="connsiteY457" fmla="*/ 6242093 h 6858002"/>
                  <a:gd name="connsiteX458" fmla="*/ 4509706 w 4572002"/>
                  <a:gd name="connsiteY458" fmla="*/ 6323058 h 6858002"/>
                  <a:gd name="connsiteX459" fmla="*/ 4502848 w 4572002"/>
                  <a:gd name="connsiteY459" fmla="*/ 6415833 h 6858002"/>
                  <a:gd name="connsiteX460" fmla="*/ 4482084 w 4572002"/>
                  <a:gd name="connsiteY460" fmla="*/ 6584812 h 6858002"/>
                  <a:gd name="connsiteX461" fmla="*/ 4460557 w 4572002"/>
                  <a:gd name="connsiteY461" fmla="*/ 6748458 h 6858002"/>
                  <a:gd name="connsiteX462" fmla="*/ 4441507 w 4572002"/>
                  <a:gd name="connsiteY462" fmla="*/ 6815516 h 6858002"/>
                  <a:gd name="connsiteX463" fmla="*/ 4431806 w 4572002"/>
                  <a:gd name="connsiteY463" fmla="*/ 6858001 h 6858002"/>
                  <a:gd name="connsiteX464" fmla="*/ 4259554 w 4572002"/>
                  <a:gd name="connsiteY464" fmla="*/ 6858001 h 6858002"/>
                  <a:gd name="connsiteX465" fmla="*/ 4259554 w 4572002"/>
                  <a:gd name="connsiteY465" fmla="*/ 6858002 h 6858002"/>
                  <a:gd name="connsiteX466" fmla="*/ 0 w 4572002"/>
                  <a:gd name="connsiteY466" fmla="*/ 6858002 h 6858002"/>
                  <a:gd name="connsiteX467" fmla="*/ 0 w 4572002"/>
                  <a:gd name="connsiteY467" fmla="*/ 2 h 6858002"/>
                  <a:gd name="connsiteX468" fmla="*/ 3766492 w 4572002"/>
                  <a:gd name="connsiteY468" fmla="*/ 1 h 6858002"/>
                  <a:gd name="connsiteX469" fmla="*/ 3769210 w 4572002"/>
                  <a:gd name="connsiteY469" fmla="*/ 21486 h 6858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</a:cxnLst>
                <a:rect l="l" t="t" r="r" b="b"/>
                <a:pathLst>
                  <a:path w="4572002" h="6858002">
                    <a:moveTo>
                      <a:pt x="4214994" y="6564620"/>
                    </a:moveTo>
                    <a:lnTo>
                      <a:pt x="4214994" y="6564621"/>
                    </a:lnTo>
                    <a:cubicBezTo>
                      <a:pt x="4225281" y="6575479"/>
                      <a:pt x="4231378" y="6582147"/>
                      <a:pt x="4237474" y="6588626"/>
                    </a:cubicBezTo>
                    <a:lnTo>
                      <a:pt x="4254096" y="6625225"/>
                    </a:lnTo>
                    <a:lnTo>
                      <a:pt x="4247001" y="6662540"/>
                    </a:lnTo>
                    <a:lnTo>
                      <a:pt x="4247000" y="6662541"/>
                    </a:lnTo>
                    <a:lnTo>
                      <a:pt x="4246999" y="6662544"/>
                    </a:lnTo>
                    <a:lnTo>
                      <a:pt x="4235550" y="6683027"/>
                    </a:lnTo>
                    <a:lnTo>
                      <a:pt x="4232403" y="6702976"/>
                    </a:lnTo>
                    <a:lnTo>
                      <a:pt x="4232403" y="6702977"/>
                    </a:lnTo>
                    <a:cubicBezTo>
                      <a:pt x="4232808" y="6716169"/>
                      <a:pt x="4237951" y="6729219"/>
                      <a:pt x="4246238" y="6742553"/>
                    </a:cubicBezTo>
                    <a:lnTo>
                      <a:pt x="4246239" y="6742555"/>
                    </a:lnTo>
                    <a:lnTo>
                      <a:pt x="4265716" y="6812062"/>
                    </a:lnTo>
                    <a:lnTo>
                      <a:pt x="4265717" y="6812064"/>
                    </a:lnTo>
                    <a:lnTo>
                      <a:pt x="4265717" y="6812063"/>
                    </a:lnTo>
                    <a:lnTo>
                      <a:pt x="4265716" y="6812062"/>
                    </a:lnTo>
                    <a:lnTo>
                      <a:pt x="4260942" y="6776800"/>
                    </a:lnTo>
                    <a:lnTo>
                      <a:pt x="4246239" y="6742555"/>
                    </a:lnTo>
                    <a:lnTo>
                      <a:pt x="4246238" y="6742552"/>
                    </a:lnTo>
                    <a:lnTo>
                      <a:pt x="4232403" y="6702976"/>
                    </a:lnTo>
                    <a:lnTo>
                      <a:pt x="4246999" y="6662544"/>
                    </a:lnTo>
                    <a:lnTo>
                      <a:pt x="4247000" y="6662542"/>
                    </a:lnTo>
                    <a:lnTo>
                      <a:pt x="4247001" y="6662540"/>
                    </a:lnTo>
                    <a:lnTo>
                      <a:pt x="4254084" y="6645552"/>
                    </a:lnTo>
                    <a:lnTo>
                      <a:pt x="4254096" y="6625225"/>
                    </a:lnTo>
                    <a:lnTo>
                      <a:pt x="4254096" y="6625224"/>
                    </a:lnTo>
                    <a:cubicBezTo>
                      <a:pt x="4252000" y="6611341"/>
                      <a:pt x="4245951" y="6597578"/>
                      <a:pt x="4237474" y="6588625"/>
                    </a:cubicBezTo>
                    <a:close/>
                    <a:moveTo>
                      <a:pt x="4295315" y="6438981"/>
                    </a:moveTo>
                    <a:lnTo>
                      <a:pt x="4275385" y="6463840"/>
                    </a:lnTo>
                    <a:lnTo>
                      <a:pt x="4275382" y="6463849"/>
                    </a:lnTo>
                    <a:lnTo>
                      <a:pt x="4261587" y="6513012"/>
                    </a:lnTo>
                    <a:lnTo>
                      <a:pt x="4242781" y="6546194"/>
                    </a:lnTo>
                    <a:lnTo>
                      <a:pt x="4242781" y="6546195"/>
                    </a:lnTo>
                    <a:lnTo>
                      <a:pt x="4259120" y="6521804"/>
                    </a:lnTo>
                    <a:lnTo>
                      <a:pt x="4261587" y="6513012"/>
                    </a:lnTo>
                    <a:lnTo>
                      <a:pt x="4264398" y="6508052"/>
                    </a:lnTo>
                    <a:lnTo>
                      <a:pt x="4275382" y="6463849"/>
                    </a:lnTo>
                    <a:lnTo>
                      <a:pt x="4275385" y="6463841"/>
                    </a:lnTo>
                    <a:cubicBezTo>
                      <a:pt x="4278336" y="6451650"/>
                      <a:pt x="4285813" y="6444077"/>
                      <a:pt x="4295315" y="6438981"/>
                    </a:cubicBezTo>
                    <a:close/>
                    <a:moveTo>
                      <a:pt x="4381289" y="6365204"/>
                    </a:moveTo>
                    <a:lnTo>
                      <a:pt x="4380008" y="6387910"/>
                    </a:lnTo>
                    <a:lnTo>
                      <a:pt x="4378243" y="6391549"/>
                    </a:lnTo>
                    <a:lnTo>
                      <a:pt x="4370589" y="6407332"/>
                    </a:lnTo>
                    <a:lnTo>
                      <a:pt x="4370589" y="6407333"/>
                    </a:lnTo>
                    <a:lnTo>
                      <a:pt x="4378243" y="6391549"/>
                    </a:lnTo>
                    <a:lnTo>
                      <a:pt x="4380008" y="6387910"/>
                    </a:lnTo>
                    <a:close/>
                    <a:moveTo>
                      <a:pt x="4142220" y="4221391"/>
                    </a:moveTo>
                    <a:lnTo>
                      <a:pt x="4142220" y="4221392"/>
                    </a:lnTo>
                    <a:cubicBezTo>
                      <a:pt x="4142982" y="4232061"/>
                      <a:pt x="4143172" y="4243873"/>
                      <a:pt x="4147936" y="4253015"/>
                    </a:cubicBezTo>
                    <a:cubicBezTo>
                      <a:pt x="4160129" y="4277402"/>
                      <a:pt x="4175749" y="4300071"/>
                      <a:pt x="4187752" y="4324646"/>
                    </a:cubicBezTo>
                    <a:lnTo>
                      <a:pt x="4196706" y="4363891"/>
                    </a:lnTo>
                    <a:lnTo>
                      <a:pt x="4195944" y="4482004"/>
                    </a:lnTo>
                    <a:cubicBezTo>
                      <a:pt x="4193276" y="4546776"/>
                      <a:pt x="4192704" y="4612500"/>
                      <a:pt x="4135934" y="4659174"/>
                    </a:cubicBezTo>
                    <a:cubicBezTo>
                      <a:pt x="4131362" y="4662986"/>
                      <a:pt x="4128694" y="4671176"/>
                      <a:pt x="4127932" y="4677655"/>
                    </a:cubicBezTo>
                    <a:cubicBezTo>
                      <a:pt x="4124313" y="4707564"/>
                      <a:pt x="4123931" y="4738235"/>
                      <a:pt x="4118025" y="4767764"/>
                    </a:cubicBezTo>
                    <a:cubicBezTo>
                      <a:pt x="4115644" y="4779575"/>
                      <a:pt x="4114835" y="4790387"/>
                      <a:pt x="4116716" y="4800483"/>
                    </a:cubicBezTo>
                    <a:lnTo>
                      <a:pt x="4116716" y="4800484"/>
                    </a:lnTo>
                    <a:cubicBezTo>
                      <a:pt x="4118597" y="4810581"/>
                      <a:pt x="4123170" y="4819964"/>
                      <a:pt x="4131552" y="4828917"/>
                    </a:cubicBezTo>
                    <a:lnTo>
                      <a:pt x="4153733" y="4863343"/>
                    </a:lnTo>
                    <a:lnTo>
                      <a:pt x="4161262" y="4889275"/>
                    </a:lnTo>
                    <a:lnTo>
                      <a:pt x="4159557" y="4912168"/>
                    </a:lnTo>
                    <a:cubicBezTo>
                      <a:pt x="4157842" y="4919978"/>
                      <a:pt x="4157485" y="4927122"/>
                      <a:pt x="4158155" y="4933804"/>
                    </a:cubicBezTo>
                    <a:lnTo>
                      <a:pt x="4158155" y="4933805"/>
                    </a:lnTo>
                    <a:lnTo>
                      <a:pt x="4162914" y="4952673"/>
                    </a:lnTo>
                    <a:lnTo>
                      <a:pt x="4165707" y="4957454"/>
                    </a:lnTo>
                    <a:lnTo>
                      <a:pt x="4166985" y="4961456"/>
                    </a:lnTo>
                    <a:cubicBezTo>
                      <a:pt x="4171496" y="4970097"/>
                      <a:pt x="4177202" y="4978394"/>
                      <a:pt x="4182989" y="4987038"/>
                    </a:cubicBezTo>
                    <a:cubicBezTo>
                      <a:pt x="4194228" y="5003802"/>
                      <a:pt x="4208326" y="5022853"/>
                      <a:pt x="4209468" y="5041522"/>
                    </a:cubicBezTo>
                    <a:cubicBezTo>
                      <a:pt x="4210087" y="5052096"/>
                      <a:pt x="4213005" y="5062300"/>
                      <a:pt x="4216684" y="5072376"/>
                    </a:cubicBezTo>
                    <a:lnTo>
                      <a:pt x="4222587" y="5087441"/>
                    </a:lnTo>
                    <a:lnTo>
                      <a:pt x="4235615" y="5133220"/>
                    </a:lnTo>
                    <a:lnTo>
                      <a:pt x="4235616" y="5133225"/>
                    </a:lnTo>
                    <a:lnTo>
                      <a:pt x="4228901" y="5166113"/>
                    </a:lnTo>
                    <a:lnTo>
                      <a:pt x="4228901" y="5166114"/>
                    </a:lnTo>
                    <a:cubicBezTo>
                      <a:pt x="4228139" y="5167638"/>
                      <a:pt x="4228712" y="5169781"/>
                      <a:pt x="4229593" y="5172091"/>
                    </a:cubicBezTo>
                    <a:lnTo>
                      <a:pt x="4232139" y="5179068"/>
                    </a:lnTo>
                    <a:cubicBezTo>
                      <a:pt x="4235759" y="5196595"/>
                      <a:pt x="4235807" y="5213598"/>
                      <a:pt x="4231973" y="5229434"/>
                    </a:cubicBezTo>
                    <a:lnTo>
                      <a:pt x="4225669" y="5241089"/>
                    </a:lnTo>
                    <a:lnTo>
                      <a:pt x="4208517" y="5272796"/>
                    </a:lnTo>
                    <a:cubicBezTo>
                      <a:pt x="4196871" y="5285441"/>
                      <a:pt x="4189165" y="5298595"/>
                      <a:pt x="4184613" y="5312288"/>
                    </a:cubicBezTo>
                    <a:lnTo>
                      <a:pt x="4183557" y="5321350"/>
                    </a:lnTo>
                    <a:lnTo>
                      <a:pt x="4181083" y="5326163"/>
                    </a:lnTo>
                    <a:lnTo>
                      <a:pt x="4179637" y="5355014"/>
                    </a:lnTo>
                    <a:lnTo>
                      <a:pt x="4179637" y="5355015"/>
                    </a:lnTo>
                    <a:cubicBezTo>
                      <a:pt x="4180286" y="5364883"/>
                      <a:pt x="4181989" y="5375003"/>
                      <a:pt x="4184513" y="5385385"/>
                    </a:cubicBezTo>
                    <a:cubicBezTo>
                      <a:pt x="4187752" y="5398722"/>
                      <a:pt x="4190038" y="5412058"/>
                      <a:pt x="4192704" y="5425583"/>
                    </a:cubicBezTo>
                    <a:cubicBezTo>
                      <a:pt x="4196514" y="5443871"/>
                      <a:pt x="4200516" y="5462352"/>
                      <a:pt x="4204327" y="5480638"/>
                    </a:cubicBezTo>
                    <a:lnTo>
                      <a:pt x="4208850" y="5507668"/>
                    </a:lnTo>
                    <a:lnTo>
                      <a:pt x="4198232" y="5531692"/>
                    </a:lnTo>
                    <a:lnTo>
                      <a:pt x="4198231" y="5531693"/>
                    </a:lnTo>
                    <a:cubicBezTo>
                      <a:pt x="4191181" y="5537600"/>
                      <a:pt x="4187989" y="5542649"/>
                      <a:pt x="4188085" y="5547578"/>
                    </a:cubicBezTo>
                    <a:lnTo>
                      <a:pt x="4188085" y="5547579"/>
                    </a:lnTo>
                    <a:cubicBezTo>
                      <a:pt x="4188180" y="5552508"/>
                      <a:pt x="4191562" y="5557318"/>
                      <a:pt x="4197659" y="5562747"/>
                    </a:cubicBezTo>
                    <a:cubicBezTo>
                      <a:pt x="4240332" y="5600468"/>
                      <a:pt x="4267003" y="5646190"/>
                      <a:pt x="4268907" y="5704484"/>
                    </a:cubicBezTo>
                    <a:cubicBezTo>
                      <a:pt x="4269289" y="5716486"/>
                      <a:pt x="4271954" y="5728679"/>
                      <a:pt x="4274812" y="5740489"/>
                    </a:cubicBezTo>
                    <a:cubicBezTo>
                      <a:pt x="4276527" y="5747729"/>
                      <a:pt x="4278433" y="5756494"/>
                      <a:pt x="4283578" y="5760874"/>
                    </a:cubicBezTo>
                    <a:cubicBezTo>
                      <a:pt x="4322821" y="5794975"/>
                      <a:pt x="4350063" y="5837458"/>
                      <a:pt x="4371973" y="5883752"/>
                    </a:cubicBezTo>
                    <a:lnTo>
                      <a:pt x="4371974" y="5883757"/>
                    </a:lnTo>
                    <a:lnTo>
                      <a:pt x="4389877" y="5935946"/>
                    </a:lnTo>
                    <a:lnTo>
                      <a:pt x="4389878" y="5935950"/>
                    </a:lnTo>
                    <a:lnTo>
                      <a:pt x="4386259" y="5993290"/>
                    </a:lnTo>
                    <a:lnTo>
                      <a:pt x="4386259" y="5993291"/>
                    </a:lnTo>
                    <a:cubicBezTo>
                      <a:pt x="4385116" y="6004531"/>
                      <a:pt x="4385306" y="6017485"/>
                      <a:pt x="4379782" y="6026440"/>
                    </a:cubicBezTo>
                    <a:cubicBezTo>
                      <a:pt x="4362445" y="6054825"/>
                      <a:pt x="4343778" y="6082258"/>
                      <a:pt x="4323583" y="6108738"/>
                    </a:cubicBezTo>
                    <a:cubicBezTo>
                      <a:pt x="4314914" y="6120074"/>
                      <a:pt x="4309961" y="6126884"/>
                      <a:pt x="4309890" y="6133314"/>
                    </a:cubicBezTo>
                    <a:lnTo>
                      <a:pt x="4309890" y="6133315"/>
                    </a:lnTo>
                    <a:lnTo>
                      <a:pt x="4313591" y="6143190"/>
                    </a:lnTo>
                    <a:lnTo>
                      <a:pt x="4325486" y="6155600"/>
                    </a:lnTo>
                    <a:lnTo>
                      <a:pt x="4325488" y="6155603"/>
                    </a:lnTo>
                    <a:cubicBezTo>
                      <a:pt x="4347778" y="6175798"/>
                      <a:pt x="4359398" y="6200945"/>
                      <a:pt x="4364160" y="6228757"/>
                    </a:cubicBezTo>
                    <a:lnTo>
                      <a:pt x="4381497" y="6361540"/>
                    </a:lnTo>
                    <a:lnTo>
                      <a:pt x="4381497" y="6361539"/>
                    </a:lnTo>
                    <a:cubicBezTo>
                      <a:pt x="4377877" y="6317151"/>
                      <a:pt x="4371590" y="6272764"/>
                      <a:pt x="4364160" y="6228756"/>
                    </a:cubicBezTo>
                    <a:cubicBezTo>
                      <a:pt x="4359398" y="6200944"/>
                      <a:pt x="4347778" y="6175797"/>
                      <a:pt x="4325488" y="6155602"/>
                    </a:cubicBezTo>
                    <a:lnTo>
                      <a:pt x="4325486" y="6155600"/>
                    </a:lnTo>
                    <a:lnTo>
                      <a:pt x="4309890" y="6133315"/>
                    </a:lnTo>
                    <a:lnTo>
                      <a:pt x="4323583" y="6108739"/>
                    </a:lnTo>
                    <a:cubicBezTo>
                      <a:pt x="4343778" y="6082259"/>
                      <a:pt x="4362445" y="6054826"/>
                      <a:pt x="4379782" y="6026441"/>
                    </a:cubicBezTo>
                    <a:cubicBezTo>
                      <a:pt x="4385306" y="6017486"/>
                      <a:pt x="4385116" y="6004532"/>
                      <a:pt x="4386259" y="5993292"/>
                    </a:cubicBezTo>
                    <a:lnTo>
                      <a:pt x="4386259" y="5993290"/>
                    </a:lnTo>
                    <a:lnTo>
                      <a:pt x="4389712" y="5964477"/>
                    </a:lnTo>
                    <a:lnTo>
                      <a:pt x="4389878" y="5935950"/>
                    </a:lnTo>
                    <a:lnTo>
                      <a:pt x="4389878" y="5935949"/>
                    </a:lnTo>
                    <a:lnTo>
                      <a:pt x="4389877" y="5935946"/>
                    </a:lnTo>
                    <a:lnTo>
                      <a:pt x="4382997" y="5909351"/>
                    </a:lnTo>
                    <a:lnTo>
                      <a:pt x="4371974" y="5883757"/>
                    </a:lnTo>
                    <a:lnTo>
                      <a:pt x="4371973" y="5883751"/>
                    </a:lnTo>
                    <a:cubicBezTo>
                      <a:pt x="4350063" y="5837457"/>
                      <a:pt x="4322821" y="5794974"/>
                      <a:pt x="4283578" y="5760873"/>
                    </a:cubicBezTo>
                    <a:cubicBezTo>
                      <a:pt x="4278433" y="5756493"/>
                      <a:pt x="4276527" y="5747728"/>
                      <a:pt x="4274812" y="5740488"/>
                    </a:cubicBezTo>
                    <a:cubicBezTo>
                      <a:pt x="4271954" y="5728678"/>
                      <a:pt x="4269289" y="5716485"/>
                      <a:pt x="4268907" y="5704483"/>
                    </a:cubicBezTo>
                    <a:cubicBezTo>
                      <a:pt x="4267003" y="5646189"/>
                      <a:pt x="4240332" y="5600467"/>
                      <a:pt x="4197659" y="5562746"/>
                    </a:cubicBezTo>
                    <a:lnTo>
                      <a:pt x="4188085" y="5547578"/>
                    </a:lnTo>
                    <a:lnTo>
                      <a:pt x="4198231" y="5531694"/>
                    </a:lnTo>
                    <a:lnTo>
                      <a:pt x="4198232" y="5531692"/>
                    </a:lnTo>
                    <a:lnTo>
                      <a:pt x="4206630" y="5520422"/>
                    </a:lnTo>
                    <a:lnTo>
                      <a:pt x="4208850" y="5507668"/>
                    </a:lnTo>
                    <a:lnTo>
                      <a:pt x="4208850" y="5507667"/>
                    </a:lnTo>
                    <a:cubicBezTo>
                      <a:pt x="4208803" y="5498832"/>
                      <a:pt x="4206231" y="5489497"/>
                      <a:pt x="4204327" y="5480637"/>
                    </a:cubicBezTo>
                    <a:cubicBezTo>
                      <a:pt x="4200516" y="5462351"/>
                      <a:pt x="4196514" y="5443870"/>
                      <a:pt x="4192704" y="5425582"/>
                    </a:cubicBezTo>
                    <a:cubicBezTo>
                      <a:pt x="4190038" y="5412057"/>
                      <a:pt x="4187752" y="5398721"/>
                      <a:pt x="4184513" y="5385384"/>
                    </a:cubicBezTo>
                    <a:lnTo>
                      <a:pt x="4179637" y="5355014"/>
                    </a:lnTo>
                    <a:lnTo>
                      <a:pt x="4183557" y="5321350"/>
                    </a:lnTo>
                    <a:lnTo>
                      <a:pt x="4208517" y="5272797"/>
                    </a:lnTo>
                    <a:lnTo>
                      <a:pt x="4225669" y="5241089"/>
                    </a:lnTo>
                    <a:lnTo>
                      <a:pt x="4231973" y="5229433"/>
                    </a:lnTo>
                    <a:lnTo>
                      <a:pt x="4232139" y="5179068"/>
                    </a:lnTo>
                    <a:lnTo>
                      <a:pt x="4232139" y="5179067"/>
                    </a:lnTo>
                    <a:cubicBezTo>
                      <a:pt x="4231663" y="5176876"/>
                      <a:pt x="4230473" y="5174400"/>
                      <a:pt x="4229593" y="5172090"/>
                    </a:cubicBezTo>
                    <a:lnTo>
                      <a:pt x="4228901" y="5166114"/>
                    </a:lnTo>
                    <a:lnTo>
                      <a:pt x="4235616" y="5133225"/>
                    </a:lnTo>
                    <a:lnTo>
                      <a:pt x="4235616" y="5133224"/>
                    </a:lnTo>
                    <a:lnTo>
                      <a:pt x="4235615" y="5133220"/>
                    </a:lnTo>
                    <a:lnTo>
                      <a:pt x="4228473" y="5102461"/>
                    </a:lnTo>
                    <a:lnTo>
                      <a:pt x="4222587" y="5087441"/>
                    </a:lnTo>
                    <a:lnTo>
                      <a:pt x="4222582" y="5087423"/>
                    </a:lnTo>
                    <a:cubicBezTo>
                      <a:pt x="4216496" y="5072411"/>
                      <a:pt x="4210397" y="5057381"/>
                      <a:pt x="4209468" y="5041521"/>
                    </a:cubicBezTo>
                    <a:cubicBezTo>
                      <a:pt x="4208326" y="5022852"/>
                      <a:pt x="4194228" y="5003801"/>
                      <a:pt x="4182989" y="4987037"/>
                    </a:cubicBezTo>
                    <a:lnTo>
                      <a:pt x="4165707" y="4957454"/>
                    </a:lnTo>
                    <a:lnTo>
                      <a:pt x="4158155" y="4933805"/>
                    </a:lnTo>
                    <a:lnTo>
                      <a:pt x="4159557" y="4912169"/>
                    </a:lnTo>
                    <a:cubicBezTo>
                      <a:pt x="4161319" y="4904358"/>
                      <a:pt x="4161831" y="4896714"/>
                      <a:pt x="4161262" y="4889276"/>
                    </a:cubicBezTo>
                    <a:lnTo>
                      <a:pt x="4161262" y="4889275"/>
                    </a:lnTo>
                    <a:lnTo>
                      <a:pt x="4156484" y="4867614"/>
                    </a:lnTo>
                    <a:lnTo>
                      <a:pt x="4153733" y="4863343"/>
                    </a:lnTo>
                    <a:lnTo>
                      <a:pt x="4151983" y="4857317"/>
                    </a:lnTo>
                    <a:cubicBezTo>
                      <a:pt x="4146840" y="4847214"/>
                      <a:pt x="4139839" y="4837703"/>
                      <a:pt x="4131552" y="4828916"/>
                    </a:cubicBezTo>
                    <a:lnTo>
                      <a:pt x="4116716" y="4800483"/>
                    </a:lnTo>
                    <a:lnTo>
                      <a:pt x="4118025" y="4767765"/>
                    </a:lnTo>
                    <a:cubicBezTo>
                      <a:pt x="4123931" y="4738236"/>
                      <a:pt x="4124313" y="4707565"/>
                      <a:pt x="4127932" y="4677656"/>
                    </a:cubicBezTo>
                    <a:cubicBezTo>
                      <a:pt x="4128694" y="4671177"/>
                      <a:pt x="4131362" y="4662987"/>
                      <a:pt x="4135934" y="4659175"/>
                    </a:cubicBezTo>
                    <a:cubicBezTo>
                      <a:pt x="4192704" y="4612501"/>
                      <a:pt x="4193276" y="4546777"/>
                      <a:pt x="4195944" y="4482005"/>
                    </a:cubicBezTo>
                    <a:cubicBezTo>
                      <a:pt x="4197659" y="4442762"/>
                      <a:pt x="4197659" y="4403326"/>
                      <a:pt x="4196706" y="4363891"/>
                    </a:cubicBezTo>
                    <a:lnTo>
                      <a:pt x="4196706" y="4363890"/>
                    </a:lnTo>
                    <a:cubicBezTo>
                      <a:pt x="4196514" y="4350554"/>
                      <a:pt x="4193466" y="4336457"/>
                      <a:pt x="4187752" y="4324645"/>
                    </a:cubicBezTo>
                    <a:cubicBezTo>
                      <a:pt x="4175749" y="4300070"/>
                      <a:pt x="4160129" y="4277401"/>
                      <a:pt x="4147936" y="4253014"/>
                    </a:cubicBezTo>
                    <a:close/>
                    <a:moveTo>
                      <a:pt x="4211111" y="2836172"/>
                    </a:moveTo>
                    <a:lnTo>
                      <a:pt x="4202421" y="2848793"/>
                    </a:lnTo>
                    <a:cubicBezTo>
                      <a:pt x="4197421" y="2865010"/>
                      <a:pt x="4191562" y="2881307"/>
                      <a:pt x="4186816" y="2897785"/>
                    </a:cubicBezTo>
                    <a:lnTo>
                      <a:pt x="4185787" y="2903551"/>
                    </a:lnTo>
                    <a:lnTo>
                      <a:pt x="4182513" y="2914328"/>
                    </a:lnTo>
                    <a:lnTo>
                      <a:pt x="4177882" y="2947858"/>
                    </a:lnTo>
                    <a:lnTo>
                      <a:pt x="4177881" y="2947862"/>
                    </a:lnTo>
                    <a:lnTo>
                      <a:pt x="4177881" y="2947863"/>
                    </a:lnTo>
                    <a:cubicBezTo>
                      <a:pt x="4177512" y="2959157"/>
                      <a:pt x="4178512" y="2970576"/>
                      <a:pt x="4181465" y="2982149"/>
                    </a:cubicBezTo>
                    <a:lnTo>
                      <a:pt x="4193158" y="3077402"/>
                    </a:lnTo>
                    <a:lnTo>
                      <a:pt x="4180703" y="3172654"/>
                    </a:lnTo>
                    <a:cubicBezTo>
                      <a:pt x="4154794" y="3276480"/>
                      <a:pt x="4127362" y="3380305"/>
                      <a:pt x="4133076" y="3489467"/>
                    </a:cubicBezTo>
                    <a:cubicBezTo>
                      <a:pt x="4134028" y="3507563"/>
                      <a:pt x="4122407" y="3529090"/>
                      <a:pt x="4110977" y="3544713"/>
                    </a:cubicBezTo>
                    <a:cubicBezTo>
                      <a:pt x="4100119" y="3559668"/>
                      <a:pt x="4094260" y="3566812"/>
                      <a:pt x="4093355" y="3574408"/>
                    </a:cubicBezTo>
                    <a:lnTo>
                      <a:pt x="4093355" y="3574409"/>
                    </a:lnTo>
                    <a:cubicBezTo>
                      <a:pt x="4092450" y="3582005"/>
                      <a:pt x="4096499" y="3590054"/>
                      <a:pt x="4105453" y="3606818"/>
                    </a:cubicBezTo>
                    <a:cubicBezTo>
                      <a:pt x="4109835" y="3614820"/>
                      <a:pt x="4112501" y="3624726"/>
                      <a:pt x="4118979" y="3630633"/>
                    </a:cubicBezTo>
                    <a:lnTo>
                      <a:pt x="4136708" y="3654416"/>
                    </a:lnTo>
                    <a:lnTo>
                      <a:pt x="4140382" y="3668940"/>
                    </a:lnTo>
                    <a:lnTo>
                      <a:pt x="4143220" y="3680164"/>
                    </a:lnTo>
                    <a:lnTo>
                      <a:pt x="4139172" y="3734837"/>
                    </a:lnTo>
                    <a:lnTo>
                      <a:pt x="4139172" y="3734838"/>
                    </a:lnTo>
                    <a:cubicBezTo>
                      <a:pt x="4138220" y="3741316"/>
                      <a:pt x="4136886" y="3749126"/>
                      <a:pt x="4139554" y="3754653"/>
                    </a:cubicBezTo>
                    <a:lnTo>
                      <a:pt x="4145911" y="3789776"/>
                    </a:lnTo>
                    <a:lnTo>
                      <a:pt x="4130980" y="3822472"/>
                    </a:lnTo>
                    <a:cubicBezTo>
                      <a:pt x="4123932" y="3831902"/>
                      <a:pt x="4118312" y="3842046"/>
                      <a:pt x="4116645" y="3852619"/>
                    </a:cubicBezTo>
                    <a:lnTo>
                      <a:pt x="4116645" y="3852620"/>
                    </a:lnTo>
                    <a:lnTo>
                      <a:pt x="4117425" y="3868764"/>
                    </a:lnTo>
                    <a:lnTo>
                      <a:pt x="4126028" y="3885337"/>
                    </a:lnTo>
                    <a:lnTo>
                      <a:pt x="4126028" y="3885339"/>
                    </a:lnTo>
                    <a:cubicBezTo>
                      <a:pt x="4135744" y="3897722"/>
                      <a:pt x="4143150" y="3910319"/>
                      <a:pt x="4148409" y="3923125"/>
                    </a:cubicBezTo>
                    <a:lnTo>
                      <a:pt x="4157913" y="3962160"/>
                    </a:lnTo>
                    <a:lnTo>
                      <a:pt x="4142221" y="4043838"/>
                    </a:lnTo>
                    <a:lnTo>
                      <a:pt x="4142220" y="4043839"/>
                    </a:lnTo>
                    <a:cubicBezTo>
                      <a:pt x="4133457" y="4063842"/>
                      <a:pt x="4128075" y="4083702"/>
                      <a:pt x="4127099" y="4103825"/>
                    </a:cubicBezTo>
                    <a:lnTo>
                      <a:pt x="4127099" y="4103826"/>
                    </a:lnTo>
                    <a:lnTo>
                      <a:pt x="4129066" y="4134256"/>
                    </a:lnTo>
                    <a:lnTo>
                      <a:pt x="4138410" y="4165382"/>
                    </a:lnTo>
                    <a:lnTo>
                      <a:pt x="4138410" y="4165384"/>
                    </a:lnTo>
                    <a:lnTo>
                      <a:pt x="4142315" y="4192388"/>
                    </a:lnTo>
                    <a:lnTo>
                      <a:pt x="4142315" y="4192387"/>
                    </a:lnTo>
                    <a:cubicBezTo>
                      <a:pt x="4142411" y="4182767"/>
                      <a:pt x="4141839" y="4173480"/>
                      <a:pt x="4138410" y="4165383"/>
                    </a:cubicBezTo>
                    <a:lnTo>
                      <a:pt x="4138410" y="4165382"/>
                    </a:lnTo>
                    <a:lnTo>
                      <a:pt x="4127099" y="4103826"/>
                    </a:lnTo>
                    <a:lnTo>
                      <a:pt x="4142220" y="4043840"/>
                    </a:lnTo>
                    <a:lnTo>
                      <a:pt x="4142221" y="4043838"/>
                    </a:lnTo>
                    <a:lnTo>
                      <a:pt x="4155523" y="4002410"/>
                    </a:lnTo>
                    <a:lnTo>
                      <a:pt x="4157913" y="3962160"/>
                    </a:lnTo>
                    <a:lnTo>
                      <a:pt x="4157913" y="3962159"/>
                    </a:lnTo>
                    <a:cubicBezTo>
                      <a:pt x="4155651" y="3935727"/>
                      <a:pt x="4145460" y="3910104"/>
                      <a:pt x="4126028" y="3885338"/>
                    </a:cubicBezTo>
                    <a:lnTo>
                      <a:pt x="4126028" y="3885337"/>
                    </a:lnTo>
                    <a:lnTo>
                      <a:pt x="4116645" y="3852620"/>
                    </a:lnTo>
                    <a:lnTo>
                      <a:pt x="4130980" y="3822473"/>
                    </a:lnTo>
                    <a:cubicBezTo>
                      <a:pt x="4139172" y="3811614"/>
                      <a:pt x="4144316" y="3800897"/>
                      <a:pt x="4145911" y="3789777"/>
                    </a:cubicBezTo>
                    <a:lnTo>
                      <a:pt x="4145911" y="3789776"/>
                    </a:lnTo>
                    <a:cubicBezTo>
                      <a:pt x="4147507" y="3778655"/>
                      <a:pt x="4145554" y="3767130"/>
                      <a:pt x="4139554" y="3754652"/>
                    </a:cubicBezTo>
                    <a:lnTo>
                      <a:pt x="4139172" y="3734838"/>
                    </a:lnTo>
                    <a:lnTo>
                      <a:pt x="4143220" y="3680164"/>
                    </a:lnTo>
                    <a:lnTo>
                      <a:pt x="4143220" y="3680163"/>
                    </a:lnTo>
                    <a:lnTo>
                      <a:pt x="4140382" y="3668940"/>
                    </a:lnTo>
                    <a:lnTo>
                      <a:pt x="4136708" y="3654416"/>
                    </a:lnTo>
                    <a:lnTo>
                      <a:pt x="4136708" y="3654416"/>
                    </a:lnTo>
                    <a:lnTo>
                      <a:pt x="4136708" y="3654415"/>
                    </a:lnTo>
                    <a:cubicBezTo>
                      <a:pt x="4132898" y="3646123"/>
                      <a:pt x="4127219" y="3638157"/>
                      <a:pt x="4118979" y="3630632"/>
                    </a:cubicBezTo>
                    <a:cubicBezTo>
                      <a:pt x="4112501" y="3624725"/>
                      <a:pt x="4109835" y="3614819"/>
                      <a:pt x="4105453" y="3606817"/>
                    </a:cubicBezTo>
                    <a:cubicBezTo>
                      <a:pt x="4100976" y="3598435"/>
                      <a:pt x="4097725" y="3592232"/>
                      <a:pt x="4095707" y="3587174"/>
                    </a:cubicBezTo>
                    <a:lnTo>
                      <a:pt x="4093355" y="3574408"/>
                    </a:lnTo>
                    <a:lnTo>
                      <a:pt x="4098434" y="3562321"/>
                    </a:lnTo>
                    <a:cubicBezTo>
                      <a:pt x="4101369" y="3557716"/>
                      <a:pt x="4105548" y="3552191"/>
                      <a:pt x="4110977" y="3544714"/>
                    </a:cubicBezTo>
                    <a:cubicBezTo>
                      <a:pt x="4122407" y="3529091"/>
                      <a:pt x="4134028" y="3507564"/>
                      <a:pt x="4133076" y="3489468"/>
                    </a:cubicBezTo>
                    <a:cubicBezTo>
                      <a:pt x="4127362" y="3380306"/>
                      <a:pt x="4154794" y="3276481"/>
                      <a:pt x="4180703" y="3172655"/>
                    </a:cubicBezTo>
                    <a:cubicBezTo>
                      <a:pt x="4188705" y="3140650"/>
                      <a:pt x="4192943" y="3109026"/>
                      <a:pt x="4193158" y="3077402"/>
                    </a:cubicBezTo>
                    <a:lnTo>
                      <a:pt x="4193158" y="3077401"/>
                    </a:lnTo>
                    <a:cubicBezTo>
                      <a:pt x="4193372" y="3045777"/>
                      <a:pt x="4189562" y="3014153"/>
                      <a:pt x="4181465" y="2982148"/>
                    </a:cubicBezTo>
                    <a:lnTo>
                      <a:pt x="4177881" y="2947863"/>
                    </a:lnTo>
                    <a:lnTo>
                      <a:pt x="4177882" y="2947858"/>
                    </a:lnTo>
                    <a:lnTo>
                      <a:pt x="4185787" y="2903551"/>
                    </a:lnTo>
                    <a:lnTo>
                      <a:pt x="4202421" y="2848794"/>
                    </a:lnTo>
                    <a:cubicBezTo>
                      <a:pt x="4203754" y="2844317"/>
                      <a:pt x="4207040" y="2839983"/>
                      <a:pt x="4211111" y="2836173"/>
                    </a:cubicBezTo>
                    <a:close/>
                    <a:moveTo>
                      <a:pt x="3726625" y="1508458"/>
                    </a:moveTo>
                    <a:lnTo>
                      <a:pt x="3698531" y="1596214"/>
                    </a:lnTo>
                    <a:cubicBezTo>
                      <a:pt x="3696054" y="1604979"/>
                      <a:pt x="3697579" y="1615837"/>
                      <a:pt x="3700436" y="1624981"/>
                    </a:cubicBezTo>
                    <a:cubicBezTo>
                      <a:pt x="3710152" y="1656224"/>
                      <a:pt x="3734537" y="1676037"/>
                      <a:pt x="3757017" y="1697754"/>
                    </a:cubicBezTo>
                    <a:cubicBezTo>
                      <a:pt x="3766924" y="1707280"/>
                      <a:pt x="3773972" y="1720424"/>
                      <a:pt x="3779686" y="1733189"/>
                    </a:cubicBezTo>
                    <a:cubicBezTo>
                      <a:pt x="3794357" y="1766336"/>
                      <a:pt x="3807501" y="1800247"/>
                      <a:pt x="3821407" y="1833776"/>
                    </a:cubicBezTo>
                    <a:cubicBezTo>
                      <a:pt x="3822741" y="1837014"/>
                      <a:pt x="3826170" y="1839680"/>
                      <a:pt x="3829028" y="1842159"/>
                    </a:cubicBezTo>
                    <a:cubicBezTo>
                      <a:pt x="3859129" y="1866923"/>
                      <a:pt x="3889418" y="1891498"/>
                      <a:pt x="3919519" y="1916455"/>
                    </a:cubicBezTo>
                    <a:cubicBezTo>
                      <a:pt x="3925233" y="1921217"/>
                      <a:pt x="3929425" y="1928077"/>
                      <a:pt x="3934949" y="1933220"/>
                    </a:cubicBezTo>
                    <a:cubicBezTo>
                      <a:pt x="3942569" y="1940460"/>
                      <a:pt x="3949810" y="1949604"/>
                      <a:pt x="3958954" y="1953414"/>
                    </a:cubicBezTo>
                    <a:cubicBezTo>
                      <a:pt x="3987719" y="1965225"/>
                      <a:pt x="4000103" y="1987895"/>
                      <a:pt x="4005437" y="2016470"/>
                    </a:cubicBezTo>
                    <a:cubicBezTo>
                      <a:pt x="4010390" y="2042571"/>
                      <a:pt x="4014582" y="2068670"/>
                      <a:pt x="4020296" y="2094579"/>
                    </a:cubicBezTo>
                    <a:cubicBezTo>
                      <a:pt x="4027154" y="2126202"/>
                      <a:pt x="4034584" y="2157637"/>
                      <a:pt x="4042967" y="2188880"/>
                    </a:cubicBezTo>
                    <a:cubicBezTo>
                      <a:pt x="4046587" y="2202405"/>
                      <a:pt x="4050777" y="2216693"/>
                      <a:pt x="4058207" y="2228315"/>
                    </a:cubicBezTo>
                    <a:cubicBezTo>
                      <a:pt x="4078782" y="2260891"/>
                      <a:pt x="4092688" y="2295754"/>
                      <a:pt x="4087164" y="2334045"/>
                    </a:cubicBezTo>
                    <a:cubicBezTo>
                      <a:pt x="4082782" y="2364716"/>
                      <a:pt x="4094022" y="2390435"/>
                      <a:pt x="4111549" y="2409486"/>
                    </a:cubicBezTo>
                    <a:cubicBezTo>
                      <a:pt x="4119503" y="2418155"/>
                      <a:pt x="4125016" y="2426977"/>
                      <a:pt x="4128650" y="2435913"/>
                    </a:cubicBezTo>
                    <a:lnTo>
                      <a:pt x="4134481" y="2463018"/>
                    </a:lnTo>
                    <a:lnTo>
                      <a:pt x="4125839" y="2518262"/>
                    </a:lnTo>
                    <a:lnTo>
                      <a:pt x="4125838" y="2518264"/>
                    </a:lnTo>
                    <a:cubicBezTo>
                      <a:pt x="4123171" y="2527790"/>
                      <a:pt x="4122027" y="2536457"/>
                      <a:pt x="4122194" y="2545006"/>
                    </a:cubicBezTo>
                    <a:lnTo>
                      <a:pt x="4122194" y="2545007"/>
                    </a:lnTo>
                    <a:cubicBezTo>
                      <a:pt x="4122360" y="2553556"/>
                      <a:pt x="4123837" y="2561986"/>
                      <a:pt x="4126408" y="2571035"/>
                    </a:cubicBezTo>
                    <a:cubicBezTo>
                      <a:pt x="4138410" y="2612946"/>
                      <a:pt x="4170987" y="2640951"/>
                      <a:pt x="4199563" y="2668002"/>
                    </a:cubicBezTo>
                    <a:cubicBezTo>
                      <a:pt x="4223947" y="2691055"/>
                      <a:pt x="4237663" y="2716964"/>
                      <a:pt x="4247953" y="2745349"/>
                    </a:cubicBezTo>
                    <a:lnTo>
                      <a:pt x="4247954" y="2745352"/>
                    </a:lnTo>
                    <a:lnTo>
                      <a:pt x="4253873" y="2778006"/>
                    </a:lnTo>
                    <a:lnTo>
                      <a:pt x="4253453" y="2785440"/>
                    </a:lnTo>
                    <a:lnTo>
                      <a:pt x="4243374" y="2811780"/>
                    </a:lnTo>
                    <a:lnTo>
                      <a:pt x="4243371" y="2811787"/>
                    </a:lnTo>
                    <a:lnTo>
                      <a:pt x="4243372" y="2811787"/>
                    </a:lnTo>
                    <a:lnTo>
                      <a:pt x="4243374" y="2811780"/>
                    </a:lnTo>
                    <a:lnTo>
                      <a:pt x="4253025" y="2793023"/>
                    </a:lnTo>
                    <a:lnTo>
                      <a:pt x="4253453" y="2785440"/>
                    </a:lnTo>
                    <a:lnTo>
                      <a:pt x="4254654" y="2782305"/>
                    </a:lnTo>
                    <a:lnTo>
                      <a:pt x="4253873" y="2778006"/>
                    </a:lnTo>
                    <a:lnTo>
                      <a:pt x="4254284" y="2770758"/>
                    </a:lnTo>
                    <a:lnTo>
                      <a:pt x="4247954" y="2745352"/>
                    </a:lnTo>
                    <a:lnTo>
                      <a:pt x="4247953" y="2745348"/>
                    </a:lnTo>
                    <a:cubicBezTo>
                      <a:pt x="4237663" y="2716963"/>
                      <a:pt x="4223947" y="2691054"/>
                      <a:pt x="4199563" y="2668001"/>
                    </a:cubicBezTo>
                    <a:cubicBezTo>
                      <a:pt x="4170987" y="2640950"/>
                      <a:pt x="4138410" y="2612945"/>
                      <a:pt x="4126408" y="2571034"/>
                    </a:cubicBezTo>
                    <a:lnTo>
                      <a:pt x="4122194" y="2545007"/>
                    </a:lnTo>
                    <a:lnTo>
                      <a:pt x="4125838" y="2518265"/>
                    </a:lnTo>
                    <a:lnTo>
                      <a:pt x="4125839" y="2518262"/>
                    </a:lnTo>
                    <a:lnTo>
                      <a:pt x="4132419" y="2490551"/>
                    </a:lnTo>
                    <a:lnTo>
                      <a:pt x="4134481" y="2463018"/>
                    </a:lnTo>
                    <a:lnTo>
                      <a:pt x="4134481" y="2463017"/>
                    </a:lnTo>
                    <a:cubicBezTo>
                      <a:pt x="4133600" y="2444777"/>
                      <a:pt x="4127457" y="2426822"/>
                      <a:pt x="4111549" y="2409485"/>
                    </a:cubicBezTo>
                    <a:cubicBezTo>
                      <a:pt x="4094022" y="2390434"/>
                      <a:pt x="4082782" y="2364715"/>
                      <a:pt x="4087164" y="2334044"/>
                    </a:cubicBezTo>
                    <a:cubicBezTo>
                      <a:pt x="4092688" y="2295753"/>
                      <a:pt x="4078782" y="2260890"/>
                      <a:pt x="4058207" y="2228314"/>
                    </a:cubicBezTo>
                    <a:cubicBezTo>
                      <a:pt x="4050777" y="2216692"/>
                      <a:pt x="4046587" y="2202404"/>
                      <a:pt x="4042967" y="2188879"/>
                    </a:cubicBezTo>
                    <a:cubicBezTo>
                      <a:pt x="4034584" y="2157636"/>
                      <a:pt x="4027154" y="2126201"/>
                      <a:pt x="4020296" y="2094578"/>
                    </a:cubicBezTo>
                    <a:cubicBezTo>
                      <a:pt x="4014582" y="2068669"/>
                      <a:pt x="4010390" y="2042570"/>
                      <a:pt x="4005437" y="2016469"/>
                    </a:cubicBezTo>
                    <a:cubicBezTo>
                      <a:pt x="4000103" y="1987894"/>
                      <a:pt x="3987719" y="1965224"/>
                      <a:pt x="3958954" y="1953413"/>
                    </a:cubicBezTo>
                    <a:cubicBezTo>
                      <a:pt x="3949810" y="1949603"/>
                      <a:pt x="3942569" y="1940459"/>
                      <a:pt x="3934949" y="1933219"/>
                    </a:cubicBezTo>
                    <a:cubicBezTo>
                      <a:pt x="3929425" y="1928076"/>
                      <a:pt x="3925233" y="1921216"/>
                      <a:pt x="3919519" y="1916454"/>
                    </a:cubicBezTo>
                    <a:cubicBezTo>
                      <a:pt x="3889418" y="1891497"/>
                      <a:pt x="3859129" y="1866922"/>
                      <a:pt x="3829028" y="1842158"/>
                    </a:cubicBezTo>
                    <a:cubicBezTo>
                      <a:pt x="3826170" y="1839679"/>
                      <a:pt x="3822741" y="1837013"/>
                      <a:pt x="3821407" y="1833775"/>
                    </a:cubicBezTo>
                    <a:cubicBezTo>
                      <a:pt x="3807501" y="1800246"/>
                      <a:pt x="3794358" y="1766335"/>
                      <a:pt x="3779686" y="1733188"/>
                    </a:cubicBezTo>
                    <a:cubicBezTo>
                      <a:pt x="3773972" y="1720423"/>
                      <a:pt x="3766924" y="1707279"/>
                      <a:pt x="3757018" y="1697753"/>
                    </a:cubicBezTo>
                    <a:cubicBezTo>
                      <a:pt x="3734538" y="1676036"/>
                      <a:pt x="3710152" y="1656223"/>
                      <a:pt x="3700436" y="1624980"/>
                    </a:cubicBezTo>
                    <a:cubicBezTo>
                      <a:pt x="3697580" y="1615836"/>
                      <a:pt x="3696055" y="1604978"/>
                      <a:pt x="3698532" y="1596213"/>
                    </a:cubicBezTo>
                    <a:close/>
                    <a:moveTo>
                      <a:pt x="3745230" y="1459073"/>
                    </a:moveTo>
                    <a:lnTo>
                      <a:pt x="3745229" y="1459074"/>
                    </a:lnTo>
                    <a:lnTo>
                      <a:pt x="3736012" y="1481572"/>
                    </a:lnTo>
                    <a:close/>
                    <a:moveTo>
                      <a:pt x="3764423" y="1268758"/>
                    </a:moveTo>
                    <a:cubicBezTo>
                      <a:pt x="3764875" y="1275402"/>
                      <a:pt x="3766447" y="1281689"/>
                      <a:pt x="3769590" y="1286070"/>
                    </a:cubicBezTo>
                    <a:cubicBezTo>
                      <a:pt x="3784163" y="1306930"/>
                      <a:pt x="3790403" y="1328553"/>
                      <a:pt x="3791927" y="1350628"/>
                    </a:cubicBezTo>
                    <a:lnTo>
                      <a:pt x="3786333" y="1413840"/>
                    </a:lnTo>
                    <a:lnTo>
                      <a:pt x="3791928" y="1350627"/>
                    </a:lnTo>
                    <a:cubicBezTo>
                      <a:pt x="3790403" y="1328552"/>
                      <a:pt x="3784164" y="1306930"/>
                      <a:pt x="3769590" y="1286069"/>
                    </a:cubicBezTo>
                    <a:close/>
                    <a:moveTo>
                      <a:pt x="3706152" y="773035"/>
                    </a:moveTo>
                    <a:lnTo>
                      <a:pt x="3706152" y="773036"/>
                    </a:lnTo>
                    <a:cubicBezTo>
                      <a:pt x="3708438" y="800277"/>
                      <a:pt x="3711676" y="827330"/>
                      <a:pt x="3714152" y="854380"/>
                    </a:cubicBezTo>
                    <a:cubicBezTo>
                      <a:pt x="3716438" y="878957"/>
                      <a:pt x="3717200" y="903723"/>
                      <a:pt x="3745205" y="915344"/>
                    </a:cubicBezTo>
                    <a:cubicBezTo>
                      <a:pt x="3749587" y="917060"/>
                      <a:pt x="3752825" y="922774"/>
                      <a:pt x="3755683" y="927156"/>
                    </a:cubicBezTo>
                    <a:cubicBezTo>
                      <a:pt x="3799691" y="994786"/>
                      <a:pt x="3798547" y="1030981"/>
                      <a:pt x="3752063" y="1097088"/>
                    </a:cubicBezTo>
                    <a:cubicBezTo>
                      <a:pt x="3747301" y="1103946"/>
                      <a:pt x="3743871" y="1118614"/>
                      <a:pt x="3747681" y="1123186"/>
                    </a:cubicBezTo>
                    <a:cubicBezTo>
                      <a:pt x="3763493" y="1142618"/>
                      <a:pt x="3770542" y="1162954"/>
                      <a:pt x="3772400" y="1184029"/>
                    </a:cubicBezTo>
                    <a:cubicBezTo>
                      <a:pt x="3770542" y="1162954"/>
                      <a:pt x="3763494" y="1142617"/>
                      <a:pt x="3747682" y="1123185"/>
                    </a:cubicBezTo>
                    <a:cubicBezTo>
                      <a:pt x="3743872" y="1118613"/>
                      <a:pt x="3747302" y="1103945"/>
                      <a:pt x="3752064" y="1097087"/>
                    </a:cubicBezTo>
                    <a:cubicBezTo>
                      <a:pt x="3798548" y="1030980"/>
                      <a:pt x="3799692" y="994785"/>
                      <a:pt x="3755684" y="927155"/>
                    </a:cubicBezTo>
                    <a:cubicBezTo>
                      <a:pt x="3752826" y="922773"/>
                      <a:pt x="3749588" y="917059"/>
                      <a:pt x="3745206" y="915343"/>
                    </a:cubicBezTo>
                    <a:cubicBezTo>
                      <a:pt x="3717200" y="903722"/>
                      <a:pt x="3716438" y="878956"/>
                      <a:pt x="3714152" y="854379"/>
                    </a:cubicBezTo>
                    <a:close/>
                    <a:moveTo>
                      <a:pt x="3761553" y="517851"/>
                    </a:moveTo>
                    <a:lnTo>
                      <a:pt x="3752635" y="556048"/>
                    </a:lnTo>
                    <a:cubicBezTo>
                      <a:pt x="3750539" y="564049"/>
                      <a:pt x="3745015" y="572623"/>
                      <a:pt x="3746157" y="580051"/>
                    </a:cubicBezTo>
                    <a:cubicBezTo>
                      <a:pt x="3749491" y="601579"/>
                      <a:pt x="3747062" y="622201"/>
                      <a:pt x="3742776" y="642538"/>
                    </a:cubicBezTo>
                    <a:lnTo>
                      <a:pt x="3730253" y="694928"/>
                    </a:lnTo>
                    <a:lnTo>
                      <a:pt x="3742777" y="642537"/>
                    </a:lnTo>
                    <a:cubicBezTo>
                      <a:pt x="3747063" y="622201"/>
                      <a:pt x="3749492" y="601578"/>
                      <a:pt x="3746158" y="580050"/>
                    </a:cubicBezTo>
                    <a:cubicBezTo>
                      <a:pt x="3745016" y="572622"/>
                      <a:pt x="3750540" y="564048"/>
                      <a:pt x="3752636" y="556047"/>
                    </a:cubicBezTo>
                    <a:close/>
                    <a:moveTo>
                      <a:pt x="3774848" y="298169"/>
                    </a:moveTo>
                    <a:lnTo>
                      <a:pt x="3760065" y="313534"/>
                    </a:lnTo>
                    <a:cubicBezTo>
                      <a:pt x="3755873" y="316390"/>
                      <a:pt x="3758159" y="330299"/>
                      <a:pt x="3759493" y="338871"/>
                    </a:cubicBezTo>
                    <a:lnTo>
                      <a:pt x="3759500" y="338900"/>
                    </a:lnTo>
                    <a:lnTo>
                      <a:pt x="3769400" y="395640"/>
                    </a:lnTo>
                    <a:lnTo>
                      <a:pt x="3765590" y="367328"/>
                    </a:lnTo>
                    <a:lnTo>
                      <a:pt x="3759500" y="338900"/>
                    </a:lnTo>
                    <a:lnTo>
                      <a:pt x="3759494" y="338870"/>
                    </a:lnTo>
                    <a:cubicBezTo>
                      <a:pt x="3758160" y="330298"/>
                      <a:pt x="3755874" y="316389"/>
                      <a:pt x="3760066" y="313533"/>
                    </a:cubicBezTo>
                    <a:close/>
                    <a:moveTo>
                      <a:pt x="3782393" y="281568"/>
                    </a:moveTo>
                    <a:lnTo>
                      <a:pt x="3777498" y="295415"/>
                    </a:lnTo>
                    <a:lnTo>
                      <a:pt x="3777499" y="295415"/>
                    </a:lnTo>
                    <a:close/>
                    <a:moveTo>
                      <a:pt x="3769073" y="24486"/>
                    </a:moveTo>
                    <a:lnTo>
                      <a:pt x="3766810" y="74129"/>
                    </a:lnTo>
                    <a:cubicBezTo>
                      <a:pt x="3767733" y="91492"/>
                      <a:pt x="3770043" y="108703"/>
                      <a:pt x="3772734" y="125861"/>
                    </a:cubicBezTo>
                    <a:lnTo>
                      <a:pt x="3777129" y="153387"/>
                    </a:lnTo>
                    <a:lnTo>
                      <a:pt x="3785402" y="228944"/>
                    </a:lnTo>
                    <a:lnTo>
                      <a:pt x="3780943" y="177271"/>
                    </a:lnTo>
                    <a:lnTo>
                      <a:pt x="3777129" y="153387"/>
                    </a:lnTo>
                    <a:lnTo>
                      <a:pt x="3776930" y="151569"/>
                    </a:lnTo>
                    <a:cubicBezTo>
                      <a:pt x="3772700" y="125876"/>
                      <a:pt x="3768195" y="100174"/>
                      <a:pt x="3766811" y="74129"/>
                    </a:cubicBezTo>
                    <a:close/>
                    <a:moveTo>
                      <a:pt x="3766492" y="0"/>
                    </a:moveTo>
                    <a:lnTo>
                      <a:pt x="4230600" y="0"/>
                    </a:lnTo>
                    <a:lnTo>
                      <a:pt x="4229473" y="2817"/>
                    </a:lnTo>
                    <a:cubicBezTo>
                      <a:pt x="4221092" y="21486"/>
                      <a:pt x="4218423" y="43012"/>
                      <a:pt x="4215375" y="63587"/>
                    </a:cubicBezTo>
                    <a:cubicBezTo>
                      <a:pt x="4209851" y="101308"/>
                      <a:pt x="4206421" y="139219"/>
                      <a:pt x="4201468" y="176939"/>
                    </a:cubicBezTo>
                    <a:cubicBezTo>
                      <a:pt x="4200325" y="184941"/>
                      <a:pt x="4198231" y="194085"/>
                      <a:pt x="4193466" y="200182"/>
                    </a:cubicBezTo>
                    <a:cubicBezTo>
                      <a:pt x="4161461" y="241901"/>
                      <a:pt x="4152508" y="292579"/>
                      <a:pt x="4155554" y="340774"/>
                    </a:cubicBezTo>
                    <a:cubicBezTo>
                      <a:pt x="4157843" y="378686"/>
                      <a:pt x="4159557" y="415835"/>
                      <a:pt x="4156319" y="453364"/>
                    </a:cubicBezTo>
                    <a:cubicBezTo>
                      <a:pt x="4156127" y="456222"/>
                      <a:pt x="4156509" y="460032"/>
                      <a:pt x="4158033" y="462126"/>
                    </a:cubicBezTo>
                    <a:cubicBezTo>
                      <a:pt x="4168129" y="475081"/>
                      <a:pt x="4168891" y="488607"/>
                      <a:pt x="4170605" y="505182"/>
                    </a:cubicBezTo>
                    <a:cubicBezTo>
                      <a:pt x="4173083" y="528615"/>
                      <a:pt x="4171367" y="550141"/>
                      <a:pt x="4167177" y="571860"/>
                    </a:cubicBezTo>
                    <a:cubicBezTo>
                      <a:pt x="4164129" y="587672"/>
                      <a:pt x="4157843" y="603673"/>
                      <a:pt x="4149840" y="617772"/>
                    </a:cubicBezTo>
                    <a:cubicBezTo>
                      <a:pt x="4138600" y="637392"/>
                      <a:pt x="4134220" y="656255"/>
                      <a:pt x="4149078" y="674923"/>
                    </a:cubicBezTo>
                    <a:cubicBezTo>
                      <a:pt x="4164891" y="695116"/>
                      <a:pt x="4159367" y="717977"/>
                      <a:pt x="4159937" y="740268"/>
                    </a:cubicBezTo>
                    <a:cubicBezTo>
                      <a:pt x="4160129" y="749982"/>
                      <a:pt x="4159747" y="760270"/>
                      <a:pt x="4162223" y="769605"/>
                    </a:cubicBezTo>
                    <a:cubicBezTo>
                      <a:pt x="4169273" y="796655"/>
                      <a:pt x="4179941" y="822756"/>
                      <a:pt x="4184703" y="850189"/>
                    </a:cubicBezTo>
                    <a:cubicBezTo>
                      <a:pt x="4187370" y="865430"/>
                      <a:pt x="4182607" y="882384"/>
                      <a:pt x="4179179" y="898198"/>
                    </a:cubicBezTo>
                    <a:cubicBezTo>
                      <a:pt x="4175559" y="914200"/>
                      <a:pt x="4170035" y="930011"/>
                      <a:pt x="4164319" y="945444"/>
                    </a:cubicBezTo>
                    <a:cubicBezTo>
                      <a:pt x="4160509" y="955920"/>
                      <a:pt x="4156889" y="967350"/>
                      <a:pt x="4150030" y="975733"/>
                    </a:cubicBezTo>
                    <a:cubicBezTo>
                      <a:pt x="4134410" y="994785"/>
                      <a:pt x="4131742" y="1014406"/>
                      <a:pt x="4139934" y="1036887"/>
                    </a:cubicBezTo>
                    <a:cubicBezTo>
                      <a:pt x="4141268" y="1040315"/>
                      <a:pt x="4141268" y="1044315"/>
                      <a:pt x="4141458" y="1048125"/>
                    </a:cubicBezTo>
                    <a:cubicBezTo>
                      <a:pt x="4145458" y="1109091"/>
                      <a:pt x="4147936" y="1170051"/>
                      <a:pt x="4154032" y="1230633"/>
                    </a:cubicBezTo>
                    <a:cubicBezTo>
                      <a:pt x="4156509" y="1255206"/>
                      <a:pt x="4167367" y="1278829"/>
                      <a:pt x="4174225" y="1303024"/>
                    </a:cubicBezTo>
                    <a:cubicBezTo>
                      <a:pt x="4175559" y="1307978"/>
                      <a:pt x="4177655" y="1313504"/>
                      <a:pt x="4176701" y="1318456"/>
                    </a:cubicBezTo>
                    <a:cubicBezTo>
                      <a:pt x="4167177" y="1372368"/>
                      <a:pt x="4181083" y="1422854"/>
                      <a:pt x="4199372" y="1472575"/>
                    </a:cubicBezTo>
                    <a:cubicBezTo>
                      <a:pt x="4201278" y="1477717"/>
                      <a:pt x="4200706" y="1484004"/>
                      <a:pt x="4200325" y="1489720"/>
                    </a:cubicBezTo>
                    <a:cubicBezTo>
                      <a:pt x="4198993" y="1505724"/>
                      <a:pt x="4192324" y="1523059"/>
                      <a:pt x="4196324" y="1537537"/>
                    </a:cubicBezTo>
                    <a:cubicBezTo>
                      <a:pt x="4207374" y="1576019"/>
                      <a:pt x="4220709" y="1614120"/>
                      <a:pt x="4237474" y="1650317"/>
                    </a:cubicBezTo>
                    <a:cubicBezTo>
                      <a:pt x="4254428" y="1687086"/>
                      <a:pt x="4268716" y="1721185"/>
                      <a:pt x="4251572" y="1763287"/>
                    </a:cubicBezTo>
                    <a:cubicBezTo>
                      <a:pt x="4244332" y="1781194"/>
                      <a:pt x="4249476" y="1804816"/>
                      <a:pt x="4251380" y="1825393"/>
                    </a:cubicBezTo>
                    <a:cubicBezTo>
                      <a:pt x="4252904" y="1840441"/>
                      <a:pt x="4261478" y="1854920"/>
                      <a:pt x="4261478" y="1869780"/>
                    </a:cubicBezTo>
                    <a:cubicBezTo>
                      <a:pt x="4261478" y="1909408"/>
                      <a:pt x="4271574" y="1944649"/>
                      <a:pt x="4292149" y="1978940"/>
                    </a:cubicBezTo>
                    <a:cubicBezTo>
                      <a:pt x="4300150" y="1992279"/>
                      <a:pt x="4294815" y="2013043"/>
                      <a:pt x="4296911" y="2030378"/>
                    </a:cubicBezTo>
                    <a:cubicBezTo>
                      <a:pt x="4299388" y="2048668"/>
                      <a:pt x="4301673" y="2067525"/>
                      <a:pt x="4307201" y="2085054"/>
                    </a:cubicBezTo>
                    <a:cubicBezTo>
                      <a:pt x="4321679" y="2130393"/>
                      <a:pt x="4338062" y="2175163"/>
                      <a:pt x="4353302" y="2220312"/>
                    </a:cubicBezTo>
                    <a:cubicBezTo>
                      <a:pt x="4365877" y="2257459"/>
                      <a:pt x="4355970" y="2294039"/>
                      <a:pt x="4350636" y="2330806"/>
                    </a:cubicBezTo>
                    <a:cubicBezTo>
                      <a:pt x="4347205" y="2353859"/>
                      <a:pt x="4339013" y="2375383"/>
                      <a:pt x="4351206" y="2401292"/>
                    </a:cubicBezTo>
                    <a:cubicBezTo>
                      <a:pt x="4362828" y="2426059"/>
                      <a:pt x="4360160" y="2457492"/>
                      <a:pt x="4366446" y="2485307"/>
                    </a:cubicBezTo>
                    <a:cubicBezTo>
                      <a:pt x="4371781" y="2508742"/>
                      <a:pt x="4380354" y="2531409"/>
                      <a:pt x="4388736" y="2554079"/>
                    </a:cubicBezTo>
                    <a:cubicBezTo>
                      <a:pt x="4400168" y="2584942"/>
                      <a:pt x="4412167" y="2615421"/>
                      <a:pt x="4406453" y="2649143"/>
                    </a:cubicBezTo>
                    <a:cubicBezTo>
                      <a:pt x="4399976" y="2687436"/>
                      <a:pt x="4424359" y="2713723"/>
                      <a:pt x="4440554" y="2743826"/>
                    </a:cubicBezTo>
                    <a:cubicBezTo>
                      <a:pt x="4451603" y="2764590"/>
                      <a:pt x="4459795" y="2787259"/>
                      <a:pt x="4466653" y="2809930"/>
                    </a:cubicBezTo>
                    <a:cubicBezTo>
                      <a:pt x="4475607" y="2840219"/>
                      <a:pt x="4480941" y="2871462"/>
                      <a:pt x="4489705" y="2901943"/>
                    </a:cubicBezTo>
                    <a:cubicBezTo>
                      <a:pt x="4502848" y="2948047"/>
                      <a:pt x="4513137" y="2994722"/>
                      <a:pt x="4505897" y="3042728"/>
                    </a:cubicBezTo>
                    <a:cubicBezTo>
                      <a:pt x="4502659" y="3064827"/>
                      <a:pt x="4502848" y="3085403"/>
                      <a:pt x="4507613" y="3107500"/>
                    </a:cubicBezTo>
                    <a:cubicBezTo>
                      <a:pt x="4515422" y="3143695"/>
                      <a:pt x="4516376" y="3180844"/>
                      <a:pt x="4545521" y="3209993"/>
                    </a:cubicBezTo>
                    <a:cubicBezTo>
                      <a:pt x="4555811" y="3220280"/>
                      <a:pt x="4558477" y="3238758"/>
                      <a:pt x="4563811" y="3253809"/>
                    </a:cubicBezTo>
                    <a:cubicBezTo>
                      <a:pt x="4570099" y="3271145"/>
                      <a:pt x="4566858" y="3283908"/>
                      <a:pt x="4548570" y="3293244"/>
                    </a:cubicBezTo>
                    <a:cubicBezTo>
                      <a:pt x="4540379" y="3297434"/>
                      <a:pt x="4532378" y="3309437"/>
                      <a:pt x="4531043" y="3318771"/>
                    </a:cubicBezTo>
                    <a:cubicBezTo>
                      <a:pt x="4527043" y="3346776"/>
                      <a:pt x="4532950" y="3372495"/>
                      <a:pt x="4545904" y="3399546"/>
                    </a:cubicBezTo>
                    <a:cubicBezTo>
                      <a:pt x="4558096" y="3424883"/>
                      <a:pt x="4556762" y="3456508"/>
                      <a:pt x="4561524" y="3485275"/>
                    </a:cubicBezTo>
                    <a:cubicBezTo>
                      <a:pt x="4564954" y="3505657"/>
                      <a:pt x="4572002" y="3526042"/>
                      <a:pt x="4572002" y="3546617"/>
                    </a:cubicBezTo>
                    <a:cubicBezTo>
                      <a:pt x="4572002" y="3572146"/>
                      <a:pt x="4565907" y="3597482"/>
                      <a:pt x="4563620" y="3623201"/>
                    </a:cubicBezTo>
                    <a:cubicBezTo>
                      <a:pt x="4561716" y="3643204"/>
                      <a:pt x="4562478" y="3663589"/>
                      <a:pt x="4560192" y="3683591"/>
                    </a:cubicBezTo>
                    <a:cubicBezTo>
                      <a:pt x="4558477" y="3699976"/>
                      <a:pt x="4554096" y="3716168"/>
                      <a:pt x="4550476" y="3732361"/>
                    </a:cubicBezTo>
                    <a:cubicBezTo>
                      <a:pt x="4549142" y="3738267"/>
                      <a:pt x="4543998" y="3744173"/>
                      <a:pt x="4544759" y="3749506"/>
                    </a:cubicBezTo>
                    <a:cubicBezTo>
                      <a:pt x="4552953" y="3802467"/>
                      <a:pt x="4516376" y="3840569"/>
                      <a:pt x="4500182" y="3885338"/>
                    </a:cubicBezTo>
                    <a:cubicBezTo>
                      <a:pt x="4483035" y="3932394"/>
                      <a:pt x="4456748" y="3977925"/>
                      <a:pt x="4464557" y="4030503"/>
                    </a:cubicBezTo>
                    <a:cubicBezTo>
                      <a:pt x="4469319" y="4062318"/>
                      <a:pt x="4480369" y="4092989"/>
                      <a:pt x="4487039" y="4124614"/>
                    </a:cubicBezTo>
                    <a:cubicBezTo>
                      <a:pt x="4489324" y="4135854"/>
                      <a:pt x="4488943" y="4148427"/>
                      <a:pt x="4486656" y="4159667"/>
                    </a:cubicBezTo>
                    <a:cubicBezTo>
                      <a:pt x="4476177" y="4213961"/>
                      <a:pt x="4474653" y="4267493"/>
                      <a:pt x="4491801" y="4320837"/>
                    </a:cubicBezTo>
                    <a:cubicBezTo>
                      <a:pt x="4494659" y="4329979"/>
                      <a:pt x="4497325" y="4339695"/>
                      <a:pt x="4497325" y="4349222"/>
                    </a:cubicBezTo>
                    <a:cubicBezTo>
                      <a:pt x="4497325" y="4401419"/>
                      <a:pt x="4493324" y="4452665"/>
                      <a:pt x="4474653" y="4502579"/>
                    </a:cubicBezTo>
                    <a:cubicBezTo>
                      <a:pt x="4468368" y="4519343"/>
                      <a:pt x="4472368" y="4539728"/>
                      <a:pt x="4470844" y="4558207"/>
                    </a:cubicBezTo>
                    <a:cubicBezTo>
                      <a:pt x="4469511" y="4575351"/>
                      <a:pt x="4468940" y="4592878"/>
                      <a:pt x="4464557" y="4609452"/>
                    </a:cubicBezTo>
                    <a:cubicBezTo>
                      <a:pt x="4458082" y="4633647"/>
                      <a:pt x="4457320" y="4656126"/>
                      <a:pt x="4463033" y="4681083"/>
                    </a:cubicBezTo>
                    <a:cubicBezTo>
                      <a:pt x="4468368" y="4704895"/>
                      <a:pt x="4465702" y="4730614"/>
                      <a:pt x="4465891" y="4755381"/>
                    </a:cubicBezTo>
                    <a:cubicBezTo>
                      <a:pt x="4466082" y="4783004"/>
                      <a:pt x="4466272" y="4810627"/>
                      <a:pt x="4465319" y="4838250"/>
                    </a:cubicBezTo>
                    <a:cubicBezTo>
                      <a:pt x="4464940" y="4849300"/>
                      <a:pt x="4457320" y="4861873"/>
                      <a:pt x="4460367" y="4871019"/>
                    </a:cubicBezTo>
                    <a:cubicBezTo>
                      <a:pt x="4470653" y="4900546"/>
                      <a:pt x="4458271" y="4930075"/>
                      <a:pt x="4463795" y="4959602"/>
                    </a:cubicBezTo>
                    <a:cubicBezTo>
                      <a:pt x="4466653" y="4974082"/>
                      <a:pt x="4458844" y="4990465"/>
                      <a:pt x="4458082" y="5006086"/>
                    </a:cubicBezTo>
                    <a:cubicBezTo>
                      <a:pt x="4456748" y="5031614"/>
                      <a:pt x="4457320" y="5057141"/>
                      <a:pt x="4456937" y="5082670"/>
                    </a:cubicBezTo>
                    <a:cubicBezTo>
                      <a:pt x="4456748" y="5091052"/>
                      <a:pt x="4455986" y="5099245"/>
                      <a:pt x="4455603" y="5107627"/>
                    </a:cubicBezTo>
                    <a:cubicBezTo>
                      <a:pt x="4455223" y="5115057"/>
                      <a:pt x="4453508" y="5122867"/>
                      <a:pt x="4454840" y="5129916"/>
                    </a:cubicBezTo>
                    <a:cubicBezTo>
                      <a:pt x="4459605" y="5155445"/>
                      <a:pt x="4467415" y="5180591"/>
                      <a:pt x="4470464" y="5206308"/>
                    </a:cubicBezTo>
                    <a:cubicBezTo>
                      <a:pt x="4473130" y="5228597"/>
                      <a:pt x="4469511" y="5251650"/>
                      <a:pt x="4471415" y="5274129"/>
                    </a:cubicBezTo>
                    <a:cubicBezTo>
                      <a:pt x="4474653" y="5313754"/>
                      <a:pt x="4480369" y="5353379"/>
                      <a:pt x="4483990" y="5393005"/>
                    </a:cubicBezTo>
                    <a:cubicBezTo>
                      <a:pt x="4484752" y="5401579"/>
                      <a:pt x="4479988" y="5410531"/>
                      <a:pt x="4479607" y="5419295"/>
                    </a:cubicBezTo>
                    <a:cubicBezTo>
                      <a:pt x="4478656" y="5446728"/>
                      <a:pt x="4478464" y="5474161"/>
                      <a:pt x="4477894" y="5501594"/>
                    </a:cubicBezTo>
                    <a:cubicBezTo>
                      <a:pt x="4477702" y="5517215"/>
                      <a:pt x="4478273" y="5533027"/>
                      <a:pt x="4476560" y="5548460"/>
                    </a:cubicBezTo>
                    <a:cubicBezTo>
                      <a:pt x="4474273" y="5568842"/>
                      <a:pt x="4470844" y="5587321"/>
                      <a:pt x="4485703" y="5606372"/>
                    </a:cubicBezTo>
                    <a:cubicBezTo>
                      <a:pt x="4508755" y="5635711"/>
                      <a:pt x="4499801" y="5673050"/>
                      <a:pt x="4505134" y="5706959"/>
                    </a:cubicBezTo>
                    <a:cubicBezTo>
                      <a:pt x="4506468" y="5715723"/>
                      <a:pt x="4506659" y="5724678"/>
                      <a:pt x="4508183" y="5733440"/>
                    </a:cubicBezTo>
                    <a:cubicBezTo>
                      <a:pt x="4511041" y="5749634"/>
                      <a:pt x="4514279" y="5765635"/>
                      <a:pt x="4517519" y="5781830"/>
                    </a:cubicBezTo>
                    <a:cubicBezTo>
                      <a:pt x="4518089" y="5784686"/>
                      <a:pt x="4518281" y="5787924"/>
                      <a:pt x="4519234" y="5790592"/>
                    </a:cubicBezTo>
                    <a:cubicBezTo>
                      <a:pt x="4527233" y="5815169"/>
                      <a:pt x="4536378" y="5839361"/>
                      <a:pt x="4542855" y="5864318"/>
                    </a:cubicBezTo>
                    <a:cubicBezTo>
                      <a:pt x="4546095" y="5876511"/>
                      <a:pt x="4546476" y="5890037"/>
                      <a:pt x="4544759" y="5902610"/>
                    </a:cubicBezTo>
                    <a:cubicBezTo>
                      <a:pt x="4539808" y="5939377"/>
                      <a:pt x="4537712" y="5975764"/>
                      <a:pt x="4544951" y="6012723"/>
                    </a:cubicBezTo>
                    <a:cubicBezTo>
                      <a:pt x="4547808" y="6027392"/>
                      <a:pt x="4543045" y="6043776"/>
                      <a:pt x="4541332" y="6059397"/>
                    </a:cubicBezTo>
                    <a:cubicBezTo>
                      <a:pt x="4536759" y="6096736"/>
                      <a:pt x="4531805" y="6134075"/>
                      <a:pt x="4527426" y="6171605"/>
                    </a:cubicBezTo>
                    <a:cubicBezTo>
                      <a:pt x="4524758" y="6195037"/>
                      <a:pt x="4523234" y="6218660"/>
                      <a:pt x="4520568" y="6242093"/>
                    </a:cubicBezTo>
                    <a:cubicBezTo>
                      <a:pt x="4517327" y="6269144"/>
                      <a:pt x="4512375" y="6296005"/>
                      <a:pt x="4509706" y="6323058"/>
                    </a:cubicBezTo>
                    <a:cubicBezTo>
                      <a:pt x="4506659" y="6353919"/>
                      <a:pt x="4506089" y="6384972"/>
                      <a:pt x="4502848" y="6415833"/>
                    </a:cubicBezTo>
                    <a:cubicBezTo>
                      <a:pt x="4496563" y="6472225"/>
                      <a:pt x="4489132" y="6528424"/>
                      <a:pt x="4482084" y="6584812"/>
                    </a:cubicBezTo>
                    <a:cubicBezTo>
                      <a:pt x="4475226" y="6639488"/>
                      <a:pt x="4469129" y="6694164"/>
                      <a:pt x="4460557" y="6748458"/>
                    </a:cubicBezTo>
                    <a:cubicBezTo>
                      <a:pt x="4456937" y="6771319"/>
                      <a:pt x="4447030" y="6793035"/>
                      <a:pt x="4441507" y="6815516"/>
                    </a:cubicBezTo>
                    <a:lnTo>
                      <a:pt x="4431806" y="6858001"/>
                    </a:lnTo>
                    <a:lnTo>
                      <a:pt x="4259554" y="6858001"/>
                    </a:lnTo>
                    <a:lnTo>
                      <a:pt x="4259554" y="6858002"/>
                    </a:lnTo>
                    <a:lnTo>
                      <a:pt x="0" y="6858002"/>
                    </a:lnTo>
                    <a:lnTo>
                      <a:pt x="0" y="2"/>
                    </a:lnTo>
                    <a:lnTo>
                      <a:pt x="3766492" y="1"/>
                    </a:lnTo>
                    <a:lnTo>
                      <a:pt x="3769210" y="21486"/>
                    </a:lnTo>
                    <a:close/>
                  </a:path>
                </a:pathLst>
              </a:custGeom>
              <a:solidFill>
                <a:schemeClr val="bg1">
                  <a:alpha val="86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CEDE579A-0A12-4A10-85D4-A8DA1663B8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697284" y="-1"/>
              <a:ext cx="884241" cy="6858002"/>
              <a:chOff x="3697284" y="-1"/>
              <a:chExt cx="884241" cy="6858002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15CA79E3-BA58-419A-8541-7498AC2633F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697284" y="-1"/>
                <a:ext cx="884241" cy="6858001"/>
                <a:chOff x="3697284" y="-1"/>
                <a:chExt cx="884241" cy="6858001"/>
              </a:xfrm>
              <a:solidFill>
                <a:srgbClr val="FFFFFF"/>
              </a:solidFill>
              <a:effectLst/>
            </p:grpSpPr>
            <p:sp>
              <p:nvSpPr>
                <p:cNvPr id="17" name="Freeform: Shape 16">
                  <a:extLst>
                    <a:ext uri="{FF2B5EF4-FFF2-40B4-BE49-F238E27FC236}">
                      <a16:creationId xmlns:a16="http://schemas.microsoft.com/office/drawing/2014/main" id="{2348C622-BC44-4959-B64E-427015FD1FF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05641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" name="Freeform: Shape 17">
                  <a:extLst>
                    <a:ext uri="{FF2B5EF4-FFF2-40B4-BE49-F238E27FC236}">
                      <a16:creationId xmlns:a16="http://schemas.microsoft.com/office/drawing/2014/main" id="{F8841A98-AA1D-4F65-A368-EF31110B07C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15166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E6609F08-9B2C-4879-AC68-E3E537BED7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697284" y="0"/>
                <a:ext cx="884241" cy="6858001"/>
                <a:chOff x="3697284" y="-1"/>
                <a:chExt cx="884241" cy="6858001"/>
              </a:xfrm>
              <a:blipFill>
                <a:blip r:embed="rId2">
                  <a:alphaModFix amt="57000"/>
                </a:blip>
                <a:tile tx="0" ty="0" sx="100000" sy="100000" flip="none" algn="tl"/>
              </a:blipFill>
              <a:effectLst/>
            </p:grpSpPr>
            <p:sp>
              <p:nvSpPr>
                <p:cNvPr id="15" name="Freeform: Shape 14">
                  <a:extLst>
                    <a:ext uri="{FF2B5EF4-FFF2-40B4-BE49-F238E27FC236}">
                      <a16:creationId xmlns:a16="http://schemas.microsoft.com/office/drawing/2014/main" id="{6910EFC9-D70D-42FD-BCCD-AB1F710BFD4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05641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" name="Freeform: Shape 15">
                  <a:extLst>
                    <a:ext uri="{FF2B5EF4-FFF2-40B4-BE49-F238E27FC236}">
                      <a16:creationId xmlns:a16="http://schemas.microsoft.com/office/drawing/2014/main" id="{83BEF371-1E22-4C4F-A62F-AC6B92CAE0B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15166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0316" y="2188564"/>
            <a:ext cx="1991915" cy="2666465"/>
          </a:xfrm>
        </p:spPr>
        <p:txBody>
          <a:bodyPr anchor="t">
            <a:normAutofit/>
          </a:bodyPr>
          <a:lstStyle/>
          <a:p>
            <a:r>
              <a:rPr lang="en-IN" sz="3500" dirty="0"/>
              <a:t>Target Variable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24300" y="1813810"/>
            <a:ext cx="4605337" cy="3860417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tx1">
                    <a:alpha val="80000"/>
                  </a:schemeClr>
                </a:solidFill>
              </a:rPr>
              <a:t>Variable: </a:t>
            </a:r>
            <a:r>
              <a:rPr lang="en-US" sz="2800" dirty="0" err="1">
                <a:solidFill>
                  <a:schemeClr val="tx1">
                    <a:alpha val="80000"/>
                  </a:schemeClr>
                </a:solidFill>
              </a:rPr>
              <a:t>power_generated</a:t>
            </a:r>
            <a:endParaRPr lang="en-US" sz="2800" dirty="0">
              <a:solidFill>
                <a:schemeClr val="tx1">
                  <a:alpha val="80000"/>
                </a:schemeClr>
              </a:solidFill>
            </a:endParaRPr>
          </a:p>
          <a:p>
            <a:r>
              <a:rPr lang="en-US" sz="2800" dirty="0">
                <a:solidFill>
                  <a:schemeClr val="tx1">
                    <a:alpha val="80000"/>
                  </a:schemeClr>
                </a:solidFill>
              </a:rPr>
              <a:t>Unit: Joules</a:t>
            </a:r>
          </a:p>
          <a:p>
            <a:r>
              <a:rPr lang="en-US" sz="2800" dirty="0">
                <a:solidFill>
                  <a:schemeClr val="tx1">
                    <a:alpha val="80000"/>
                  </a:schemeClr>
                </a:solidFill>
              </a:rPr>
              <a:t>Measurement: Energy produced every 3 hours.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F892E19-92E7-4BB2-8C3F-DBDFE8D9D3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-1"/>
            <a:ext cx="3436144" cy="6858002"/>
            <a:chOff x="-2" y="-1"/>
            <a:chExt cx="4581527" cy="6858002"/>
          </a:xfrm>
          <a:effectLst>
            <a:outerShdw blurRad="381000" dist="50800" algn="ctr" rotWithShape="0">
              <a:srgbClr val="000000">
                <a:alpha val="10000"/>
              </a:srgbClr>
            </a:outerShdw>
          </a:effectLst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81E493D3-31D9-4B80-9798-EEA082E12A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2" y="-1"/>
              <a:ext cx="4572002" cy="6858002"/>
              <a:chOff x="-2" y="-1"/>
              <a:chExt cx="4572002" cy="6858002"/>
            </a:xfrm>
            <a:effectLst/>
          </p:grpSpPr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62E6AA4D-EC17-45B5-B621-DF0FD91FD4B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-2" y="-1"/>
                <a:ext cx="4572002" cy="6858002"/>
              </a:xfrm>
              <a:custGeom>
                <a:avLst/>
                <a:gdLst>
                  <a:gd name="connsiteX0" fmla="*/ 4214994 w 4572002"/>
                  <a:gd name="connsiteY0" fmla="*/ 6564620 h 6858002"/>
                  <a:gd name="connsiteX1" fmla="*/ 4214994 w 4572002"/>
                  <a:gd name="connsiteY1" fmla="*/ 6564621 h 6858002"/>
                  <a:gd name="connsiteX2" fmla="*/ 4237474 w 4572002"/>
                  <a:gd name="connsiteY2" fmla="*/ 6588626 h 6858002"/>
                  <a:gd name="connsiteX3" fmla="*/ 4254096 w 4572002"/>
                  <a:gd name="connsiteY3" fmla="*/ 6625225 h 6858002"/>
                  <a:gd name="connsiteX4" fmla="*/ 4247001 w 4572002"/>
                  <a:gd name="connsiteY4" fmla="*/ 6662540 h 6858002"/>
                  <a:gd name="connsiteX5" fmla="*/ 4247000 w 4572002"/>
                  <a:gd name="connsiteY5" fmla="*/ 6662541 h 6858002"/>
                  <a:gd name="connsiteX6" fmla="*/ 4246999 w 4572002"/>
                  <a:gd name="connsiteY6" fmla="*/ 6662544 h 6858002"/>
                  <a:gd name="connsiteX7" fmla="*/ 4235550 w 4572002"/>
                  <a:gd name="connsiteY7" fmla="*/ 6683027 h 6858002"/>
                  <a:gd name="connsiteX8" fmla="*/ 4232403 w 4572002"/>
                  <a:gd name="connsiteY8" fmla="*/ 6702976 h 6858002"/>
                  <a:gd name="connsiteX9" fmla="*/ 4232403 w 4572002"/>
                  <a:gd name="connsiteY9" fmla="*/ 6702977 h 6858002"/>
                  <a:gd name="connsiteX10" fmla="*/ 4246238 w 4572002"/>
                  <a:gd name="connsiteY10" fmla="*/ 6742553 h 6858002"/>
                  <a:gd name="connsiteX11" fmla="*/ 4246239 w 4572002"/>
                  <a:gd name="connsiteY11" fmla="*/ 6742555 h 6858002"/>
                  <a:gd name="connsiteX12" fmla="*/ 4265716 w 4572002"/>
                  <a:gd name="connsiteY12" fmla="*/ 6812062 h 6858002"/>
                  <a:gd name="connsiteX13" fmla="*/ 4265717 w 4572002"/>
                  <a:gd name="connsiteY13" fmla="*/ 6812064 h 6858002"/>
                  <a:gd name="connsiteX14" fmla="*/ 4265717 w 4572002"/>
                  <a:gd name="connsiteY14" fmla="*/ 6812063 h 6858002"/>
                  <a:gd name="connsiteX15" fmla="*/ 4265716 w 4572002"/>
                  <a:gd name="connsiteY15" fmla="*/ 6812062 h 6858002"/>
                  <a:gd name="connsiteX16" fmla="*/ 4260942 w 4572002"/>
                  <a:gd name="connsiteY16" fmla="*/ 6776800 h 6858002"/>
                  <a:gd name="connsiteX17" fmla="*/ 4246239 w 4572002"/>
                  <a:gd name="connsiteY17" fmla="*/ 6742555 h 6858002"/>
                  <a:gd name="connsiteX18" fmla="*/ 4246238 w 4572002"/>
                  <a:gd name="connsiteY18" fmla="*/ 6742552 h 6858002"/>
                  <a:gd name="connsiteX19" fmla="*/ 4232403 w 4572002"/>
                  <a:gd name="connsiteY19" fmla="*/ 6702976 h 6858002"/>
                  <a:gd name="connsiteX20" fmla="*/ 4246999 w 4572002"/>
                  <a:gd name="connsiteY20" fmla="*/ 6662544 h 6858002"/>
                  <a:gd name="connsiteX21" fmla="*/ 4247000 w 4572002"/>
                  <a:gd name="connsiteY21" fmla="*/ 6662542 h 6858002"/>
                  <a:gd name="connsiteX22" fmla="*/ 4247001 w 4572002"/>
                  <a:gd name="connsiteY22" fmla="*/ 6662540 h 6858002"/>
                  <a:gd name="connsiteX23" fmla="*/ 4254084 w 4572002"/>
                  <a:gd name="connsiteY23" fmla="*/ 6645552 h 6858002"/>
                  <a:gd name="connsiteX24" fmla="*/ 4254096 w 4572002"/>
                  <a:gd name="connsiteY24" fmla="*/ 6625225 h 6858002"/>
                  <a:gd name="connsiteX25" fmla="*/ 4254096 w 4572002"/>
                  <a:gd name="connsiteY25" fmla="*/ 6625224 h 6858002"/>
                  <a:gd name="connsiteX26" fmla="*/ 4237474 w 4572002"/>
                  <a:gd name="connsiteY26" fmla="*/ 6588625 h 6858002"/>
                  <a:gd name="connsiteX27" fmla="*/ 4295315 w 4572002"/>
                  <a:gd name="connsiteY27" fmla="*/ 6438981 h 6858002"/>
                  <a:gd name="connsiteX28" fmla="*/ 4275385 w 4572002"/>
                  <a:gd name="connsiteY28" fmla="*/ 6463840 h 6858002"/>
                  <a:gd name="connsiteX29" fmla="*/ 4275382 w 4572002"/>
                  <a:gd name="connsiteY29" fmla="*/ 6463849 h 6858002"/>
                  <a:gd name="connsiteX30" fmla="*/ 4261587 w 4572002"/>
                  <a:gd name="connsiteY30" fmla="*/ 6513012 h 6858002"/>
                  <a:gd name="connsiteX31" fmla="*/ 4242781 w 4572002"/>
                  <a:gd name="connsiteY31" fmla="*/ 6546194 h 6858002"/>
                  <a:gd name="connsiteX32" fmla="*/ 4242781 w 4572002"/>
                  <a:gd name="connsiteY32" fmla="*/ 6546195 h 6858002"/>
                  <a:gd name="connsiteX33" fmla="*/ 4259120 w 4572002"/>
                  <a:gd name="connsiteY33" fmla="*/ 6521804 h 6858002"/>
                  <a:gd name="connsiteX34" fmla="*/ 4261587 w 4572002"/>
                  <a:gd name="connsiteY34" fmla="*/ 6513012 h 6858002"/>
                  <a:gd name="connsiteX35" fmla="*/ 4264398 w 4572002"/>
                  <a:gd name="connsiteY35" fmla="*/ 6508052 h 6858002"/>
                  <a:gd name="connsiteX36" fmla="*/ 4275382 w 4572002"/>
                  <a:gd name="connsiteY36" fmla="*/ 6463849 h 6858002"/>
                  <a:gd name="connsiteX37" fmla="*/ 4275385 w 4572002"/>
                  <a:gd name="connsiteY37" fmla="*/ 6463841 h 6858002"/>
                  <a:gd name="connsiteX38" fmla="*/ 4295315 w 4572002"/>
                  <a:gd name="connsiteY38" fmla="*/ 6438981 h 6858002"/>
                  <a:gd name="connsiteX39" fmla="*/ 4381289 w 4572002"/>
                  <a:gd name="connsiteY39" fmla="*/ 6365204 h 6858002"/>
                  <a:gd name="connsiteX40" fmla="*/ 4380008 w 4572002"/>
                  <a:gd name="connsiteY40" fmla="*/ 6387910 h 6858002"/>
                  <a:gd name="connsiteX41" fmla="*/ 4378243 w 4572002"/>
                  <a:gd name="connsiteY41" fmla="*/ 6391549 h 6858002"/>
                  <a:gd name="connsiteX42" fmla="*/ 4370589 w 4572002"/>
                  <a:gd name="connsiteY42" fmla="*/ 6407332 h 6858002"/>
                  <a:gd name="connsiteX43" fmla="*/ 4370589 w 4572002"/>
                  <a:gd name="connsiteY43" fmla="*/ 6407333 h 6858002"/>
                  <a:gd name="connsiteX44" fmla="*/ 4378243 w 4572002"/>
                  <a:gd name="connsiteY44" fmla="*/ 6391549 h 6858002"/>
                  <a:gd name="connsiteX45" fmla="*/ 4380008 w 4572002"/>
                  <a:gd name="connsiteY45" fmla="*/ 6387910 h 6858002"/>
                  <a:gd name="connsiteX46" fmla="*/ 4142220 w 4572002"/>
                  <a:gd name="connsiteY46" fmla="*/ 4221391 h 6858002"/>
                  <a:gd name="connsiteX47" fmla="*/ 4142220 w 4572002"/>
                  <a:gd name="connsiteY47" fmla="*/ 4221392 h 6858002"/>
                  <a:gd name="connsiteX48" fmla="*/ 4147936 w 4572002"/>
                  <a:gd name="connsiteY48" fmla="*/ 4253015 h 6858002"/>
                  <a:gd name="connsiteX49" fmla="*/ 4187752 w 4572002"/>
                  <a:gd name="connsiteY49" fmla="*/ 4324646 h 6858002"/>
                  <a:gd name="connsiteX50" fmla="*/ 4196706 w 4572002"/>
                  <a:gd name="connsiteY50" fmla="*/ 4363891 h 6858002"/>
                  <a:gd name="connsiteX51" fmla="*/ 4195944 w 4572002"/>
                  <a:gd name="connsiteY51" fmla="*/ 4482004 h 6858002"/>
                  <a:gd name="connsiteX52" fmla="*/ 4135934 w 4572002"/>
                  <a:gd name="connsiteY52" fmla="*/ 4659174 h 6858002"/>
                  <a:gd name="connsiteX53" fmla="*/ 4127932 w 4572002"/>
                  <a:gd name="connsiteY53" fmla="*/ 4677655 h 6858002"/>
                  <a:gd name="connsiteX54" fmla="*/ 4118025 w 4572002"/>
                  <a:gd name="connsiteY54" fmla="*/ 4767764 h 6858002"/>
                  <a:gd name="connsiteX55" fmla="*/ 4116716 w 4572002"/>
                  <a:gd name="connsiteY55" fmla="*/ 4800483 h 6858002"/>
                  <a:gd name="connsiteX56" fmla="*/ 4116716 w 4572002"/>
                  <a:gd name="connsiteY56" fmla="*/ 4800484 h 6858002"/>
                  <a:gd name="connsiteX57" fmla="*/ 4131552 w 4572002"/>
                  <a:gd name="connsiteY57" fmla="*/ 4828917 h 6858002"/>
                  <a:gd name="connsiteX58" fmla="*/ 4153733 w 4572002"/>
                  <a:gd name="connsiteY58" fmla="*/ 4863343 h 6858002"/>
                  <a:gd name="connsiteX59" fmla="*/ 4161262 w 4572002"/>
                  <a:gd name="connsiteY59" fmla="*/ 4889275 h 6858002"/>
                  <a:gd name="connsiteX60" fmla="*/ 4159557 w 4572002"/>
                  <a:gd name="connsiteY60" fmla="*/ 4912168 h 6858002"/>
                  <a:gd name="connsiteX61" fmla="*/ 4158155 w 4572002"/>
                  <a:gd name="connsiteY61" fmla="*/ 4933804 h 6858002"/>
                  <a:gd name="connsiteX62" fmla="*/ 4158155 w 4572002"/>
                  <a:gd name="connsiteY62" fmla="*/ 4933805 h 6858002"/>
                  <a:gd name="connsiteX63" fmla="*/ 4162914 w 4572002"/>
                  <a:gd name="connsiteY63" fmla="*/ 4952673 h 6858002"/>
                  <a:gd name="connsiteX64" fmla="*/ 4165707 w 4572002"/>
                  <a:gd name="connsiteY64" fmla="*/ 4957454 h 6858002"/>
                  <a:gd name="connsiteX65" fmla="*/ 4166985 w 4572002"/>
                  <a:gd name="connsiteY65" fmla="*/ 4961456 h 6858002"/>
                  <a:gd name="connsiteX66" fmla="*/ 4182989 w 4572002"/>
                  <a:gd name="connsiteY66" fmla="*/ 4987038 h 6858002"/>
                  <a:gd name="connsiteX67" fmla="*/ 4209468 w 4572002"/>
                  <a:gd name="connsiteY67" fmla="*/ 5041522 h 6858002"/>
                  <a:gd name="connsiteX68" fmla="*/ 4216684 w 4572002"/>
                  <a:gd name="connsiteY68" fmla="*/ 5072376 h 6858002"/>
                  <a:gd name="connsiteX69" fmla="*/ 4222587 w 4572002"/>
                  <a:gd name="connsiteY69" fmla="*/ 5087441 h 6858002"/>
                  <a:gd name="connsiteX70" fmla="*/ 4235615 w 4572002"/>
                  <a:gd name="connsiteY70" fmla="*/ 5133220 h 6858002"/>
                  <a:gd name="connsiteX71" fmla="*/ 4235616 w 4572002"/>
                  <a:gd name="connsiteY71" fmla="*/ 5133225 h 6858002"/>
                  <a:gd name="connsiteX72" fmla="*/ 4228901 w 4572002"/>
                  <a:gd name="connsiteY72" fmla="*/ 5166113 h 6858002"/>
                  <a:gd name="connsiteX73" fmla="*/ 4228901 w 4572002"/>
                  <a:gd name="connsiteY73" fmla="*/ 5166114 h 6858002"/>
                  <a:gd name="connsiteX74" fmla="*/ 4229593 w 4572002"/>
                  <a:gd name="connsiteY74" fmla="*/ 5172091 h 6858002"/>
                  <a:gd name="connsiteX75" fmla="*/ 4232139 w 4572002"/>
                  <a:gd name="connsiteY75" fmla="*/ 5179068 h 6858002"/>
                  <a:gd name="connsiteX76" fmla="*/ 4231973 w 4572002"/>
                  <a:gd name="connsiteY76" fmla="*/ 5229434 h 6858002"/>
                  <a:gd name="connsiteX77" fmla="*/ 4225669 w 4572002"/>
                  <a:gd name="connsiteY77" fmla="*/ 5241089 h 6858002"/>
                  <a:gd name="connsiteX78" fmla="*/ 4208517 w 4572002"/>
                  <a:gd name="connsiteY78" fmla="*/ 5272796 h 6858002"/>
                  <a:gd name="connsiteX79" fmla="*/ 4184613 w 4572002"/>
                  <a:gd name="connsiteY79" fmla="*/ 5312288 h 6858002"/>
                  <a:gd name="connsiteX80" fmla="*/ 4183557 w 4572002"/>
                  <a:gd name="connsiteY80" fmla="*/ 5321350 h 6858002"/>
                  <a:gd name="connsiteX81" fmla="*/ 4181083 w 4572002"/>
                  <a:gd name="connsiteY81" fmla="*/ 5326163 h 6858002"/>
                  <a:gd name="connsiteX82" fmla="*/ 4179637 w 4572002"/>
                  <a:gd name="connsiteY82" fmla="*/ 5355014 h 6858002"/>
                  <a:gd name="connsiteX83" fmla="*/ 4179637 w 4572002"/>
                  <a:gd name="connsiteY83" fmla="*/ 5355015 h 6858002"/>
                  <a:gd name="connsiteX84" fmla="*/ 4184513 w 4572002"/>
                  <a:gd name="connsiteY84" fmla="*/ 5385385 h 6858002"/>
                  <a:gd name="connsiteX85" fmla="*/ 4192704 w 4572002"/>
                  <a:gd name="connsiteY85" fmla="*/ 5425583 h 6858002"/>
                  <a:gd name="connsiteX86" fmla="*/ 4204327 w 4572002"/>
                  <a:gd name="connsiteY86" fmla="*/ 5480638 h 6858002"/>
                  <a:gd name="connsiteX87" fmla="*/ 4208850 w 4572002"/>
                  <a:gd name="connsiteY87" fmla="*/ 5507668 h 6858002"/>
                  <a:gd name="connsiteX88" fmla="*/ 4198232 w 4572002"/>
                  <a:gd name="connsiteY88" fmla="*/ 5531692 h 6858002"/>
                  <a:gd name="connsiteX89" fmla="*/ 4198231 w 4572002"/>
                  <a:gd name="connsiteY89" fmla="*/ 5531693 h 6858002"/>
                  <a:gd name="connsiteX90" fmla="*/ 4188085 w 4572002"/>
                  <a:gd name="connsiteY90" fmla="*/ 5547578 h 6858002"/>
                  <a:gd name="connsiteX91" fmla="*/ 4188085 w 4572002"/>
                  <a:gd name="connsiteY91" fmla="*/ 5547579 h 6858002"/>
                  <a:gd name="connsiteX92" fmla="*/ 4197659 w 4572002"/>
                  <a:gd name="connsiteY92" fmla="*/ 5562747 h 6858002"/>
                  <a:gd name="connsiteX93" fmla="*/ 4268907 w 4572002"/>
                  <a:gd name="connsiteY93" fmla="*/ 5704484 h 6858002"/>
                  <a:gd name="connsiteX94" fmla="*/ 4274812 w 4572002"/>
                  <a:gd name="connsiteY94" fmla="*/ 5740489 h 6858002"/>
                  <a:gd name="connsiteX95" fmla="*/ 4283578 w 4572002"/>
                  <a:gd name="connsiteY95" fmla="*/ 5760874 h 6858002"/>
                  <a:gd name="connsiteX96" fmla="*/ 4371973 w 4572002"/>
                  <a:gd name="connsiteY96" fmla="*/ 5883752 h 6858002"/>
                  <a:gd name="connsiteX97" fmla="*/ 4371974 w 4572002"/>
                  <a:gd name="connsiteY97" fmla="*/ 5883757 h 6858002"/>
                  <a:gd name="connsiteX98" fmla="*/ 4389877 w 4572002"/>
                  <a:gd name="connsiteY98" fmla="*/ 5935946 h 6858002"/>
                  <a:gd name="connsiteX99" fmla="*/ 4389878 w 4572002"/>
                  <a:gd name="connsiteY99" fmla="*/ 5935950 h 6858002"/>
                  <a:gd name="connsiteX100" fmla="*/ 4386259 w 4572002"/>
                  <a:gd name="connsiteY100" fmla="*/ 5993290 h 6858002"/>
                  <a:gd name="connsiteX101" fmla="*/ 4386259 w 4572002"/>
                  <a:gd name="connsiteY101" fmla="*/ 5993291 h 6858002"/>
                  <a:gd name="connsiteX102" fmla="*/ 4379782 w 4572002"/>
                  <a:gd name="connsiteY102" fmla="*/ 6026440 h 6858002"/>
                  <a:gd name="connsiteX103" fmla="*/ 4323583 w 4572002"/>
                  <a:gd name="connsiteY103" fmla="*/ 6108738 h 6858002"/>
                  <a:gd name="connsiteX104" fmla="*/ 4309890 w 4572002"/>
                  <a:gd name="connsiteY104" fmla="*/ 6133314 h 6858002"/>
                  <a:gd name="connsiteX105" fmla="*/ 4309890 w 4572002"/>
                  <a:gd name="connsiteY105" fmla="*/ 6133315 h 6858002"/>
                  <a:gd name="connsiteX106" fmla="*/ 4313591 w 4572002"/>
                  <a:gd name="connsiteY106" fmla="*/ 6143190 h 6858002"/>
                  <a:gd name="connsiteX107" fmla="*/ 4325486 w 4572002"/>
                  <a:gd name="connsiteY107" fmla="*/ 6155600 h 6858002"/>
                  <a:gd name="connsiteX108" fmla="*/ 4325488 w 4572002"/>
                  <a:gd name="connsiteY108" fmla="*/ 6155603 h 6858002"/>
                  <a:gd name="connsiteX109" fmla="*/ 4364160 w 4572002"/>
                  <a:gd name="connsiteY109" fmla="*/ 6228757 h 6858002"/>
                  <a:gd name="connsiteX110" fmla="*/ 4381497 w 4572002"/>
                  <a:gd name="connsiteY110" fmla="*/ 6361540 h 6858002"/>
                  <a:gd name="connsiteX111" fmla="*/ 4381497 w 4572002"/>
                  <a:gd name="connsiteY111" fmla="*/ 6361539 h 6858002"/>
                  <a:gd name="connsiteX112" fmla="*/ 4364160 w 4572002"/>
                  <a:gd name="connsiteY112" fmla="*/ 6228756 h 6858002"/>
                  <a:gd name="connsiteX113" fmla="*/ 4325488 w 4572002"/>
                  <a:gd name="connsiteY113" fmla="*/ 6155602 h 6858002"/>
                  <a:gd name="connsiteX114" fmla="*/ 4325486 w 4572002"/>
                  <a:gd name="connsiteY114" fmla="*/ 6155600 h 6858002"/>
                  <a:gd name="connsiteX115" fmla="*/ 4309890 w 4572002"/>
                  <a:gd name="connsiteY115" fmla="*/ 6133315 h 6858002"/>
                  <a:gd name="connsiteX116" fmla="*/ 4323583 w 4572002"/>
                  <a:gd name="connsiteY116" fmla="*/ 6108739 h 6858002"/>
                  <a:gd name="connsiteX117" fmla="*/ 4379782 w 4572002"/>
                  <a:gd name="connsiteY117" fmla="*/ 6026441 h 6858002"/>
                  <a:gd name="connsiteX118" fmla="*/ 4386259 w 4572002"/>
                  <a:gd name="connsiteY118" fmla="*/ 5993292 h 6858002"/>
                  <a:gd name="connsiteX119" fmla="*/ 4386259 w 4572002"/>
                  <a:gd name="connsiteY119" fmla="*/ 5993290 h 6858002"/>
                  <a:gd name="connsiteX120" fmla="*/ 4389712 w 4572002"/>
                  <a:gd name="connsiteY120" fmla="*/ 5964477 h 6858002"/>
                  <a:gd name="connsiteX121" fmla="*/ 4389878 w 4572002"/>
                  <a:gd name="connsiteY121" fmla="*/ 5935950 h 6858002"/>
                  <a:gd name="connsiteX122" fmla="*/ 4389878 w 4572002"/>
                  <a:gd name="connsiteY122" fmla="*/ 5935949 h 6858002"/>
                  <a:gd name="connsiteX123" fmla="*/ 4389877 w 4572002"/>
                  <a:gd name="connsiteY123" fmla="*/ 5935946 h 6858002"/>
                  <a:gd name="connsiteX124" fmla="*/ 4382997 w 4572002"/>
                  <a:gd name="connsiteY124" fmla="*/ 5909351 h 6858002"/>
                  <a:gd name="connsiteX125" fmla="*/ 4371974 w 4572002"/>
                  <a:gd name="connsiteY125" fmla="*/ 5883757 h 6858002"/>
                  <a:gd name="connsiteX126" fmla="*/ 4371973 w 4572002"/>
                  <a:gd name="connsiteY126" fmla="*/ 5883751 h 6858002"/>
                  <a:gd name="connsiteX127" fmla="*/ 4283578 w 4572002"/>
                  <a:gd name="connsiteY127" fmla="*/ 5760873 h 6858002"/>
                  <a:gd name="connsiteX128" fmla="*/ 4274812 w 4572002"/>
                  <a:gd name="connsiteY128" fmla="*/ 5740488 h 6858002"/>
                  <a:gd name="connsiteX129" fmla="*/ 4268907 w 4572002"/>
                  <a:gd name="connsiteY129" fmla="*/ 5704483 h 6858002"/>
                  <a:gd name="connsiteX130" fmla="*/ 4197659 w 4572002"/>
                  <a:gd name="connsiteY130" fmla="*/ 5562746 h 6858002"/>
                  <a:gd name="connsiteX131" fmla="*/ 4188085 w 4572002"/>
                  <a:gd name="connsiteY131" fmla="*/ 5547578 h 6858002"/>
                  <a:gd name="connsiteX132" fmla="*/ 4198231 w 4572002"/>
                  <a:gd name="connsiteY132" fmla="*/ 5531694 h 6858002"/>
                  <a:gd name="connsiteX133" fmla="*/ 4198232 w 4572002"/>
                  <a:gd name="connsiteY133" fmla="*/ 5531692 h 6858002"/>
                  <a:gd name="connsiteX134" fmla="*/ 4206630 w 4572002"/>
                  <a:gd name="connsiteY134" fmla="*/ 5520422 h 6858002"/>
                  <a:gd name="connsiteX135" fmla="*/ 4208850 w 4572002"/>
                  <a:gd name="connsiteY135" fmla="*/ 5507668 h 6858002"/>
                  <a:gd name="connsiteX136" fmla="*/ 4208850 w 4572002"/>
                  <a:gd name="connsiteY136" fmla="*/ 5507667 h 6858002"/>
                  <a:gd name="connsiteX137" fmla="*/ 4204327 w 4572002"/>
                  <a:gd name="connsiteY137" fmla="*/ 5480637 h 6858002"/>
                  <a:gd name="connsiteX138" fmla="*/ 4192704 w 4572002"/>
                  <a:gd name="connsiteY138" fmla="*/ 5425582 h 6858002"/>
                  <a:gd name="connsiteX139" fmla="*/ 4184513 w 4572002"/>
                  <a:gd name="connsiteY139" fmla="*/ 5385384 h 6858002"/>
                  <a:gd name="connsiteX140" fmla="*/ 4179637 w 4572002"/>
                  <a:gd name="connsiteY140" fmla="*/ 5355014 h 6858002"/>
                  <a:gd name="connsiteX141" fmla="*/ 4183557 w 4572002"/>
                  <a:gd name="connsiteY141" fmla="*/ 5321350 h 6858002"/>
                  <a:gd name="connsiteX142" fmla="*/ 4208517 w 4572002"/>
                  <a:gd name="connsiteY142" fmla="*/ 5272797 h 6858002"/>
                  <a:gd name="connsiteX143" fmla="*/ 4225669 w 4572002"/>
                  <a:gd name="connsiteY143" fmla="*/ 5241089 h 6858002"/>
                  <a:gd name="connsiteX144" fmla="*/ 4231973 w 4572002"/>
                  <a:gd name="connsiteY144" fmla="*/ 5229433 h 6858002"/>
                  <a:gd name="connsiteX145" fmla="*/ 4232139 w 4572002"/>
                  <a:gd name="connsiteY145" fmla="*/ 5179068 h 6858002"/>
                  <a:gd name="connsiteX146" fmla="*/ 4232139 w 4572002"/>
                  <a:gd name="connsiteY146" fmla="*/ 5179067 h 6858002"/>
                  <a:gd name="connsiteX147" fmla="*/ 4229593 w 4572002"/>
                  <a:gd name="connsiteY147" fmla="*/ 5172090 h 6858002"/>
                  <a:gd name="connsiteX148" fmla="*/ 4228901 w 4572002"/>
                  <a:gd name="connsiteY148" fmla="*/ 5166114 h 6858002"/>
                  <a:gd name="connsiteX149" fmla="*/ 4235616 w 4572002"/>
                  <a:gd name="connsiteY149" fmla="*/ 5133225 h 6858002"/>
                  <a:gd name="connsiteX150" fmla="*/ 4235616 w 4572002"/>
                  <a:gd name="connsiteY150" fmla="*/ 5133224 h 6858002"/>
                  <a:gd name="connsiteX151" fmla="*/ 4235615 w 4572002"/>
                  <a:gd name="connsiteY151" fmla="*/ 5133220 h 6858002"/>
                  <a:gd name="connsiteX152" fmla="*/ 4228473 w 4572002"/>
                  <a:gd name="connsiteY152" fmla="*/ 5102461 h 6858002"/>
                  <a:gd name="connsiteX153" fmla="*/ 4222587 w 4572002"/>
                  <a:gd name="connsiteY153" fmla="*/ 5087441 h 6858002"/>
                  <a:gd name="connsiteX154" fmla="*/ 4222582 w 4572002"/>
                  <a:gd name="connsiteY154" fmla="*/ 5087423 h 6858002"/>
                  <a:gd name="connsiteX155" fmla="*/ 4209468 w 4572002"/>
                  <a:gd name="connsiteY155" fmla="*/ 5041521 h 6858002"/>
                  <a:gd name="connsiteX156" fmla="*/ 4182989 w 4572002"/>
                  <a:gd name="connsiteY156" fmla="*/ 4987037 h 6858002"/>
                  <a:gd name="connsiteX157" fmla="*/ 4165707 w 4572002"/>
                  <a:gd name="connsiteY157" fmla="*/ 4957454 h 6858002"/>
                  <a:gd name="connsiteX158" fmla="*/ 4158155 w 4572002"/>
                  <a:gd name="connsiteY158" fmla="*/ 4933805 h 6858002"/>
                  <a:gd name="connsiteX159" fmla="*/ 4159557 w 4572002"/>
                  <a:gd name="connsiteY159" fmla="*/ 4912169 h 6858002"/>
                  <a:gd name="connsiteX160" fmla="*/ 4161262 w 4572002"/>
                  <a:gd name="connsiteY160" fmla="*/ 4889276 h 6858002"/>
                  <a:gd name="connsiteX161" fmla="*/ 4161262 w 4572002"/>
                  <a:gd name="connsiteY161" fmla="*/ 4889275 h 6858002"/>
                  <a:gd name="connsiteX162" fmla="*/ 4156484 w 4572002"/>
                  <a:gd name="connsiteY162" fmla="*/ 4867614 h 6858002"/>
                  <a:gd name="connsiteX163" fmla="*/ 4153733 w 4572002"/>
                  <a:gd name="connsiteY163" fmla="*/ 4863343 h 6858002"/>
                  <a:gd name="connsiteX164" fmla="*/ 4151983 w 4572002"/>
                  <a:gd name="connsiteY164" fmla="*/ 4857317 h 6858002"/>
                  <a:gd name="connsiteX165" fmla="*/ 4131552 w 4572002"/>
                  <a:gd name="connsiteY165" fmla="*/ 4828916 h 6858002"/>
                  <a:gd name="connsiteX166" fmla="*/ 4116716 w 4572002"/>
                  <a:gd name="connsiteY166" fmla="*/ 4800483 h 6858002"/>
                  <a:gd name="connsiteX167" fmla="*/ 4118025 w 4572002"/>
                  <a:gd name="connsiteY167" fmla="*/ 4767765 h 6858002"/>
                  <a:gd name="connsiteX168" fmla="*/ 4127932 w 4572002"/>
                  <a:gd name="connsiteY168" fmla="*/ 4677656 h 6858002"/>
                  <a:gd name="connsiteX169" fmla="*/ 4135934 w 4572002"/>
                  <a:gd name="connsiteY169" fmla="*/ 4659175 h 6858002"/>
                  <a:gd name="connsiteX170" fmla="*/ 4195944 w 4572002"/>
                  <a:gd name="connsiteY170" fmla="*/ 4482005 h 6858002"/>
                  <a:gd name="connsiteX171" fmla="*/ 4196706 w 4572002"/>
                  <a:gd name="connsiteY171" fmla="*/ 4363891 h 6858002"/>
                  <a:gd name="connsiteX172" fmla="*/ 4196706 w 4572002"/>
                  <a:gd name="connsiteY172" fmla="*/ 4363890 h 6858002"/>
                  <a:gd name="connsiteX173" fmla="*/ 4187752 w 4572002"/>
                  <a:gd name="connsiteY173" fmla="*/ 4324645 h 6858002"/>
                  <a:gd name="connsiteX174" fmla="*/ 4147936 w 4572002"/>
                  <a:gd name="connsiteY174" fmla="*/ 4253014 h 6858002"/>
                  <a:gd name="connsiteX175" fmla="*/ 4211111 w 4572002"/>
                  <a:gd name="connsiteY175" fmla="*/ 2836172 h 6858002"/>
                  <a:gd name="connsiteX176" fmla="*/ 4202421 w 4572002"/>
                  <a:gd name="connsiteY176" fmla="*/ 2848793 h 6858002"/>
                  <a:gd name="connsiteX177" fmla="*/ 4186816 w 4572002"/>
                  <a:gd name="connsiteY177" fmla="*/ 2897785 h 6858002"/>
                  <a:gd name="connsiteX178" fmla="*/ 4185787 w 4572002"/>
                  <a:gd name="connsiteY178" fmla="*/ 2903551 h 6858002"/>
                  <a:gd name="connsiteX179" fmla="*/ 4182513 w 4572002"/>
                  <a:gd name="connsiteY179" fmla="*/ 2914328 h 6858002"/>
                  <a:gd name="connsiteX180" fmla="*/ 4177882 w 4572002"/>
                  <a:gd name="connsiteY180" fmla="*/ 2947858 h 6858002"/>
                  <a:gd name="connsiteX181" fmla="*/ 4177881 w 4572002"/>
                  <a:gd name="connsiteY181" fmla="*/ 2947862 h 6858002"/>
                  <a:gd name="connsiteX182" fmla="*/ 4177881 w 4572002"/>
                  <a:gd name="connsiteY182" fmla="*/ 2947863 h 6858002"/>
                  <a:gd name="connsiteX183" fmla="*/ 4181465 w 4572002"/>
                  <a:gd name="connsiteY183" fmla="*/ 2982149 h 6858002"/>
                  <a:gd name="connsiteX184" fmla="*/ 4193158 w 4572002"/>
                  <a:gd name="connsiteY184" fmla="*/ 3077402 h 6858002"/>
                  <a:gd name="connsiteX185" fmla="*/ 4180703 w 4572002"/>
                  <a:gd name="connsiteY185" fmla="*/ 3172654 h 6858002"/>
                  <a:gd name="connsiteX186" fmla="*/ 4133076 w 4572002"/>
                  <a:gd name="connsiteY186" fmla="*/ 3489467 h 6858002"/>
                  <a:gd name="connsiteX187" fmla="*/ 4110977 w 4572002"/>
                  <a:gd name="connsiteY187" fmla="*/ 3544713 h 6858002"/>
                  <a:gd name="connsiteX188" fmla="*/ 4093355 w 4572002"/>
                  <a:gd name="connsiteY188" fmla="*/ 3574408 h 6858002"/>
                  <a:gd name="connsiteX189" fmla="*/ 4093355 w 4572002"/>
                  <a:gd name="connsiteY189" fmla="*/ 3574409 h 6858002"/>
                  <a:gd name="connsiteX190" fmla="*/ 4105453 w 4572002"/>
                  <a:gd name="connsiteY190" fmla="*/ 3606818 h 6858002"/>
                  <a:gd name="connsiteX191" fmla="*/ 4118979 w 4572002"/>
                  <a:gd name="connsiteY191" fmla="*/ 3630633 h 6858002"/>
                  <a:gd name="connsiteX192" fmla="*/ 4136708 w 4572002"/>
                  <a:gd name="connsiteY192" fmla="*/ 3654416 h 6858002"/>
                  <a:gd name="connsiteX193" fmla="*/ 4140382 w 4572002"/>
                  <a:gd name="connsiteY193" fmla="*/ 3668940 h 6858002"/>
                  <a:gd name="connsiteX194" fmla="*/ 4143220 w 4572002"/>
                  <a:gd name="connsiteY194" fmla="*/ 3680164 h 6858002"/>
                  <a:gd name="connsiteX195" fmla="*/ 4139172 w 4572002"/>
                  <a:gd name="connsiteY195" fmla="*/ 3734837 h 6858002"/>
                  <a:gd name="connsiteX196" fmla="*/ 4139172 w 4572002"/>
                  <a:gd name="connsiteY196" fmla="*/ 3734838 h 6858002"/>
                  <a:gd name="connsiteX197" fmla="*/ 4139554 w 4572002"/>
                  <a:gd name="connsiteY197" fmla="*/ 3754653 h 6858002"/>
                  <a:gd name="connsiteX198" fmla="*/ 4145911 w 4572002"/>
                  <a:gd name="connsiteY198" fmla="*/ 3789776 h 6858002"/>
                  <a:gd name="connsiteX199" fmla="*/ 4130980 w 4572002"/>
                  <a:gd name="connsiteY199" fmla="*/ 3822472 h 6858002"/>
                  <a:gd name="connsiteX200" fmla="*/ 4116645 w 4572002"/>
                  <a:gd name="connsiteY200" fmla="*/ 3852619 h 6858002"/>
                  <a:gd name="connsiteX201" fmla="*/ 4116645 w 4572002"/>
                  <a:gd name="connsiteY201" fmla="*/ 3852620 h 6858002"/>
                  <a:gd name="connsiteX202" fmla="*/ 4117425 w 4572002"/>
                  <a:gd name="connsiteY202" fmla="*/ 3868764 h 6858002"/>
                  <a:gd name="connsiteX203" fmla="*/ 4126028 w 4572002"/>
                  <a:gd name="connsiteY203" fmla="*/ 3885337 h 6858002"/>
                  <a:gd name="connsiteX204" fmla="*/ 4126028 w 4572002"/>
                  <a:gd name="connsiteY204" fmla="*/ 3885339 h 6858002"/>
                  <a:gd name="connsiteX205" fmla="*/ 4148409 w 4572002"/>
                  <a:gd name="connsiteY205" fmla="*/ 3923125 h 6858002"/>
                  <a:gd name="connsiteX206" fmla="*/ 4157913 w 4572002"/>
                  <a:gd name="connsiteY206" fmla="*/ 3962160 h 6858002"/>
                  <a:gd name="connsiteX207" fmla="*/ 4142221 w 4572002"/>
                  <a:gd name="connsiteY207" fmla="*/ 4043838 h 6858002"/>
                  <a:gd name="connsiteX208" fmla="*/ 4142220 w 4572002"/>
                  <a:gd name="connsiteY208" fmla="*/ 4043839 h 6858002"/>
                  <a:gd name="connsiteX209" fmla="*/ 4127099 w 4572002"/>
                  <a:gd name="connsiteY209" fmla="*/ 4103825 h 6858002"/>
                  <a:gd name="connsiteX210" fmla="*/ 4127099 w 4572002"/>
                  <a:gd name="connsiteY210" fmla="*/ 4103826 h 6858002"/>
                  <a:gd name="connsiteX211" fmla="*/ 4129066 w 4572002"/>
                  <a:gd name="connsiteY211" fmla="*/ 4134256 h 6858002"/>
                  <a:gd name="connsiteX212" fmla="*/ 4138410 w 4572002"/>
                  <a:gd name="connsiteY212" fmla="*/ 4165382 h 6858002"/>
                  <a:gd name="connsiteX213" fmla="*/ 4138410 w 4572002"/>
                  <a:gd name="connsiteY213" fmla="*/ 4165384 h 6858002"/>
                  <a:gd name="connsiteX214" fmla="*/ 4142315 w 4572002"/>
                  <a:gd name="connsiteY214" fmla="*/ 4192388 h 6858002"/>
                  <a:gd name="connsiteX215" fmla="*/ 4142315 w 4572002"/>
                  <a:gd name="connsiteY215" fmla="*/ 4192387 h 6858002"/>
                  <a:gd name="connsiteX216" fmla="*/ 4138410 w 4572002"/>
                  <a:gd name="connsiteY216" fmla="*/ 4165383 h 6858002"/>
                  <a:gd name="connsiteX217" fmla="*/ 4138410 w 4572002"/>
                  <a:gd name="connsiteY217" fmla="*/ 4165382 h 6858002"/>
                  <a:gd name="connsiteX218" fmla="*/ 4127099 w 4572002"/>
                  <a:gd name="connsiteY218" fmla="*/ 4103826 h 6858002"/>
                  <a:gd name="connsiteX219" fmla="*/ 4142220 w 4572002"/>
                  <a:gd name="connsiteY219" fmla="*/ 4043840 h 6858002"/>
                  <a:gd name="connsiteX220" fmla="*/ 4142221 w 4572002"/>
                  <a:gd name="connsiteY220" fmla="*/ 4043838 h 6858002"/>
                  <a:gd name="connsiteX221" fmla="*/ 4155523 w 4572002"/>
                  <a:gd name="connsiteY221" fmla="*/ 4002410 h 6858002"/>
                  <a:gd name="connsiteX222" fmla="*/ 4157913 w 4572002"/>
                  <a:gd name="connsiteY222" fmla="*/ 3962160 h 6858002"/>
                  <a:gd name="connsiteX223" fmla="*/ 4157913 w 4572002"/>
                  <a:gd name="connsiteY223" fmla="*/ 3962159 h 6858002"/>
                  <a:gd name="connsiteX224" fmla="*/ 4126028 w 4572002"/>
                  <a:gd name="connsiteY224" fmla="*/ 3885338 h 6858002"/>
                  <a:gd name="connsiteX225" fmla="*/ 4126028 w 4572002"/>
                  <a:gd name="connsiteY225" fmla="*/ 3885337 h 6858002"/>
                  <a:gd name="connsiteX226" fmla="*/ 4116645 w 4572002"/>
                  <a:gd name="connsiteY226" fmla="*/ 3852620 h 6858002"/>
                  <a:gd name="connsiteX227" fmla="*/ 4130980 w 4572002"/>
                  <a:gd name="connsiteY227" fmla="*/ 3822473 h 6858002"/>
                  <a:gd name="connsiteX228" fmla="*/ 4145911 w 4572002"/>
                  <a:gd name="connsiteY228" fmla="*/ 3789777 h 6858002"/>
                  <a:gd name="connsiteX229" fmla="*/ 4145911 w 4572002"/>
                  <a:gd name="connsiteY229" fmla="*/ 3789776 h 6858002"/>
                  <a:gd name="connsiteX230" fmla="*/ 4139554 w 4572002"/>
                  <a:gd name="connsiteY230" fmla="*/ 3754652 h 6858002"/>
                  <a:gd name="connsiteX231" fmla="*/ 4139172 w 4572002"/>
                  <a:gd name="connsiteY231" fmla="*/ 3734838 h 6858002"/>
                  <a:gd name="connsiteX232" fmla="*/ 4143220 w 4572002"/>
                  <a:gd name="connsiteY232" fmla="*/ 3680164 h 6858002"/>
                  <a:gd name="connsiteX233" fmla="*/ 4143220 w 4572002"/>
                  <a:gd name="connsiteY233" fmla="*/ 3680163 h 6858002"/>
                  <a:gd name="connsiteX234" fmla="*/ 4140382 w 4572002"/>
                  <a:gd name="connsiteY234" fmla="*/ 3668940 h 6858002"/>
                  <a:gd name="connsiteX235" fmla="*/ 4136708 w 4572002"/>
                  <a:gd name="connsiteY235" fmla="*/ 3654416 h 6858002"/>
                  <a:gd name="connsiteX236" fmla="*/ 4136708 w 4572002"/>
                  <a:gd name="connsiteY236" fmla="*/ 3654416 h 6858002"/>
                  <a:gd name="connsiteX237" fmla="*/ 4136708 w 4572002"/>
                  <a:gd name="connsiteY237" fmla="*/ 3654415 h 6858002"/>
                  <a:gd name="connsiteX238" fmla="*/ 4118979 w 4572002"/>
                  <a:gd name="connsiteY238" fmla="*/ 3630632 h 6858002"/>
                  <a:gd name="connsiteX239" fmla="*/ 4105453 w 4572002"/>
                  <a:gd name="connsiteY239" fmla="*/ 3606817 h 6858002"/>
                  <a:gd name="connsiteX240" fmla="*/ 4095707 w 4572002"/>
                  <a:gd name="connsiteY240" fmla="*/ 3587174 h 6858002"/>
                  <a:gd name="connsiteX241" fmla="*/ 4093355 w 4572002"/>
                  <a:gd name="connsiteY241" fmla="*/ 3574408 h 6858002"/>
                  <a:gd name="connsiteX242" fmla="*/ 4098434 w 4572002"/>
                  <a:gd name="connsiteY242" fmla="*/ 3562321 h 6858002"/>
                  <a:gd name="connsiteX243" fmla="*/ 4110977 w 4572002"/>
                  <a:gd name="connsiteY243" fmla="*/ 3544714 h 6858002"/>
                  <a:gd name="connsiteX244" fmla="*/ 4133076 w 4572002"/>
                  <a:gd name="connsiteY244" fmla="*/ 3489468 h 6858002"/>
                  <a:gd name="connsiteX245" fmla="*/ 4180703 w 4572002"/>
                  <a:gd name="connsiteY245" fmla="*/ 3172655 h 6858002"/>
                  <a:gd name="connsiteX246" fmla="*/ 4193158 w 4572002"/>
                  <a:gd name="connsiteY246" fmla="*/ 3077402 h 6858002"/>
                  <a:gd name="connsiteX247" fmla="*/ 4193158 w 4572002"/>
                  <a:gd name="connsiteY247" fmla="*/ 3077401 h 6858002"/>
                  <a:gd name="connsiteX248" fmla="*/ 4181465 w 4572002"/>
                  <a:gd name="connsiteY248" fmla="*/ 2982148 h 6858002"/>
                  <a:gd name="connsiteX249" fmla="*/ 4177881 w 4572002"/>
                  <a:gd name="connsiteY249" fmla="*/ 2947863 h 6858002"/>
                  <a:gd name="connsiteX250" fmla="*/ 4177882 w 4572002"/>
                  <a:gd name="connsiteY250" fmla="*/ 2947858 h 6858002"/>
                  <a:gd name="connsiteX251" fmla="*/ 4185787 w 4572002"/>
                  <a:gd name="connsiteY251" fmla="*/ 2903551 h 6858002"/>
                  <a:gd name="connsiteX252" fmla="*/ 4202421 w 4572002"/>
                  <a:gd name="connsiteY252" fmla="*/ 2848794 h 6858002"/>
                  <a:gd name="connsiteX253" fmla="*/ 4211111 w 4572002"/>
                  <a:gd name="connsiteY253" fmla="*/ 2836173 h 6858002"/>
                  <a:gd name="connsiteX254" fmla="*/ 3726625 w 4572002"/>
                  <a:gd name="connsiteY254" fmla="*/ 1508458 h 6858002"/>
                  <a:gd name="connsiteX255" fmla="*/ 3698531 w 4572002"/>
                  <a:gd name="connsiteY255" fmla="*/ 1596214 h 6858002"/>
                  <a:gd name="connsiteX256" fmla="*/ 3700436 w 4572002"/>
                  <a:gd name="connsiteY256" fmla="*/ 1624981 h 6858002"/>
                  <a:gd name="connsiteX257" fmla="*/ 3757017 w 4572002"/>
                  <a:gd name="connsiteY257" fmla="*/ 1697754 h 6858002"/>
                  <a:gd name="connsiteX258" fmla="*/ 3779686 w 4572002"/>
                  <a:gd name="connsiteY258" fmla="*/ 1733189 h 6858002"/>
                  <a:gd name="connsiteX259" fmla="*/ 3821407 w 4572002"/>
                  <a:gd name="connsiteY259" fmla="*/ 1833776 h 6858002"/>
                  <a:gd name="connsiteX260" fmla="*/ 3829028 w 4572002"/>
                  <a:gd name="connsiteY260" fmla="*/ 1842159 h 6858002"/>
                  <a:gd name="connsiteX261" fmla="*/ 3919519 w 4572002"/>
                  <a:gd name="connsiteY261" fmla="*/ 1916455 h 6858002"/>
                  <a:gd name="connsiteX262" fmla="*/ 3934949 w 4572002"/>
                  <a:gd name="connsiteY262" fmla="*/ 1933220 h 6858002"/>
                  <a:gd name="connsiteX263" fmla="*/ 3958954 w 4572002"/>
                  <a:gd name="connsiteY263" fmla="*/ 1953414 h 6858002"/>
                  <a:gd name="connsiteX264" fmla="*/ 4005437 w 4572002"/>
                  <a:gd name="connsiteY264" fmla="*/ 2016470 h 6858002"/>
                  <a:gd name="connsiteX265" fmla="*/ 4020296 w 4572002"/>
                  <a:gd name="connsiteY265" fmla="*/ 2094579 h 6858002"/>
                  <a:gd name="connsiteX266" fmla="*/ 4042967 w 4572002"/>
                  <a:gd name="connsiteY266" fmla="*/ 2188880 h 6858002"/>
                  <a:gd name="connsiteX267" fmla="*/ 4058207 w 4572002"/>
                  <a:gd name="connsiteY267" fmla="*/ 2228315 h 6858002"/>
                  <a:gd name="connsiteX268" fmla="*/ 4087164 w 4572002"/>
                  <a:gd name="connsiteY268" fmla="*/ 2334045 h 6858002"/>
                  <a:gd name="connsiteX269" fmla="*/ 4111549 w 4572002"/>
                  <a:gd name="connsiteY269" fmla="*/ 2409486 h 6858002"/>
                  <a:gd name="connsiteX270" fmla="*/ 4128650 w 4572002"/>
                  <a:gd name="connsiteY270" fmla="*/ 2435913 h 6858002"/>
                  <a:gd name="connsiteX271" fmla="*/ 4134481 w 4572002"/>
                  <a:gd name="connsiteY271" fmla="*/ 2463018 h 6858002"/>
                  <a:gd name="connsiteX272" fmla="*/ 4125839 w 4572002"/>
                  <a:gd name="connsiteY272" fmla="*/ 2518262 h 6858002"/>
                  <a:gd name="connsiteX273" fmla="*/ 4125838 w 4572002"/>
                  <a:gd name="connsiteY273" fmla="*/ 2518264 h 6858002"/>
                  <a:gd name="connsiteX274" fmla="*/ 4122194 w 4572002"/>
                  <a:gd name="connsiteY274" fmla="*/ 2545006 h 6858002"/>
                  <a:gd name="connsiteX275" fmla="*/ 4122194 w 4572002"/>
                  <a:gd name="connsiteY275" fmla="*/ 2545007 h 6858002"/>
                  <a:gd name="connsiteX276" fmla="*/ 4126408 w 4572002"/>
                  <a:gd name="connsiteY276" fmla="*/ 2571035 h 6858002"/>
                  <a:gd name="connsiteX277" fmla="*/ 4199563 w 4572002"/>
                  <a:gd name="connsiteY277" fmla="*/ 2668002 h 6858002"/>
                  <a:gd name="connsiteX278" fmla="*/ 4247953 w 4572002"/>
                  <a:gd name="connsiteY278" fmla="*/ 2745349 h 6858002"/>
                  <a:gd name="connsiteX279" fmla="*/ 4247954 w 4572002"/>
                  <a:gd name="connsiteY279" fmla="*/ 2745352 h 6858002"/>
                  <a:gd name="connsiteX280" fmla="*/ 4253873 w 4572002"/>
                  <a:gd name="connsiteY280" fmla="*/ 2778006 h 6858002"/>
                  <a:gd name="connsiteX281" fmla="*/ 4253453 w 4572002"/>
                  <a:gd name="connsiteY281" fmla="*/ 2785440 h 6858002"/>
                  <a:gd name="connsiteX282" fmla="*/ 4243374 w 4572002"/>
                  <a:gd name="connsiteY282" fmla="*/ 2811780 h 6858002"/>
                  <a:gd name="connsiteX283" fmla="*/ 4243371 w 4572002"/>
                  <a:gd name="connsiteY283" fmla="*/ 2811787 h 6858002"/>
                  <a:gd name="connsiteX284" fmla="*/ 4243372 w 4572002"/>
                  <a:gd name="connsiteY284" fmla="*/ 2811787 h 6858002"/>
                  <a:gd name="connsiteX285" fmla="*/ 4243374 w 4572002"/>
                  <a:gd name="connsiteY285" fmla="*/ 2811780 h 6858002"/>
                  <a:gd name="connsiteX286" fmla="*/ 4253025 w 4572002"/>
                  <a:gd name="connsiteY286" fmla="*/ 2793023 h 6858002"/>
                  <a:gd name="connsiteX287" fmla="*/ 4253453 w 4572002"/>
                  <a:gd name="connsiteY287" fmla="*/ 2785440 h 6858002"/>
                  <a:gd name="connsiteX288" fmla="*/ 4254654 w 4572002"/>
                  <a:gd name="connsiteY288" fmla="*/ 2782305 h 6858002"/>
                  <a:gd name="connsiteX289" fmla="*/ 4253873 w 4572002"/>
                  <a:gd name="connsiteY289" fmla="*/ 2778006 h 6858002"/>
                  <a:gd name="connsiteX290" fmla="*/ 4254284 w 4572002"/>
                  <a:gd name="connsiteY290" fmla="*/ 2770758 h 6858002"/>
                  <a:gd name="connsiteX291" fmla="*/ 4247954 w 4572002"/>
                  <a:gd name="connsiteY291" fmla="*/ 2745352 h 6858002"/>
                  <a:gd name="connsiteX292" fmla="*/ 4247953 w 4572002"/>
                  <a:gd name="connsiteY292" fmla="*/ 2745348 h 6858002"/>
                  <a:gd name="connsiteX293" fmla="*/ 4199563 w 4572002"/>
                  <a:gd name="connsiteY293" fmla="*/ 2668001 h 6858002"/>
                  <a:gd name="connsiteX294" fmla="*/ 4126408 w 4572002"/>
                  <a:gd name="connsiteY294" fmla="*/ 2571034 h 6858002"/>
                  <a:gd name="connsiteX295" fmla="*/ 4122194 w 4572002"/>
                  <a:gd name="connsiteY295" fmla="*/ 2545007 h 6858002"/>
                  <a:gd name="connsiteX296" fmla="*/ 4125838 w 4572002"/>
                  <a:gd name="connsiteY296" fmla="*/ 2518265 h 6858002"/>
                  <a:gd name="connsiteX297" fmla="*/ 4125839 w 4572002"/>
                  <a:gd name="connsiteY297" fmla="*/ 2518262 h 6858002"/>
                  <a:gd name="connsiteX298" fmla="*/ 4132419 w 4572002"/>
                  <a:gd name="connsiteY298" fmla="*/ 2490551 h 6858002"/>
                  <a:gd name="connsiteX299" fmla="*/ 4134481 w 4572002"/>
                  <a:gd name="connsiteY299" fmla="*/ 2463018 h 6858002"/>
                  <a:gd name="connsiteX300" fmla="*/ 4134481 w 4572002"/>
                  <a:gd name="connsiteY300" fmla="*/ 2463017 h 6858002"/>
                  <a:gd name="connsiteX301" fmla="*/ 4111549 w 4572002"/>
                  <a:gd name="connsiteY301" fmla="*/ 2409485 h 6858002"/>
                  <a:gd name="connsiteX302" fmla="*/ 4087164 w 4572002"/>
                  <a:gd name="connsiteY302" fmla="*/ 2334044 h 6858002"/>
                  <a:gd name="connsiteX303" fmla="*/ 4058207 w 4572002"/>
                  <a:gd name="connsiteY303" fmla="*/ 2228314 h 6858002"/>
                  <a:gd name="connsiteX304" fmla="*/ 4042967 w 4572002"/>
                  <a:gd name="connsiteY304" fmla="*/ 2188879 h 6858002"/>
                  <a:gd name="connsiteX305" fmla="*/ 4020296 w 4572002"/>
                  <a:gd name="connsiteY305" fmla="*/ 2094578 h 6858002"/>
                  <a:gd name="connsiteX306" fmla="*/ 4005437 w 4572002"/>
                  <a:gd name="connsiteY306" fmla="*/ 2016469 h 6858002"/>
                  <a:gd name="connsiteX307" fmla="*/ 3958954 w 4572002"/>
                  <a:gd name="connsiteY307" fmla="*/ 1953413 h 6858002"/>
                  <a:gd name="connsiteX308" fmla="*/ 3934949 w 4572002"/>
                  <a:gd name="connsiteY308" fmla="*/ 1933219 h 6858002"/>
                  <a:gd name="connsiteX309" fmla="*/ 3919519 w 4572002"/>
                  <a:gd name="connsiteY309" fmla="*/ 1916454 h 6858002"/>
                  <a:gd name="connsiteX310" fmla="*/ 3829028 w 4572002"/>
                  <a:gd name="connsiteY310" fmla="*/ 1842158 h 6858002"/>
                  <a:gd name="connsiteX311" fmla="*/ 3821407 w 4572002"/>
                  <a:gd name="connsiteY311" fmla="*/ 1833775 h 6858002"/>
                  <a:gd name="connsiteX312" fmla="*/ 3779686 w 4572002"/>
                  <a:gd name="connsiteY312" fmla="*/ 1733188 h 6858002"/>
                  <a:gd name="connsiteX313" fmla="*/ 3757018 w 4572002"/>
                  <a:gd name="connsiteY313" fmla="*/ 1697753 h 6858002"/>
                  <a:gd name="connsiteX314" fmla="*/ 3700436 w 4572002"/>
                  <a:gd name="connsiteY314" fmla="*/ 1624980 h 6858002"/>
                  <a:gd name="connsiteX315" fmla="*/ 3698532 w 4572002"/>
                  <a:gd name="connsiteY315" fmla="*/ 1596213 h 6858002"/>
                  <a:gd name="connsiteX316" fmla="*/ 3745230 w 4572002"/>
                  <a:gd name="connsiteY316" fmla="*/ 1459073 h 6858002"/>
                  <a:gd name="connsiteX317" fmla="*/ 3745229 w 4572002"/>
                  <a:gd name="connsiteY317" fmla="*/ 1459074 h 6858002"/>
                  <a:gd name="connsiteX318" fmla="*/ 3736012 w 4572002"/>
                  <a:gd name="connsiteY318" fmla="*/ 1481572 h 6858002"/>
                  <a:gd name="connsiteX319" fmla="*/ 3764423 w 4572002"/>
                  <a:gd name="connsiteY319" fmla="*/ 1268758 h 6858002"/>
                  <a:gd name="connsiteX320" fmla="*/ 3769590 w 4572002"/>
                  <a:gd name="connsiteY320" fmla="*/ 1286070 h 6858002"/>
                  <a:gd name="connsiteX321" fmla="*/ 3791927 w 4572002"/>
                  <a:gd name="connsiteY321" fmla="*/ 1350628 h 6858002"/>
                  <a:gd name="connsiteX322" fmla="*/ 3786333 w 4572002"/>
                  <a:gd name="connsiteY322" fmla="*/ 1413840 h 6858002"/>
                  <a:gd name="connsiteX323" fmla="*/ 3791928 w 4572002"/>
                  <a:gd name="connsiteY323" fmla="*/ 1350627 h 6858002"/>
                  <a:gd name="connsiteX324" fmla="*/ 3769590 w 4572002"/>
                  <a:gd name="connsiteY324" fmla="*/ 1286069 h 6858002"/>
                  <a:gd name="connsiteX325" fmla="*/ 3706152 w 4572002"/>
                  <a:gd name="connsiteY325" fmla="*/ 773035 h 6858002"/>
                  <a:gd name="connsiteX326" fmla="*/ 3706152 w 4572002"/>
                  <a:gd name="connsiteY326" fmla="*/ 773036 h 6858002"/>
                  <a:gd name="connsiteX327" fmla="*/ 3714152 w 4572002"/>
                  <a:gd name="connsiteY327" fmla="*/ 854380 h 6858002"/>
                  <a:gd name="connsiteX328" fmla="*/ 3745205 w 4572002"/>
                  <a:gd name="connsiteY328" fmla="*/ 915344 h 6858002"/>
                  <a:gd name="connsiteX329" fmla="*/ 3755683 w 4572002"/>
                  <a:gd name="connsiteY329" fmla="*/ 927156 h 6858002"/>
                  <a:gd name="connsiteX330" fmla="*/ 3752063 w 4572002"/>
                  <a:gd name="connsiteY330" fmla="*/ 1097088 h 6858002"/>
                  <a:gd name="connsiteX331" fmla="*/ 3747681 w 4572002"/>
                  <a:gd name="connsiteY331" fmla="*/ 1123186 h 6858002"/>
                  <a:gd name="connsiteX332" fmla="*/ 3772400 w 4572002"/>
                  <a:gd name="connsiteY332" fmla="*/ 1184029 h 6858002"/>
                  <a:gd name="connsiteX333" fmla="*/ 3747682 w 4572002"/>
                  <a:gd name="connsiteY333" fmla="*/ 1123185 h 6858002"/>
                  <a:gd name="connsiteX334" fmla="*/ 3752064 w 4572002"/>
                  <a:gd name="connsiteY334" fmla="*/ 1097087 h 6858002"/>
                  <a:gd name="connsiteX335" fmla="*/ 3755684 w 4572002"/>
                  <a:gd name="connsiteY335" fmla="*/ 927155 h 6858002"/>
                  <a:gd name="connsiteX336" fmla="*/ 3745206 w 4572002"/>
                  <a:gd name="connsiteY336" fmla="*/ 915343 h 6858002"/>
                  <a:gd name="connsiteX337" fmla="*/ 3714152 w 4572002"/>
                  <a:gd name="connsiteY337" fmla="*/ 854379 h 6858002"/>
                  <a:gd name="connsiteX338" fmla="*/ 3761553 w 4572002"/>
                  <a:gd name="connsiteY338" fmla="*/ 517851 h 6858002"/>
                  <a:gd name="connsiteX339" fmla="*/ 3752635 w 4572002"/>
                  <a:gd name="connsiteY339" fmla="*/ 556048 h 6858002"/>
                  <a:gd name="connsiteX340" fmla="*/ 3746157 w 4572002"/>
                  <a:gd name="connsiteY340" fmla="*/ 580051 h 6858002"/>
                  <a:gd name="connsiteX341" fmla="*/ 3742776 w 4572002"/>
                  <a:gd name="connsiteY341" fmla="*/ 642538 h 6858002"/>
                  <a:gd name="connsiteX342" fmla="*/ 3730253 w 4572002"/>
                  <a:gd name="connsiteY342" fmla="*/ 694928 h 6858002"/>
                  <a:gd name="connsiteX343" fmla="*/ 3742777 w 4572002"/>
                  <a:gd name="connsiteY343" fmla="*/ 642537 h 6858002"/>
                  <a:gd name="connsiteX344" fmla="*/ 3746158 w 4572002"/>
                  <a:gd name="connsiteY344" fmla="*/ 580050 h 6858002"/>
                  <a:gd name="connsiteX345" fmla="*/ 3752636 w 4572002"/>
                  <a:gd name="connsiteY345" fmla="*/ 556047 h 6858002"/>
                  <a:gd name="connsiteX346" fmla="*/ 3774848 w 4572002"/>
                  <a:gd name="connsiteY346" fmla="*/ 298169 h 6858002"/>
                  <a:gd name="connsiteX347" fmla="*/ 3760065 w 4572002"/>
                  <a:gd name="connsiteY347" fmla="*/ 313534 h 6858002"/>
                  <a:gd name="connsiteX348" fmla="*/ 3759493 w 4572002"/>
                  <a:gd name="connsiteY348" fmla="*/ 338871 h 6858002"/>
                  <a:gd name="connsiteX349" fmla="*/ 3759500 w 4572002"/>
                  <a:gd name="connsiteY349" fmla="*/ 338900 h 6858002"/>
                  <a:gd name="connsiteX350" fmla="*/ 3769400 w 4572002"/>
                  <a:gd name="connsiteY350" fmla="*/ 395640 h 6858002"/>
                  <a:gd name="connsiteX351" fmla="*/ 3765590 w 4572002"/>
                  <a:gd name="connsiteY351" fmla="*/ 367328 h 6858002"/>
                  <a:gd name="connsiteX352" fmla="*/ 3759500 w 4572002"/>
                  <a:gd name="connsiteY352" fmla="*/ 338900 h 6858002"/>
                  <a:gd name="connsiteX353" fmla="*/ 3759494 w 4572002"/>
                  <a:gd name="connsiteY353" fmla="*/ 338870 h 6858002"/>
                  <a:gd name="connsiteX354" fmla="*/ 3760066 w 4572002"/>
                  <a:gd name="connsiteY354" fmla="*/ 313533 h 6858002"/>
                  <a:gd name="connsiteX355" fmla="*/ 3782393 w 4572002"/>
                  <a:gd name="connsiteY355" fmla="*/ 281568 h 6858002"/>
                  <a:gd name="connsiteX356" fmla="*/ 3777498 w 4572002"/>
                  <a:gd name="connsiteY356" fmla="*/ 295415 h 6858002"/>
                  <a:gd name="connsiteX357" fmla="*/ 3777499 w 4572002"/>
                  <a:gd name="connsiteY357" fmla="*/ 295415 h 6858002"/>
                  <a:gd name="connsiteX358" fmla="*/ 3769073 w 4572002"/>
                  <a:gd name="connsiteY358" fmla="*/ 24486 h 6858002"/>
                  <a:gd name="connsiteX359" fmla="*/ 3766810 w 4572002"/>
                  <a:gd name="connsiteY359" fmla="*/ 74129 h 6858002"/>
                  <a:gd name="connsiteX360" fmla="*/ 3772734 w 4572002"/>
                  <a:gd name="connsiteY360" fmla="*/ 125861 h 6858002"/>
                  <a:gd name="connsiteX361" fmla="*/ 3777129 w 4572002"/>
                  <a:gd name="connsiteY361" fmla="*/ 153387 h 6858002"/>
                  <a:gd name="connsiteX362" fmla="*/ 3785402 w 4572002"/>
                  <a:gd name="connsiteY362" fmla="*/ 228944 h 6858002"/>
                  <a:gd name="connsiteX363" fmla="*/ 3780943 w 4572002"/>
                  <a:gd name="connsiteY363" fmla="*/ 177271 h 6858002"/>
                  <a:gd name="connsiteX364" fmla="*/ 3777129 w 4572002"/>
                  <a:gd name="connsiteY364" fmla="*/ 153387 h 6858002"/>
                  <a:gd name="connsiteX365" fmla="*/ 3776930 w 4572002"/>
                  <a:gd name="connsiteY365" fmla="*/ 151569 h 6858002"/>
                  <a:gd name="connsiteX366" fmla="*/ 3766811 w 4572002"/>
                  <a:gd name="connsiteY366" fmla="*/ 74129 h 6858002"/>
                  <a:gd name="connsiteX367" fmla="*/ 3766492 w 4572002"/>
                  <a:gd name="connsiteY367" fmla="*/ 0 h 6858002"/>
                  <a:gd name="connsiteX368" fmla="*/ 4230600 w 4572002"/>
                  <a:gd name="connsiteY368" fmla="*/ 0 h 6858002"/>
                  <a:gd name="connsiteX369" fmla="*/ 4229473 w 4572002"/>
                  <a:gd name="connsiteY369" fmla="*/ 2817 h 6858002"/>
                  <a:gd name="connsiteX370" fmla="*/ 4215375 w 4572002"/>
                  <a:gd name="connsiteY370" fmla="*/ 63587 h 6858002"/>
                  <a:gd name="connsiteX371" fmla="*/ 4201468 w 4572002"/>
                  <a:gd name="connsiteY371" fmla="*/ 176939 h 6858002"/>
                  <a:gd name="connsiteX372" fmla="*/ 4193466 w 4572002"/>
                  <a:gd name="connsiteY372" fmla="*/ 200182 h 6858002"/>
                  <a:gd name="connsiteX373" fmla="*/ 4155554 w 4572002"/>
                  <a:gd name="connsiteY373" fmla="*/ 340774 h 6858002"/>
                  <a:gd name="connsiteX374" fmla="*/ 4156319 w 4572002"/>
                  <a:gd name="connsiteY374" fmla="*/ 453364 h 6858002"/>
                  <a:gd name="connsiteX375" fmla="*/ 4158033 w 4572002"/>
                  <a:gd name="connsiteY375" fmla="*/ 462126 h 6858002"/>
                  <a:gd name="connsiteX376" fmla="*/ 4170605 w 4572002"/>
                  <a:gd name="connsiteY376" fmla="*/ 505182 h 6858002"/>
                  <a:gd name="connsiteX377" fmla="*/ 4167177 w 4572002"/>
                  <a:gd name="connsiteY377" fmla="*/ 571860 h 6858002"/>
                  <a:gd name="connsiteX378" fmla="*/ 4149840 w 4572002"/>
                  <a:gd name="connsiteY378" fmla="*/ 617772 h 6858002"/>
                  <a:gd name="connsiteX379" fmla="*/ 4149078 w 4572002"/>
                  <a:gd name="connsiteY379" fmla="*/ 674923 h 6858002"/>
                  <a:gd name="connsiteX380" fmla="*/ 4159937 w 4572002"/>
                  <a:gd name="connsiteY380" fmla="*/ 740268 h 6858002"/>
                  <a:gd name="connsiteX381" fmla="*/ 4162223 w 4572002"/>
                  <a:gd name="connsiteY381" fmla="*/ 769605 h 6858002"/>
                  <a:gd name="connsiteX382" fmla="*/ 4184703 w 4572002"/>
                  <a:gd name="connsiteY382" fmla="*/ 850189 h 6858002"/>
                  <a:gd name="connsiteX383" fmla="*/ 4179179 w 4572002"/>
                  <a:gd name="connsiteY383" fmla="*/ 898198 h 6858002"/>
                  <a:gd name="connsiteX384" fmla="*/ 4164319 w 4572002"/>
                  <a:gd name="connsiteY384" fmla="*/ 945444 h 6858002"/>
                  <a:gd name="connsiteX385" fmla="*/ 4150030 w 4572002"/>
                  <a:gd name="connsiteY385" fmla="*/ 975733 h 6858002"/>
                  <a:gd name="connsiteX386" fmla="*/ 4139934 w 4572002"/>
                  <a:gd name="connsiteY386" fmla="*/ 1036887 h 6858002"/>
                  <a:gd name="connsiteX387" fmla="*/ 4141458 w 4572002"/>
                  <a:gd name="connsiteY387" fmla="*/ 1048125 h 6858002"/>
                  <a:gd name="connsiteX388" fmla="*/ 4154032 w 4572002"/>
                  <a:gd name="connsiteY388" fmla="*/ 1230633 h 6858002"/>
                  <a:gd name="connsiteX389" fmla="*/ 4174225 w 4572002"/>
                  <a:gd name="connsiteY389" fmla="*/ 1303024 h 6858002"/>
                  <a:gd name="connsiteX390" fmla="*/ 4176701 w 4572002"/>
                  <a:gd name="connsiteY390" fmla="*/ 1318456 h 6858002"/>
                  <a:gd name="connsiteX391" fmla="*/ 4199372 w 4572002"/>
                  <a:gd name="connsiteY391" fmla="*/ 1472575 h 6858002"/>
                  <a:gd name="connsiteX392" fmla="*/ 4200325 w 4572002"/>
                  <a:gd name="connsiteY392" fmla="*/ 1489720 h 6858002"/>
                  <a:gd name="connsiteX393" fmla="*/ 4196324 w 4572002"/>
                  <a:gd name="connsiteY393" fmla="*/ 1537537 h 6858002"/>
                  <a:gd name="connsiteX394" fmla="*/ 4237474 w 4572002"/>
                  <a:gd name="connsiteY394" fmla="*/ 1650317 h 6858002"/>
                  <a:gd name="connsiteX395" fmla="*/ 4251572 w 4572002"/>
                  <a:gd name="connsiteY395" fmla="*/ 1763287 h 6858002"/>
                  <a:gd name="connsiteX396" fmla="*/ 4251380 w 4572002"/>
                  <a:gd name="connsiteY396" fmla="*/ 1825393 h 6858002"/>
                  <a:gd name="connsiteX397" fmla="*/ 4261478 w 4572002"/>
                  <a:gd name="connsiteY397" fmla="*/ 1869780 h 6858002"/>
                  <a:gd name="connsiteX398" fmla="*/ 4292149 w 4572002"/>
                  <a:gd name="connsiteY398" fmla="*/ 1978940 h 6858002"/>
                  <a:gd name="connsiteX399" fmla="*/ 4296911 w 4572002"/>
                  <a:gd name="connsiteY399" fmla="*/ 2030378 h 6858002"/>
                  <a:gd name="connsiteX400" fmla="*/ 4307201 w 4572002"/>
                  <a:gd name="connsiteY400" fmla="*/ 2085054 h 6858002"/>
                  <a:gd name="connsiteX401" fmla="*/ 4353302 w 4572002"/>
                  <a:gd name="connsiteY401" fmla="*/ 2220312 h 6858002"/>
                  <a:gd name="connsiteX402" fmla="*/ 4350636 w 4572002"/>
                  <a:gd name="connsiteY402" fmla="*/ 2330806 h 6858002"/>
                  <a:gd name="connsiteX403" fmla="*/ 4351206 w 4572002"/>
                  <a:gd name="connsiteY403" fmla="*/ 2401292 h 6858002"/>
                  <a:gd name="connsiteX404" fmla="*/ 4366446 w 4572002"/>
                  <a:gd name="connsiteY404" fmla="*/ 2485307 h 6858002"/>
                  <a:gd name="connsiteX405" fmla="*/ 4388736 w 4572002"/>
                  <a:gd name="connsiteY405" fmla="*/ 2554079 h 6858002"/>
                  <a:gd name="connsiteX406" fmla="*/ 4406453 w 4572002"/>
                  <a:gd name="connsiteY406" fmla="*/ 2649143 h 6858002"/>
                  <a:gd name="connsiteX407" fmla="*/ 4440554 w 4572002"/>
                  <a:gd name="connsiteY407" fmla="*/ 2743826 h 6858002"/>
                  <a:gd name="connsiteX408" fmla="*/ 4466653 w 4572002"/>
                  <a:gd name="connsiteY408" fmla="*/ 2809930 h 6858002"/>
                  <a:gd name="connsiteX409" fmla="*/ 4489705 w 4572002"/>
                  <a:gd name="connsiteY409" fmla="*/ 2901943 h 6858002"/>
                  <a:gd name="connsiteX410" fmla="*/ 4505897 w 4572002"/>
                  <a:gd name="connsiteY410" fmla="*/ 3042728 h 6858002"/>
                  <a:gd name="connsiteX411" fmla="*/ 4507613 w 4572002"/>
                  <a:gd name="connsiteY411" fmla="*/ 3107500 h 6858002"/>
                  <a:gd name="connsiteX412" fmla="*/ 4545521 w 4572002"/>
                  <a:gd name="connsiteY412" fmla="*/ 3209993 h 6858002"/>
                  <a:gd name="connsiteX413" fmla="*/ 4563811 w 4572002"/>
                  <a:gd name="connsiteY413" fmla="*/ 3253809 h 6858002"/>
                  <a:gd name="connsiteX414" fmla="*/ 4548570 w 4572002"/>
                  <a:gd name="connsiteY414" fmla="*/ 3293244 h 6858002"/>
                  <a:gd name="connsiteX415" fmla="*/ 4531043 w 4572002"/>
                  <a:gd name="connsiteY415" fmla="*/ 3318771 h 6858002"/>
                  <a:gd name="connsiteX416" fmla="*/ 4545904 w 4572002"/>
                  <a:gd name="connsiteY416" fmla="*/ 3399546 h 6858002"/>
                  <a:gd name="connsiteX417" fmla="*/ 4561524 w 4572002"/>
                  <a:gd name="connsiteY417" fmla="*/ 3485275 h 6858002"/>
                  <a:gd name="connsiteX418" fmla="*/ 4572002 w 4572002"/>
                  <a:gd name="connsiteY418" fmla="*/ 3546617 h 6858002"/>
                  <a:gd name="connsiteX419" fmla="*/ 4563620 w 4572002"/>
                  <a:gd name="connsiteY419" fmla="*/ 3623201 h 6858002"/>
                  <a:gd name="connsiteX420" fmla="*/ 4560192 w 4572002"/>
                  <a:gd name="connsiteY420" fmla="*/ 3683591 h 6858002"/>
                  <a:gd name="connsiteX421" fmla="*/ 4550476 w 4572002"/>
                  <a:gd name="connsiteY421" fmla="*/ 3732361 h 6858002"/>
                  <a:gd name="connsiteX422" fmla="*/ 4544759 w 4572002"/>
                  <a:gd name="connsiteY422" fmla="*/ 3749506 h 6858002"/>
                  <a:gd name="connsiteX423" fmla="*/ 4500182 w 4572002"/>
                  <a:gd name="connsiteY423" fmla="*/ 3885338 h 6858002"/>
                  <a:gd name="connsiteX424" fmla="*/ 4464557 w 4572002"/>
                  <a:gd name="connsiteY424" fmla="*/ 4030503 h 6858002"/>
                  <a:gd name="connsiteX425" fmla="*/ 4487039 w 4572002"/>
                  <a:gd name="connsiteY425" fmla="*/ 4124614 h 6858002"/>
                  <a:gd name="connsiteX426" fmla="*/ 4486656 w 4572002"/>
                  <a:gd name="connsiteY426" fmla="*/ 4159667 h 6858002"/>
                  <a:gd name="connsiteX427" fmla="*/ 4491801 w 4572002"/>
                  <a:gd name="connsiteY427" fmla="*/ 4320837 h 6858002"/>
                  <a:gd name="connsiteX428" fmla="*/ 4497325 w 4572002"/>
                  <a:gd name="connsiteY428" fmla="*/ 4349222 h 6858002"/>
                  <a:gd name="connsiteX429" fmla="*/ 4474653 w 4572002"/>
                  <a:gd name="connsiteY429" fmla="*/ 4502579 h 6858002"/>
                  <a:gd name="connsiteX430" fmla="*/ 4470844 w 4572002"/>
                  <a:gd name="connsiteY430" fmla="*/ 4558207 h 6858002"/>
                  <a:gd name="connsiteX431" fmla="*/ 4464557 w 4572002"/>
                  <a:gd name="connsiteY431" fmla="*/ 4609452 h 6858002"/>
                  <a:gd name="connsiteX432" fmla="*/ 4463033 w 4572002"/>
                  <a:gd name="connsiteY432" fmla="*/ 4681083 h 6858002"/>
                  <a:gd name="connsiteX433" fmla="*/ 4465891 w 4572002"/>
                  <a:gd name="connsiteY433" fmla="*/ 4755381 h 6858002"/>
                  <a:gd name="connsiteX434" fmla="*/ 4465319 w 4572002"/>
                  <a:gd name="connsiteY434" fmla="*/ 4838250 h 6858002"/>
                  <a:gd name="connsiteX435" fmla="*/ 4460367 w 4572002"/>
                  <a:gd name="connsiteY435" fmla="*/ 4871019 h 6858002"/>
                  <a:gd name="connsiteX436" fmla="*/ 4463795 w 4572002"/>
                  <a:gd name="connsiteY436" fmla="*/ 4959602 h 6858002"/>
                  <a:gd name="connsiteX437" fmla="*/ 4458082 w 4572002"/>
                  <a:gd name="connsiteY437" fmla="*/ 5006086 h 6858002"/>
                  <a:gd name="connsiteX438" fmla="*/ 4456937 w 4572002"/>
                  <a:gd name="connsiteY438" fmla="*/ 5082670 h 6858002"/>
                  <a:gd name="connsiteX439" fmla="*/ 4455603 w 4572002"/>
                  <a:gd name="connsiteY439" fmla="*/ 5107627 h 6858002"/>
                  <a:gd name="connsiteX440" fmla="*/ 4454840 w 4572002"/>
                  <a:gd name="connsiteY440" fmla="*/ 5129916 h 6858002"/>
                  <a:gd name="connsiteX441" fmla="*/ 4470464 w 4572002"/>
                  <a:gd name="connsiteY441" fmla="*/ 5206308 h 6858002"/>
                  <a:gd name="connsiteX442" fmla="*/ 4471415 w 4572002"/>
                  <a:gd name="connsiteY442" fmla="*/ 5274129 h 6858002"/>
                  <a:gd name="connsiteX443" fmla="*/ 4483990 w 4572002"/>
                  <a:gd name="connsiteY443" fmla="*/ 5393005 h 6858002"/>
                  <a:gd name="connsiteX444" fmla="*/ 4479607 w 4572002"/>
                  <a:gd name="connsiteY444" fmla="*/ 5419295 h 6858002"/>
                  <a:gd name="connsiteX445" fmla="*/ 4477894 w 4572002"/>
                  <a:gd name="connsiteY445" fmla="*/ 5501594 h 6858002"/>
                  <a:gd name="connsiteX446" fmla="*/ 4476560 w 4572002"/>
                  <a:gd name="connsiteY446" fmla="*/ 5548460 h 6858002"/>
                  <a:gd name="connsiteX447" fmla="*/ 4485703 w 4572002"/>
                  <a:gd name="connsiteY447" fmla="*/ 5606372 h 6858002"/>
                  <a:gd name="connsiteX448" fmla="*/ 4505134 w 4572002"/>
                  <a:gd name="connsiteY448" fmla="*/ 5706959 h 6858002"/>
                  <a:gd name="connsiteX449" fmla="*/ 4508183 w 4572002"/>
                  <a:gd name="connsiteY449" fmla="*/ 5733440 h 6858002"/>
                  <a:gd name="connsiteX450" fmla="*/ 4517519 w 4572002"/>
                  <a:gd name="connsiteY450" fmla="*/ 5781830 h 6858002"/>
                  <a:gd name="connsiteX451" fmla="*/ 4519234 w 4572002"/>
                  <a:gd name="connsiteY451" fmla="*/ 5790592 h 6858002"/>
                  <a:gd name="connsiteX452" fmla="*/ 4542855 w 4572002"/>
                  <a:gd name="connsiteY452" fmla="*/ 5864318 h 6858002"/>
                  <a:gd name="connsiteX453" fmla="*/ 4544759 w 4572002"/>
                  <a:gd name="connsiteY453" fmla="*/ 5902610 h 6858002"/>
                  <a:gd name="connsiteX454" fmla="*/ 4544951 w 4572002"/>
                  <a:gd name="connsiteY454" fmla="*/ 6012723 h 6858002"/>
                  <a:gd name="connsiteX455" fmla="*/ 4541332 w 4572002"/>
                  <a:gd name="connsiteY455" fmla="*/ 6059397 h 6858002"/>
                  <a:gd name="connsiteX456" fmla="*/ 4527426 w 4572002"/>
                  <a:gd name="connsiteY456" fmla="*/ 6171605 h 6858002"/>
                  <a:gd name="connsiteX457" fmla="*/ 4520568 w 4572002"/>
                  <a:gd name="connsiteY457" fmla="*/ 6242093 h 6858002"/>
                  <a:gd name="connsiteX458" fmla="*/ 4509706 w 4572002"/>
                  <a:gd name="connsiteY458" fmla="*/ 6323058 h 6858002"/>
                  <a:gd name="connsiteX459" fmla="*/ 4502848 w 4572002"/>
                  <a:gd name="connsiteY459" fmla="*/ 6415833 h 6858002"/>
                  <a:gd name="connsiteX460" fmla="*/ 4482084 w 4572002"/>
                  <a:gd name="connsiteY460" fmla="*/ 6584812 h 6858002"/>
                  <a:gd name="connsiteX461" fmla="*/ 4460557 w 4572002"/>
                  <a:gd name="connsiteY461" fmla="*/ 6748458 h 6858002"/>
                  <a:gd name="connsiteX462" fmla="*/ 4441507 w 4572002"/>
                  <a:gd name="connsiteY462" fmla="*/ 6815516 h 6858002"/>
                  <a:gd name="connsiteX463" fmla="*/ 4431806 w 4572002"/>
                  <a:gd name="connsiteY463" fmla="*/ 6858001 h 6858002"/>
                  <a:gd name="connsiteX464" fmla="*/ 4259554 w 4572002"/>
                  <a:gd name="connsiteY464" fmla="*/ 6858001 h 6858002"/>
                  <a:gd name="connsiteX465" fmla="*/ 4259554 w 4572002"/>
                  <a:gd name="connsiteY465" fmla="*/ 6858002 h 6858002"/>
                  <a:gd name="connsiteX466" fmla="*/ 0 w 4572002"/>
                  <a:gd name="connsiteY466" fmla="*/ 6858002 h 6858002"/>
                  <a:gd name="connsiteX467" fmla="*/ 0 w 4572002"/>
                  <a:gd name="connsiteY467" fmla="*/ 2 h 6858002"/>
                  <a:gd name="connsiteX468" fmla="*/ 3766492 w 4572002"/>
                  <a:gd name="connsiteY468" fmla="*/ 1 h 6858002"/>
                  <a:gd name="connsiteX469" fmla="*/ 3769210 w 4572002"/>
                  <a:gd name="connsiteY469" fmla="*/ 21486 h 6858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</a:cxnLst>
                <a:rect l="l" t="t" r="r" b="b"/>
                <a:pathLst>
                  <a:path w="4572002" h="6858002">
                    <a:moveTo>
                      <a:pt x="4214994" y="6564620"/>
                    </a:moveTo>
                    <a:lnTo>
                      <a:pt x="4214994" y="6564621"/>
                    </a:lnTo>
                    <a:cubicBezTo>
                      <a:pt x="4225281" y="6575479"/>
                      <a:pt x="4231378" y="6582147"/>
                      <a:pt x="4237474" y="6588626"/>
                    </a:cubicBezTo>
                    <a:lnTo>
                      <a:pt x="4254096" y="6625225"/>
                    </a:lnTo>
                    <a:lnTo>
                      <a:pt x="4247001" y="6662540"/>
                    </a:lnTo>
                    <a:lnTo>
                      <a:pt x="4247000" y="6662541"/>
                    </a:lnTo>
                    <a:lnTo>
                      <a:pt x="4246999" y="6662544"/>
                    </a:lnTo>
                    <a:lnTo>
                      <a:pt x="4235550" y="6683027"/>
                    </a:lnTo>
                    <a:lnTo>
                      <a:pt x="4232403" y="6702976"/>
                    </a:lnTo>
                    <a:lnTo>
                      <a:pt x="4232403" y="6702977"/>
                    </a:lnTo>
                    <a:cubicBezTo>
                      <a:pt x="4232808" y="6716169"/>
                      <a:pt x="4237951" y="6729219"/>
                      <a:pt x="4246238" y="6742553"/>
                    </a:cubicBezTo>
                    <a:lnTo>
                      <a:pt x="4246239" y="6742555"/>
                    </a:lnTo>
                    <a:lnTo>
                      <a:pt x="4265716" y="6812062"/>
                    </a:lnTo>
                    <a:lnTo>
                      <a:pt x="4265717" y="6812064"/>
                    </a:lnTo>
                    <a:lnTo>
                      <a:pt x="4265717" y="6812063"/>
                    </a:lnTo>
                    <a:lnTo>
                      <a:pt x="4265716" y="6812062"/>
                    </a:lnTo>
                    <a:lnTo>
                      <a:pt x="4260942" y="6776800"/>
                    </a:lnTo>
                    <a:lnTo>
                      <a:pt x="4246239" y="6742555"/>
                    </a:lnTo>
                    <a:lnTo>
                      <a:pt x="4246238" y="6742552"/>
                    </a:lnTo>
                    <a:lnTo>
                      <a:pt x="4232403" y="6702976"/>
                    </a:lnTo>
                    <a:lnTo>
                      <a:pt x="4246999" y="6662544"/>
                    </a:lnTo>
                    <a:lnTo>
                      <a:pt x="4247000" y="6662542"/>
                    </a:lnTo>
                    <a:lnTo>
                      <a:pt x="4247001" y="6662540"/>
                    </a:lnTo>
                    <a:lnTo>
                      <a:pt x="4254084" y="6645552"/>
                    </a:lnTo>
                    <a:lnTo>
                      <a:pt x="4254096" y="6625225"/>
                    </a:lnTo>
                    <a:lnTo>
                      <a:pt x="4254096" y="6625224"/>
                    </a:lnTo>
                    <a:cubicBezTo>
                      <a:pt x="4252000" y="6611341"/>
                      <a:pt x="4245951" y="6597578"/>
                      <a:pt x="4237474" y="6588625"/>
                    </a:cubicBezTo>
                    <a:close/>
                    <a:moveTo>
                      <a:pt x="4295315" y="6438981"/>
                    </a:moveTo>
                    <a:lnTo>
                      <a:pt x="4275385" y="6463840"/>
                    </a:lnTo>
                    <a:lnTo>
                      <a:pt x="4275382" y="6463849"/>
                    </a:lnTo>
                    <a:lnTo>
                      <a:pt x="4261587" y="6513012"/>
                    </a:lnTo>
                    <a:lnTo>
                      <a:pt x="4242781" y="6546194"/>
                    </a:lnTo>
                    <a:lnTo>
                      <a:pt x="4242781" y="6546195"/>
                    </a:lnTo>
                    <a:lnTo>
                      <a:pt x="4259120" y="6521804"/>
                    </a:lnTo>
                    <a:lnTo>
                      <a:pt x="4261587" y="6513012"/>
                    </a:lnTo>
                    <a:lnTo>
                      <a:pt x="4264398" y="6508052"/>
                    </a:lnTo>
                    <a:lnTo>
                      <a:pt x="4275382" y="6463849"/>
                    </a:lnTo>
                    <a:lnTo>
                      <a:pt x="4275385" y="6463841"/>
                    </a:lnTo>
                    <a:cubicBezTo>
                      <a:pt x="4278336" y="6451650"/>
                      <a:pt x="4285813" y="6444077"/>
                      <a:pt x="4295315" y="6438981"/>
                    </a:cubicBezTo>
                    <a:close/>
                    <a:moveTo>
                      <a:pt x="4381289" y="6365204"/>
                    </a:moveTo>
                    <a:lnTo>
                      <a:pt x="4380008" y="6387910"/>
                    </a:lnTo>
                    <a:lnTo>
                      <a:pt x="4378243" y="6391549"/>
                    </a:lnTo>
                    <a:lnTo>
                      <a:pt x="4370589" y="6407332"/>
                    </a:lnTo>
                    <a:lnTo>
                      <a:pt x="4370589" y="6407333"/>
                    </a:lnTo>
                    <a:lnTo>
                      <a:pt x="4378243" y="6391549"/>
                    </a:lnTo>
                    <a:lnTo>
                      <a:pt x="4380008" y="6387910"/>
                    </a:lnTo>
                    <a:close/>
                    <a:moveTo>
                      <a:pt x="4142220" y="4221391"/>
                    </a:moveTo>
                    <a:lnTo>
                      <a:pt x="4142220" y="4221392"/>
                    </a:lnTo>
                    <a:cubicBezTo>
                      <a:pt x="4142982" y="4232061"/>
                      <a:pt x="4143172" y="4243873"/>
                      <a:pt x="4147936" y="4253015"/>
                    </a:cubicBezTo>
                    <a:cubicBezTo>
                      <a:pt x="4160129" y="4277402"/>
                      <a:pt x="4175749" y="4300071"/>
                      <a:pt x="4187752" y="4324646"/>
                    </a:cubicBezTo>
                    <a:lnTo>
                      <a:pt x="4196706" y="4363891"/>
                    </a:lnTo>
                    <a:lnTo>
                      <a:pt x="4195944" y="4482004"/>
                    </a:lnTo>
                    <a:cubicBezTo>
                      <a:pt x="4193276" y="4546776"/>
                      <a:pt x="4192704" y="4612500"/>
                      <a:pt x="4135934" y="4659174"/>
                    </a:cubicBezTo>
                    <a:cubicBezTo>
                      <a:pt x="4131362" y="4662986"/>
                      <a:pt x="4128694" y="4671176"/>
                      <a:pt x="4127932" y="4677655"/>
                    </a:cubicBezTo>
                    <a:cubicBezTo>
                      <a:pt x="4124313" y="4707564"/>
                      <a:pt x="4123931" y="4738235"/>
                      <a:pt x="4118025" y="4767764"/>
                    </a:cubicBezTo>
                    <a:cubicBezTo>
                      <a:pt x="4115644" y="4779575"/>
                      <a:pt x="4114835" y="4790387"/>
                      <a:pt x="4116716" y="4800483"/>
                    </a:cubicBezTo>
                    <a:lnTo>
                      <a:pt x="4116716" y="4800484"/>
                    </a:lnTo>
                    <a:cubicBezTo>
                      <a:pt x="4118597" y="4810581"/>
                      <a:pt x="4123170" y="4819964"/>
                      <a:pt x="4131552" y="4828917"/>
                    </a:cubicBezTo>
                    <a:lnTo>
                      <a:pt x="4153733" y="4863343"/>
                    </a:lnTo>
                    <a:lnTo>
                      <a:pt x="4161262" y="4889275"/>
                    </a:lnTo>
                    <a:lnTo>
                      <a:pt x="4159557" y="4912168"/>
                    </a:lnTo>
                    <a:cubicBezTo>
                      <a:pt x="4157842" y="4919978"/>
                      <a:pt x="4157485" y="4927122"/>
                      <a:pt x="4158155" y="4933804"/>
                    </a:cubicBezTo>
                    <a:lnTo>
                      <a:pt x="4158155" y="4933805"/>
                    </a:lnTo>
                    <a:lnTo>
                      <a:pt x="4162914" y="4952673"/>
                    </a:lnTo>
                    <a:lnTo>
                      <a:pt x="4165707" y="4957454"/>
                    </a:lnTo>
                    <a:lnTo>
                      <a:pt x="4166985" y="4961456"/>
                    </a:lnTo>
                    <a:cubicBezTo>
                      <a:pt x="4171496" y="4970097"/>
                      <a:pt x="4177202" y="4978394"/>
                      <a:pt x="4182989" y="4987038"/>
                    </a:cubicBezTo>
                    <a:cubicBezTo>
                      <a:pt x="4194228" y="5003802"/>
                      <a:pt x="4208326" y="5022853"/>
                      <a:pt x="4209468" y="5041522"/>
                    </a:cubicBezTo>
                    <a:cubicBezTo>
                      <a:pt x="4210087" y="5052096"/>
                      <a:pt x="4213005" y="5062300"/>
                      <a:pt x="4216684" y="5072376"/>
                    </a:cubicBezTo>
                    <a:lnTo>
                      <a:pt x="4222587" y="5087441"/>
                    </a:lnTo>
                    <a:lnTo>
                      <a:pt x="4235615" y="5133220"/>
                    </a:lnTo>
                    <a:lnTo>
                      <a:pt x="4235616" y="5133225"/>
                    </a:lnTo>
                    <a:lnTo>
                      <a:pt x="4228901" y="5166113"/>
                    </a:lnTo>
                    <a:lnTo>
                      <a:pt x="4228901" y="5166114"/>
                    </a:lnTo>
                    <a:cubicBezTo>
                      <a:pt x="4228139" y="5167638"/>
                      <a:pt x="4228712" y="5169781"/>
                      <a:pt x="4229593" y="5172091"/>
                    </a:cubicBezTo>
                    <a:lnTo>
                      <a:pt x="4232139" y="5179068"/>
                    </a:lnTo>
                    <a:cubicBezTo>
                      <a:pt x="4235759" y="5196595"/>
                      <a:pt x="4235807" y="5213598"/>
                      <a:pt x="4231973" y="5229434"/>
                    </a:cubicBezTo>
                    <a:lnTo>
                      <a:pt x="4225669" y="5241089"/>
                    </a:lnTo>
                    <a:lnTo>
                      <a:pt x="4208517" y="5272796"/>
                    </a:lnTo>
                    <a:cubicBezTo>
                      <a:pt x="4196871" y="5285441"/>
                      <a:pt x="4189165" y="5298595"/>
                      <a:pt x="4184613" y="5312288"/>
                    </a:cubicBezTo>
                    <a:lnTo>
                      <a:pt x="4183557" y="5321350"/>
                    </a:lnTo>
                    <a:lnTo>
                      <a:pt x="4181083" y="5326163"/>
                    </a:lnTo>
                    <a:lnTo>
                      <a:pt x="4179637" y="5355014"/>
                    </a:lnTo>
                    <a:lnTo>
                      <a:pt x="4179637" y="5355015"/>
                    </a:lnTo>
                    <a:cubicBezTo>
                      <a:pt x="4180286" y="5364883"/>
                      <a:pt x="4181989" y="5375003"/>
                      <a:pt x="4184513" y="5385385"/>
                    </a:cubicBezTo>
                    <a:cubicBezTo>
                      <a:pt x="4187752" y="5398722"/>
                      <a:pt x="4190038" y="5412058"/>
                      <a:pt x="4192704" y="5425583"/>
                    </a:cubicBezTo>
                    <a:cubicBezTo>
                      <a:pt x="4196514" y="5443871"/>
                      <a:pt x="4200516" y="5462352"/>
                      <a:pt x="4204327" y="5480638"/>
                    </a:cubicBezTo>
                    <a:lnTo>
                      <a:pt x="4208850" y="5507668"/>
                    </a:lnTo>
                    <a:lnTo>
                      <a:pt x="4198232" y="5531692"/>
                    </a:lnTo>
                    <a:lnTo>
                      <a:pt x="4198231" y="5531693"/>
                    </a:lnTo>
                    <a:cubicBezTo>
                      <a:pt x="4191181" y="5537600"/>
                      <a:pt x="4187989" y="5542649"/>
                      <a:pt x="4188085" y="5547578"/>
                    </a:cubicBezTo>
                    <a:lnTo>
                      <a:pt x="4188085" y="5547579"/>
                    </a:lnTo>
                    <a:cubicBezTo>
                      <a:pt x="4188180" y="5552508"/>
                      <a:pt x="4191562" y="5557318"/>
                      <a:pt x="4197659" y="5562747"/>
                    </a:cubicBezTo>
                    <a:cubicBezTo>
                      <a:pt x="4240332" y="5600468"/>
                      <a:pt x="4267003" y="5646190"/>
                      <a:pt x="4268907" y="5704484"/>
                    </a:cubicBezTo>
                    <a:cubicBezTo>
                      <a:pt x="4269289" y="5716486"/>
                      <a:pt x="4271954" y="5728679"/>
                      <a:pt x="4274812" y="5740489"/>
                    </a:cubicBezTo>
                    <a:cubicBezTo>
                      <a:pt x="4276527" y="5747729"/>
                      <a:pt x="4278433" y="5756494"/>
                      <a:pt x="4283578" y="5760874"/>
                    </a:cubicBezTo>
                    <a:cubicBezTo>
                      <a:pt x="4322821" y="5794975"/>
                      <a:pt x="4350063" y="5837458"/>
                      <a:pt x="4371973" y="5883752"/>
                    </a:cubicBezTo>
                    <a:lnTo>
                      <a:pt x="4371974" y="5883757"/>
                    </a:lnTo>
                    <a:lnTo>
                      <a:pt x="4389877" y="5935946"/>
                    </a:lnTo>
                    <a:lnTo>
                      <a:pt x="4389878" y="5935950"/>
                    </a:lnTo>
                    <a:lnTo>
                      <a:pt x="4386259" y="5993290"/>
                    </a:lnTo>
                    <a:lnTo>
                      <a:pt x="4386259" y="5993291"/>
                    </a:lnTo>
                    <a:cubicBezTo>
                      <a:pt x="4385116" y="6004531"/>
                      <a:pt x="4385306" y="6017485"/>
                      <a:pt x="4379782" y="6026440"/>
                    </a:cubicBezTo>
                    <a:cubicBezTo>
                      <a:pt x="4362445" y="6054825"/>
                      <a:pt x="4343778" y="6082258"/>
                      <a:pt x="4323583" y="6108738"/>
                    </a:cubicBezTo>
                    <a:cubicBezTo>
                      <a:pt x="4314914" y="6120074"/>
                      <a:pt x="4309961" y="6126884"/>
                      <a:pt x="4309890" y="6133314"/>
                    </a:cubicBezTo>
                    <a:lnTo>
                      <a:pt x="4309890" y="6133315"/>
                    </a:lnTo>
                    <a:lnTo>
                      <a:pt x="4313591" y="6143190"/>
                    </a:lnTo>
                    <a:lnTo>
                      <a:pt x="4325486" y="6155600"/>
                    </a:lnTo>
                    <a:lnTo>
                      <a:pt x="4325488" y="6155603"/>
                    </a:lnTo>
                    <a:cubicBezTo>
                      <a:pt x="4347778" y="6175798"/>
                      <a:pt x="4359398" y="6200945"/>
                      <a:pt x="4364160" y="6228757"/>
                    </a:cubicBezTo>
                    <a:lnTo>
                      <a:pt x="4381497" y="6361540"/>
                    </a:lnTo>
                    <a:lnTo>
                      <a:pt x="4381497" y="6361539"/>
                    </a:lnTo>
                    <a:cubicBezTo>
                      <a:pt x="4377877" y="6317151"/>
                      <a:pt x="4371590" y="6272764"/>
                      <a:pt x="4364160" y="6228756"/>
                    </a:cubicBezTo>
                    <a:cubicBezTo>
                      <a:pt x="4359398" y="6200944"/>
                      <a:pt x="4347778" y="6175797"/>
                      <a:pt x="4325488" y="6155602"/>
                    </a:cubicBezTo>
                    <a:lnTo>
                      <a:pt x="4325486" y="6155600"/>
                    </a:lnTo>
                    <a:lnTo>
                      <a:pt x="4309890" y="6133315"/>
                    </a:lnTo>
                    <a:lnTo>
                      <a:pt x="4323583" y="6108739"/>
                    </a:lnTo>
                    <a:cubicBezTo>
                      <a:pt x="4343778" y="6082259"/>
                      <a:pt x="4362445" y="6054826"/>
                      <a:pt x="4379782" y="6026441"/>
                    </a:cubicBezTo>
                    <a:cubicBezTo>
                      <a:pt x="4385306" y="6017486"/>
                      <a:pt x="4385116" y="6004532"/>
                      <a:pt x="4386259" y="5993292"/>
                    </a:cubicBezTo>
                    <a:lnTo>
                      <a:pt x="4386259" y="5993290"/>
                    </a:lnTo>
                    <a:lnTo>
                      <a:pt x="4389712" y="5964477"/>
                    </a:lnTo>
                    <a:lnTo>
                      <a:pt x="4389878" y="5935950"/>
                    </a:lnTo>
                    <a:lnTo>
                      <a:pt x="4389878" y="5935949"/>
                    </a:lnTo>
                    <a:lnTo>
                      <a:pt x="4389877" y="5935946"/>
                    </a:lnTo>
                    <a:lnTo>
                      <a:pt x="4382997" y="5909351"/>
                    </a:lnTo>
                    <a:lnTo>
                      <a:pt x="4371974" y="5883757"/>
                    </a:lnTo>
                    <a:lnTo>
                      <a:pt x="4371973" y="5883751"/>
                    </a:lnTo>
                    <a:cubicBezTo>
                      <a:pt x="4350063" y="5837457"/>
                      <a:pt x="4322821" y="5794974"/>
                      <a:pt x="4283578" y="5760873"/>
                    </a:cubicBezTo>
                    <a:cubicBezTo>
                      <a:pt x="4278433" y="5756493"/>
                      <a:pt x="4276527" y="5747728"/>
                      <a:pt x="4274812" y="5740488"/>
                    </a:cubicBezTo>
                    <a:cubicBezTo>
                      <a:pt x="4271954" y="5728678"/>
                      <a:pt x="4269289" y="5716485"/>
                      <a:pt x="4268907" y="5704483"/>
                    </a:cubicBezTo>
                    <a:cubicBezTo>
                      <a:pt x="4267003" y="5646189"/>
                      <a:pt x="4240332" y="5600467"/>
                      <a:pt x="4197659" y="5562746"/>
                    </a:cubicBezTo>
                    <a:lnTo>
                      <a:pt x="4188085" y="5547578"/>
                    </a:lnTo>
                    <a:lnTo>
                      <a:pt x="4198231" y="5531694"/>
                    </a:lnTo>
                    <a:lnTo>
                      <a:pt x="4198232" y="5531692"/>
                    </a:lnTo>
                    <a:lnTo>
                      <a:pt x="4206630" y="5520422"/>
                    </a:lnTo>
                    <a:lnTo>
                      <a:pt x="4208850" y="5507668"/>
                    </a:lnTo>
                    <a:lnTo>
                      <a:pt x="4208850" y="5507667"/>
                    </a:lnTo>
                    <a:cubicBezTo>
                      <a:pt x="4208803" y="5498832"/>
                      <a:pt x="4206231" y="5489497"/>
                      <a:pt x="4204327" y="5480637"/>
                    </a:cubicBezTo>
                    <a:cubicBezTo>
                      <a:pt x="4200516" y="5462351"/>
                      <a:pt x="4196514" y="5443870"/>
                      <a:pt x="4192704" y="5425582"/>
                    </a:cubicBezTo>
                    <a:cubicBezTo>
                      <a:pt x="4190038" y="5412057"/>
                      <a:pt x="4187752" y="5398721"/>
                      <a:pt x="4184513" y="5385384"/>
                    </a:cubicBezTo>
                    <a:lnTo>
                      <a:pt x="4179637" y="5355014"/>
                    </a:lnTo>
                    <a:lnTo>
                      <a:pt x="4183557" y="5321350"/>
                    </a:lnTo>
                    <a:lnTo>
                      <a:pt x="4208517" y="5272797"/>
                    </a:lnTo>
                    <a:lnTo>
                      <a:pt x="4225669" y="5241089"/>
                    </a:lnTo>
                    <a:lnTo>
                      <a:pt x="4231973" y="5229433"/>
                    </a:lnTo>
                    <a:lnTo>
                      <a:pt x="4232139" y="5179068"/>
                    </a:lnTo>
                    <a:lnTo>
                      <a:pt x="4232139" y="5179067"/>
                    </a:lnTo>
                    <a:cubicBezTo>
                      <a:pt x="4231663" y="5176876"/>
                      <a:pt x="4230473" y="5174400"/>
                      <a:pt x="4229593" y="5172090"/>
                    </a:cubicBezTo>
                    <a:lnTo>
                      <a:pt x="4228901" y="5166114"/>
                    </a:lnTo>
                    <a:lnTo>
                      <a:pt x="4235616" y="5133225"/>
                    </a:lnTo>
                    <a:lnTo>
                      <a:pt x="4235616" y="5133224"/>
                    </a:lnTo>
                    <a:lnTo>
                      <a:pt x="4235615" y="5133220"/>
                    </a:lnTo>
                    <a:lnTo>
                      <a:pt x="4228473" y="5102461"/>
                    </a:lnTo>
                    <a:lnTo>
                      <a:pt x="4222587" y="5087441"/>
                    </a:lnTo>
                    <a:lnTo>
                      <a:pt x="4222582" y="5087423"/>
                    </a:lnTo>
                    <a:cubicBezTo>
                      <a:pt x="4216496" y="5072411"/>
                      <a:pt x="4210397" y="5057381"/>
                      <a:pt x="4209468" y="5041521"/>
                    </a:cubicBezTo>
                    <a:cubicBezTo>
                      <a:pt x="4208326" y="5022852"/>
                      <a:pt x="4194228" y="5003801"/>
                      <a:pt x="4182989" y="4987037"/>
                    </a:cubicBezTo>
                    <a:lnTo>
                      <a:pt x="4165707" y="4957454"/>
                    </a:lnTo>
                    <a:lnTo>
                      <a:pt x="4158155" y="4933805"/>
                    </a:lnTo>
                    <a:lnTo>
                      <a:pt x="4159557" y="4912169"/>
                    </a:lnTo>
                    <a:cubicBezTo>
                      <a:pt x="4161319" y="4904358"/>
                      <a:pt x="4161831" y="4896714"/>
                      <a:pt x="4161262" y="4889276"/>
                    </a:cubicBezTo>
                    <a:lnTo>
                      <a:pt x="4161262" y="4889275"/>
                    </a:lnTo>
                    <a:lnTo>
                      <a:pt x="4156484" y="4867614"/>
                    </a:lnTo>
                    <a:lnTo>
                      <a:pt x="4153733" y="4863343"/>
                    </a:lnTo>
                    <a:lnTo>
                      <a:pt x="4151983" y="4857317"/>
                    </a:lnTo>
                    <a:cubicBezTo>
                      <a:pt x="4146840" y="4847214"/>
                      <a:pt x="4139839" y="4837703"/>
                      <a:pt x="4131552" y="4828916"/>
                    </a:cubicBezTo>
                    <a:lnTo>
                      <a:pt x="4116716" y="4800483"/>
                    </a:lnTo>
                    <a:lnTo>
                      <a:pt x="4118025" y="4767765"/>
                    </a:lnTo>
                    <a:cubicBezTo>
                      <a:pt x="4123931" y="4738236"/>
                      <a:pt x="4124313" y="4707565"/>
                      <a:pt x="4127932" y="4677656"/>
                    </a:cubicBezTo>
                    <a:cubicBezTo>
                      <a:pt x="4128694" y="4671177"/>
                      <a:pt x="4131362" y="4662987"/>
                      <a:pt x="4135934" y="4659175"/>
                    </a:cubicBezTo>
                    <a:cubicBezTo>
                      <a:pt x="4192704" y="4612501"/>
                      <a:pt x="4193276" y="4546777"/>
                      <a:pt x="4195944" y="4482005"/>
                    </a:cubicBezTo>
                    <a:cubicBezTo>
                      <a:pt x="4197659" y="4442762"/>
                      <a:pt x="4197659" y="4403326"/>
                      <a:pt x="4196706" y="4363891"/>
                    </a:cubicBezTo>
                    <a:lnTo>
                      <a:pt x="4196706" y="4363890"/>
                    </a:lnTo>
                    <a:cubicBezTo>
                      <a:pt x="4196514" y="4350554"/>
                      <a:pt x="4193466" y="4336457"/>
                      <a:pt x="4187752" y="4324645"/>
                    </a:cubicBezTo>
                    <a:cubicBezTo>
                      <a:pt x="4175749" y="4300070"/>
                      <a:pt x="4160129" y="4277401"/>
                      <a:pt x="4147936" y="4253014"/>
                    </a:cubicBezTo>
                    <a:close/>
                    <a:moveTo>
                      <a:pt x="4211111" y="2836172"/>
                    </a:moveTo>
                    <a:lnTo>
                      <a:pt x="4202421" y="2848793"/>
                    </a:lnTo>
                    <a:cubicBezTo>
                      <a:pt x="4197421" y="2865010"/>
                      <a:pt x="4191562" y="2881307"/>
                      <a:pt x="4186816" y="2897785"/>
                    </a:cubicBezTo>
                    <a:lnTo>
                      <a:pt x="4185787" y="2903551"/>
                    </a:lnTo>
                    <a:lnTo>
                      <a:pt x="4182513" y="2914328"/>
                    </a:lnTo>
                    <a:lnTo>
                      <a:pt x="4177882" y="2947858"/>
                    </a:lnTo>
                    <a:lnTo>
                      <a:pt x="4177881" y="2947862"/>
                    </a:lnTo>
                    <a:lnTo>
                      <a:pt x="4177881" y="2947863"/>
                    </a:lnTo>
                    <a:cubicBezTo>
                      <a:pt x="4177512" y="2959157"/>
                      <a:pt x="4178512" y="2970576"/>
                      <a:pt x="4181465" y="2982149"/>
                    </a:cubicBezTo>
                    <a:lnTo>
                      <a:pt x="4193158" y="3077402"/>
                    </a:lnTo>
                    <a:lnTo>
                      <a:pt x="4180703" y="3172654"/>
                    </a:lnTo>
                    <a:cubicBezTo>
                      <a:pt x="4154794" y="3276480"/>
                      <a:pt x="4127362" y="3380305"/>
                      <a:pt x="4133076" y="3489467"/>
                    </a:cubicBezTo>
                    <a:cubicBezTo>
                      <a:pt x="4134028" y="3507563"/>
                      <a:pt x="4122407" y="3529090"/>
                      <a:pt x="4110977" y="3544713"/>
                    </a:cubicBezTo>
                    <a:cubicBezTo>
                      <a:pt x="4100119" y="3559668"/>
                      <a:pt x="4094260" y="3566812"/>
                      <a:pt x="4093355" y="3574408"/>
                    </a:cubicBezTo>
                    <a:lnTo>
                      <a:pt x="4093355" y="3574409"/>
                    </a:lnTo>
                    <a:cubicBezTo>
                      <a:pt x="4092450" y="3582005"/>
                      <a:pt x="4096499" y="3590054"/>
                      <a:pt x="4105453" y="3606818"/>
                    </a:cubicBezTo>
                    <a:cubicBezTo>
                      <a:pt x="4109835" y="3614820"/>
                      <a:pt x="4112501" y="3624726"/>
                      <a:pt x="4118979" y="3630633"/>
                    </a:cubicBezTo>
                    <a:lnTo>
                      <a:pt x="4136708" y="3654416"/>
                    </a:lnTo>
                    <a:lnTo>
                      <a:pt x="4140382" y="3668940"/>
                    </a:lnTo>
                    <a:lnTo>
                      <a:pt x="4143220" y="3680164"/>
                    </a:lnTo>
                    <a:lnTo>
                      <a:pt x="4139172" y="3734837"/>
                    </a:lnTo>
                    <a:lnTo>
                      <a:pt x="4139172" y="3734838"/>
                    </a:lnTo>
                    <a:cubicBezTo>
                      <a:pt x="4138220" y="3741316"/>
                      <a:pt x="4136886" y="3749126"/>
                      <a:pt x="4139554" y="3754653"/>
                    </a:cubicBezTo>
                    <a:lnTo>
                      <a:pt x="4145911" y="3789776"/>
                    </a:lnTo>
                    <a:lnTo>
                      <a:pt x="4130980" y="3822472"/>
                    </a:lnTo>
                    <a:cubicBezTo>
                      <a:pt x="4123932" y="3831902"/>
                      <a:pt x="4118312" y="3842046"/>
                      <a:pt x="4116645" y="3852619"/>
                    </a:cubicBezTo>
                    <a:lnTo>
                      <a:pt x="4116645" y="3852620"/>
                    </a:lnTo>
                    <a:lnTo>
                      <a:pt x="4117425" y="3868764"/>
                    </a:lnTo>
                    <a:lnTo>
                      <a:pt x="4126028" y="3885337"/>
                    </a:lnTo>
                    <a:lnTo>
                      <a:pt x="4126028" y="3885339"/>
                    </a:lnTo>
                    <a:cubicBezTo>
                      <a:pt x="4135744" y="3897722"/>
                      <a:pt x="4143150" y="3910319"/>
                      <a:pt x="4148409" y="3923125"/>
                    </a:cubicBezTo>
                    <a:lnTo>
                      <a:pt x="4157913" y="3962160"/>
                    </a:lnTo>
                    <a:lnTo>
                      <a:pt x="4142221" y="4043838"/>
                    </a:lnTo>
                    <a:lnTo>
                      <a:pt x="4142220" y="4043839"/>
                    </a:lnTo>
                    <a:cubicBezTo>
                      <a:pt x="4133457" y="4063842"/>
                      <a:pt x="4128075" y="4083702"/>
                      <a:pt x="4127099" y="4103825"/>
                    </a:cubicBezTo>
                    <a:lnTo>
                      <a:pt x="4127099" y="4103826"/>
                    </a:lnTo>
                    <a:lnTo>
                      <a:pt x="4129066" y="4134256"/>
                    </a:lnTo>
                    <a:lnTo>
                      <a:pt x="4138410" y="4165382"/>
                    </a:lnTo>
                    <a:lnTo>
                      <a:pt x="4138410" y="4165384"/>
                    </a:lnTo>
                    <a:lnTo>
                      <a:pt x="4142315" y="4192388"/>
                    </a:lnTo>
                    <a:lnTo>
                      <a:pt x="4142315" y="4192387"/>
                    </a:lnTo>
                    <a:cubicBezTo>
                      <a:pt x="4142411" y="4182767"/>
                      <a:pt x="4141839" y="4173480"/>
                      <a:pt x="4138410" y="4165383"/>
                    </a:cubicBezTo>
                    <a:lnTo>
                      <a:pt x="4138410" y="4165382"/>
                    </a:lnTo>
                    <a:lnTo>
                      <a:pt x="4127099" y="4103826"/>
                    </a:lnTo>
                    <a:lnTo>
                      <a:pt x="4142220" y="4043840"/>
                    </a:lnTo>
                    <a:lnTo>
                      <a:pt x="4142221" y="4043838"/>
                    </a:lnTo>
                    <a:lnTo>
                      <a:pt x="4155523" y="4002410"/>
                    </a:lnTo>
                    <a:lnTo>
                      <a:pt x="4157913" y="3962160"/>
                    </a:lnTo>
                    <a:lnTo>
                      <a:pt x="4157913" y="3962159"/>
                    </a:lnTo>
                    <a:cubicBezTo>
                      <a:pt x="4155651" y="3935727"/>
                      <a:pt x="4145460" y="3910104"/>
                      <a:pt x="4126028" y="3885338"/>
                    </a:cubicBezTo>
                    <a:lnTo>
                      <a:pt x="4126028" y="3885337"/>
                    </a:lnTo>
                    <a:lnTo>
                      <a:pt x="4116645" y="3852620"/>
                    </a:lnTo>
                    <a:lnTo>
                      <a:pt x="4130980" y="3822473"/>
                    </a:lnTo>
                    <a:cubicBezTo>
                      <a:pt x="4139172" y="3811614"/>
                      <a:pt x="4144316" y="3800897"/>
                      <a:pt x="4145911" y="3789777"/>
                    </a:cubicBezTo>
                    <a:lnTo>
                      <a:pt x="4145911" y="3789776"/>
                    </a:lnTo>
                    <a:cubicBezTo>
                      <a:pt x="4147507" y="3778655"/>
                      <a:pt x="4145554" y="3767130"/>
                      <a:pt x="4139554" y="3754652"/>
                    </a:cubicBezTo>
                    <a:lnTo>
                      <a:pt x="4139172" y="3734838"/>
                    </a:lnTo>
                    <a:lnTo>
                      <a:pt x="4143220" y="3680164"/>
                    </a:lnTo>
                    <a:lnTo>
                      <a:pt x="4143220" y="3680163"/>
                    </a:lnTo>
                    <a:lnTo>
                      <a:pt x="4140382" y="3668940"/>
                    </a:lnTo>
                    <a:lnTo>
                      <a:pt x="4136708" y="3654416"/>
                    </a:lnTo>
                    <a:lnTo>
                      <a:pt x="4136708" y="3654416"/>
                    </a:lnTo>
                    <a:lnTo>
                      <a:pt x="4136708" y="3654415"/>
                    </a:lnTo>
                    <a:cubicBezTo>
                      <a:pt x="4132898" y="3646123"/>
                      <a:pt x="4127219" y="3638157"/>
                      <a:pt x="4118979" y="3630632"/>
                    </a:cubicBezTo>
                    <a:cubicBezTo>
                      <a:pt x="4112501" y="3624725"/>
                      <a:pt x="4109835" y="3614819"/>
                      <a:pt x="4105453" y="3606817"/>
                    </a:cubicBezTo>
                    <a:cubicBezTo>
                      <a:pt x="4100976" y="3598435"/>
                      <a:pt x="4097725" y="3592232"/>
                      <a:pt x="4095707" y="3587174"/>
                    </a:cubicBezTo>
                    <a:lnTo>
                      <a:pt x="4093355" y="3574408"/>
                    </a:lnTo>
                    <a:lnTo>
                      <a:pt x="4098434" y="3562321"/>
                    </a:lnTo>
                    <a:cubicBezTo>
                      <a:pt x="4101369" y="3557716"/>
                      <a:pt x="4105548" y="3552191"/>
                      <a:pt x="4110977" y="3544714"/>
                    </a:cubicBezTo>
                    <a:cubicBezTo>
                      <a:pt x="4122407" y="3529091"/>
                      <a:pt x="4134028" y="3507564"/>
                      <a:pt x="4133076" y="3489468"/>
                    </a:cubicBezTo>
                    <a:cubicBezTo>
                      <a:pt x="4127362" y="3380306"/>
                      <a:pt x="4154794" y="3276481"/>
                      <a:pt x="4180703" y="3172655"/>
                    </a:cubicBezTo>
                    <a:cubicBezTo>
                      <a:pt x="4188705" y="3140650"/>
                      <a:pt x="4192943" y="3109026"/>
                      <a:pt x="4193158" y="3077402"/>
                    </a:cubicBezTo>
                    <a:lnTo>
                      <a:pt x="4193158" y="3077401"/>
                    </a:lnTo>
                    <a:cubicBezTo>
                      <a:pt x="4193372" y="3045777"/>
                      <a:pt x="4189562" y="3014153"/>
                      <a:pt x="4181465" y="2982148"/>
                    </a:cubicBezTo>
                    <a:lnTo>
                      <a:pt x="4177881" y="2947863"/>
                    </a:lnTo>
                    <a:lnTo>
                      <a:pt x="4177882" y="2947858"/>
                    </a:lnTo>
                    <a:lnTo>
                      <a:pt x="4185787" y="2903551"/>
                    </a:lnTo>
                    <a:lnTo>
                      <a:pt x="4202421" y="2848794"/>
                    </a:lnTo>
                    <a:cubicBezTo>
                      <a:pt x="4203754" y="2844317"/>
                      <a:pt x="4207040" y="2839983"/>
                      <a:pt x="4211111" y="2836173"/>
                    </a:cubicBezTo>
                    <a:close/>
                    <a:moveTo>
                      <a:pt x="3726625" y="1508458"/>
                    </a:moveTo>
                    <a:lnTo>
                      <a:pt x="3698531" y="1596214"/>
                    </a:lnTo>
                    <a:cubicBezTo>
                      <a:pt x="3696054" y="1604979"/>
                      <a:pt x="3697579" y="1615837"/>
                      <a:pt x="3700436" y="1624981"/>
                    </a:cubicBezTo>
                    <a:cubicBezTo>
                      <a:pt x="3710152" y="1656224"/>
                      <a:pt x="3734537" y="1676037"/>
                      <a:pt x="3757017" y="1697754"/>
                    </a:cubicBezTo>
                    <a:cubicBezTo>
                      <a:pt x="3766924" y="1707280"/>
                      <a:pt x="3773972" y="1720424"/>
                      <a:pt x="3779686" y="1733189"/>
                    </a:cubicBezTo>
                    <a:cubicBezTo>
                      <a:pt x="3794357" y="1766336"/>
                      <a:pt x="3807501" y="1800247"/>
                      <a:pt x="3821407" y="1833776"/>
                    </a:cubicBezTo>
                    <a:cubicBezTo>
                      <a:pt x="3822741" y="1837014"/>
                      <a:pt x="3826170" y="1839680"/>
                      <a:pt x="3829028" y="1842159"/>
                    </a:cubicBezTo>
                    <a:cubicBezTo>
                      <a:pt x="3859129" y="1866923"/>
                      <a:pt x="3889418" y="1891498"/>
                      <a:pt x="3919519" y="1916455"/>
                    </a:cubicBezTo>
                    <a:cubicBezTo>
                      <a:pt x="3925233" y="1921217"/>
                      <a:pt x="3929425" y="1928077"/>
                      <a:pt x="3934949" y="1933220"/>
                    </a:cubicBezTo>
                    <a:cubicBezTo>
                      <a:pt x="3942569" y="1940460"/>
                      <a:pt x="3949810" y="1949604"/>
                      <a:pt x="3958954" y="1953414"/>
                    </a:cubicBezTo>
                    <a:cubicBezTo>
                      <a:pt x="3987719" y="1965225"/>
                      <a:pt x="4000103" y="1987895"/>
                      <a:pt x="4005437" y="2016470"/>
                    </a:cubicBezTo>
                    <a:cubicBezTo>
                      <a:pt x="4010390" y="2042571"/>
                      <a:pt x="4014582" y="2068670"/>
                      <a:pt x="4020296" y="2094579"/>
                    </a:cubicBezTo>
                    <a:cubicBezTo>
                      <a:pt x="4027154" y="2126202"/>
                      <a:pt x="4034584" y="2157637"/>
                      <a:pt x="4042967" y="2188880"/>
                    </a:cubicBezTo>
                    <a:cubicBezTo>
                      <a:pt x="4046587" y="2202405"/>
                      <a:pt x="4050777" y="2216693"/>
                      <a:pt x="4058207" y="2228315"/>
                    </a:cubicBezTo>
                    <a:cubicBezTo>
                      <a:pt x="4078782" y="2260891"/>
                      <a:pt x="4092688" y="2295754"/>
                      <a:pt x="4087164" y="2334045"/>
                    </a:cubicBezTo>
                    <a:cubicBezTo>
                      <a:pt x="4082782" y="2364716"/>
                      <a:pt x="4094022" y="2390435"/>
                      <a:pt x="4111549" y="2409486"/>
                    </a:cubicBezTo>
                    <a:cubicBezTo>
                      <a:pt x="4119503" y="2418155"/>
                      <a:pt x="4125016" y="2426977"/>
                      <a:pt x="4128650" y="2435913"/>
                    </a:cubicBezTo>
                    <a:lnTo>
                      <a:pt x="4134481" y="2463018"/>
                    </a:lnTo>
                    <a:lnTo>
                      <a:pt x="4125839" y="2518262"/>
                    </a:lnTo>
                    <a:lnTo>
                      <a:pt x="4125838" y="2518264"/>
                    </a:lnTo>
                    <a:cubicBezTo>
                      <a:pt x="4123171" y="2527790"/>
                      <a:pt x="4122027" y="2536457"/>
                      <a:pt x="4122194" y="2545006"/>
                    </a:cubicBezTo>
                    <a:lnTo>
                      <a:pt x="4122194" y="2545007"/>
                    </a:lnTo>
                    <a:cubicBezTo>
                      <a:pt x="4122360" y="2553556"/>
                      <a:pt x="4123837" y="2561986"/>
                      <a:pt x="4126408" y="2571035"/>
                    </a:cubicBezTo>
                    <a:cubicBezTo>
                      <a:pt x="4138410" y="2612946"/>
                      <a:pt x="4170987" y="2640951"/>
                      <a:pt x="4199563" y="2668002"/>
                    </a:cubicBezTo>
                    <a:cubicBezTo>
                      <a:pt x="4223947" y="2691055"/>
                      <a:pt x="4237663" y="2716964"/>
                      <a:pt x="4247953" y="2745349"/>
                    </a:cubicBezTo>
                    <a:lnTo>
                      <a:pt x="4247954" y="2745352"/>
                    </a:lnTo>
                    <a:lnTo>
                      <a:pt x="4253873" y="2778006"/>
                    </a:lnTo>
                    <a:lnTo>
                      <a:pt x="4253453" y="2785440"/>
                    </a:lnTo>
                    <a:lnTo>
                      <a:pt x="4243374" y="2811780"/>
                    </a:lnTo>
                    <a:lnTo>
                      <a:pt x="4243371" y="2811787"/>
                    </a:lnTo>
                    <a:lnTo>
                      <a:pt x="4243372" y="2811787"/>
                    </a:lnTo>
                    <a:lnTo>
                      <a:pt x="4243374" y="2811780"/>
                    </a:lnTo>
                    <a:lnTo>
                      <a:pt x="4253025" y="2793023"/>
                    </a:lnTo>
                    <a:lnTo>
                      <a:pt x="4253453" y="2785440"/>
                    </a:lnTo>
                    <a:lnTo>
                      <a:pt x="4254654" y="2782305"/>
                    </a:lnTo>
                    <a:lnTo>
                      <a:pt x="4253873" y="2778006"/>
                    </a:lnTo>
                    <a:lnTo>
                      <a:pt x="4254284" y="2770758"/>
                    </a:lnTo>
                    <a:lnTo>
                      <a:pt x="4247954" y="2745352"/>
                    </a:lnTo>
                    <a:lnTo>
                      <a:pt x="4247953" y="2745348"/>
                    </a:lnTo>
                    <a:cubicBezTo>
                      <a:pt x="4237663" y="2716963"/>
                      <a:pt x="4223947" y="2691054"/>
                      <a:pt x="4199563" y="2668001"/>
                    </a:cubicBezTo>
                    <a:cubicBezTo>
                      <a:pt x="4170987" y="2640950"/>
                      <a:pt x="4138410" y="2612945"/>
                      <a:pt x="4126408" y="2571034"/>
                    </a:cubicBezTo>
                    <a:lnTo>
                      <a:pt x="4122194" y="2545007"/>
                    </a:lnTo>
                    <a:lnTo>
                      <a:pt x="4125838" y="2518265"/>
                    </a:lnTo>
                    <a:lnTo>
                      <a:pt x="4125839" y="2518262"/>
                    </a:lnTo>
                    <a:lnTo>
                      <a:pt x="4132419" y="2490551"/>
                    </a:lnTo>
                    <a:lnTo>
                      <a:pt x="4134481" y="2463018"/>
                    </a:lnTo>
                    <a:lnTo>
                      <a:pt x="4134481" y="2463017"/>
                    </a:lnTo>
                    <a:cubicBezTo>
                      <a:pt x="4133600" y="2444777"/>
                      <a:pt x="4127457" y="2426822"/>
                      <a:pt x="4111549" y="2409485"/>
                    </a:cubicBezTo>
                    <a:cubicBezTo>
                      <a:pt x="4094022" y="2390434"/>
                      <a:pt x="4082782" y="2364715"/>
                      <a:pt x="4087164" y="2334044"/>
                    </a:cubicBezTo>
                    <a:cubicBezTo>
                      <a:pt x="4092688" y="2295753"/>
                      <a:pt x="4078782" y="2260890"/>
                      <a:pt x="4058207" y="2228314"/>
                    </a:cubicBezTo>
                    <a:cubicBezTo>
                      <a:pt x="4050777" y="2216692"/>
                      <a:pt x="4046587" y="2202404"/>
                      <a:pt x="4042967" y="2188879"/>
                    </a:cubicBezTo>
                    <a:cubicBezTo>
                      <a:pt x="4034584" y="2157636"/>
                      <a:pt x="4027154" y="2126201"/>
                      <a:pt x="4020296" y="2094578"/>
                    </a:cubicBezTo>
                    <a:cubicBezTo>
                      <a:pt x="4014582" y="2068669"/>
                      <a:pt x="4010390" y="2042570"/>
                      <a:pt x="4005437" y="2016469"/>
                    </a:cubicBezTo>
                    <a:cubicBezTo>
                      <a:pt x="4000103" y="1987894"/>
                      <a:pt x="3987719" y="1965224"/>
                      <a:pt x="3958954" y="1953413"/>
                    </a:cubicBezTo>
                    <a:cubicBezTo>
                      <a:pt x="3949810" y="1949603"/>
                      <a:pt x="3942569" y="1940459"/>
                      <a:pt x="3934949" y="1933219"/>
                    </a:cubicBezTo>
                    <a:cubicBezTo>
                      <a:pt x="3929425" y="1928076"/>
                      <a:pt x="3925233" y="1921216"/>
                      <a:pt x="3919519" y="1916454"/>
                    </a:cubicBezTo>
                    <a:cubicBezTo>
                      <a:pt x="3889418" y="1891497"/>
                      <a:pt x="3859129" y="1866922"/>
                      <a:pt x="3829028" y="1842158"/>
                    </a:cubicBezTo>
                    <a:cubicBezTo>
                      <a:pt x="3826170" y="1839679"/>
                      <a:pt x="3822741" y="1837013"/>
                      <a:pt x="3821407" y="1833775"/>
                    </a:cubicBezTo>
                    <a:cubicBezTo>
                      <a:pt x="3807501" y="1800246"/>
                      <a:pt x="3794358" y="1766335"/>
                      <a:pt x="3779686" y="1733188"/>
                    </a:cubicBezTo>
                    <a:cubicBezTo>
                      <a:pt x="3773972" y="1720423"/>
                      <a:pt x="3766924" y="1707279"/>
                      <a:pt x="3757018" y="1697753"/>
                    </a:cubicBezTo>
                    <a:cubicBezTo>
                      <a:pt x="3734538" y="1676036"/>
                      <a:pt x="3710152" y="1656223"/>
                      <a:pt x="3700436" y="1624980"/>
                    </a:cubicBezTo>
                    <a:cubicBezTo>
                      <a:pt x="3697580" y="1615836"/>
                      <a:pt x="3696055" y="1604978"/>
                      <a:pt x="3698532" y="1596213"/>
                    </a:cubicBezTo>
                    <a:close/>
                    <a:moveTo>
                      <a:pt x="3745230" y="1459073"/>
                    </a:moveTo>
                    <a:lnTo>
                      <a:pt x="3745229" y="1459074"/>
                    </a:lnTo>
                    <a:lnTo>
                      <a:pt x="3736012" y="1481572"/>
                    </a:lnTo>
                    <a:close/>
                    <a:moveTo>
                      <a:pt x="3764423" y="1268758"/>
                    </a:moveTo>
                    <a:cubicBezTo>
                      <a:pt x="3764875" y="1275402"/>
                      <a:pt x="3766447" y="1281689"/>
                      <a:pt x="3769590" y="1286070"/>
                    </a:cubicBezTo>
                    <a:cubicBezTo>
                      <a:pt x="3784163" y="1306930"/>
                      <a:pt x="3790403" y="1328553"/>
                      <a:pt x="3791927" y="1350628"/>
                    </a:cubicBezTo>
                    <a:lnTo>
                      <a:pt x="3786333" y="1413840"/>
                    </a:lnTo>
                    <a:lnTo>
                      <a:pt x="3791928" y="1350627"/>
                    </a:lnTo>
                    <a:cubicBezTo>
                      <a:pt x="3790403" y="1328552"/>
                      <a:pt x="3784164" y="1306930"/>
                      <a:pt x="3769590" y="1286069"/>
                    </a:cubicBezTo>
                    <a:close/>
                    <a:moveTo>
                      <a:pt x="3706152" y="773035"/>
                    </a:moveTo>
                    <a:lnTo>
                      <a:pt x="3706152" y="773036"/>
                    </a:lnTo>
                    <a:cubicBezTo>
                      <a:pt x="3708438" y="800277"/>
                      <a:pt x="3711676" y="827330"/>
                      <a:pt x="3714152" y="854380"/>
                    </a:cubicBezTo>
                    <a:cubicBezTo>
                      <a:pt x="3716438" y="878957"/>
                      <a:pt x="3717200" y="903723"/>
                      <a:pt x="3745205" y="915344"/>
                    </a:cubicBezTo>
                    <a:cubicBezTo>
                      <a:pt x="3749587" y="917060"/>
                      <a:pt x="3752825" y="922774"/>
                      <a:pt x="3755683" y="927156"/>
                    </a:cubicBezTo>
                    <a:cubicBezTo>
                      <a:pt x="3799691" y="994786"/>
                      <a:pt x="3798547" y="1030981"/>
                      <a:pt x="3752063" y="1097088"/>
                    </a:cubicBezTo>
                    <a:cubicBezTo>
                      <a:pt x="3747301" y="1103946"/>
                      <a:pt x="3743871" y="1118614"/>
                      <a:pt x="3747681" y="1123186"/>
                    </a:cubicBezTo>
                    <a:cubicBezTo>
                      <a:pt x="3763493" y="1142618"/>
                      <a:pt x="3770542" y="1162954"/>
                      <a:pt x="3772400" y="1184029"/>
                    </a:cubicBezTo>
                    <a:cubicBezTo>
                      <a:pt x="3770542" y="1162954"/>
                      <a:pt x="3763494" y="1142617"/>
                      <a:pt x="3747682" y="1123185"/>
                    </a:cubicBezTo>
                    <a:cubicBezTo>
                      <a:pt x="3743872" y="1118613"/>
                      <a:pt x="3747302" y="1103945"/>
                      <a:pt x="3752064" y="1097087"/>
                    </a:cubicBezTo>
                    <a:cubicBezTo>
                      <a:pt x="3798548" y="1030980"/>
                      <a:pt x="3799692" y="994785"/>
                      <a:pt x="3755684" y="927155"/>
                    </a:cubicBezTo>
                    <a:cubicBezTo>
                      <a:pt x="3752826" y="922773"/>
                      <a:pt x="3749588" y="917059"/>
                      <a:pt x="3745206" y="915343"/>
                    </a:cubicBezTo>
                    <a:cubicBezTo>
                      <a:pt x="3717200" y="903722"/>
                      <a:pt x="3716438" y="878956"/>
                      <a:pt x="3714152" y="854379"/>
                    </a:cubicBezTo>
                    <a:close/>
                    <a:moveTo>
                      <a:pt x="3761553" y="517851"/>
                    </a:moveTo>
                    <a:lnTo>
                      <a:pt x="3752635" y="556048"/>
                    </a:lnTo>
                    <a:cubicBezTo>
                      <a:pt x="3750539" y="564049"/>
                      <a:pt x="3745015" y="572623"/>
                      <a:pt x="3746157" y="580051"/>
                    </a:cubicBezTo>
                    <a:cubicBezTo>
                      <a:pt x="3749491" y="601579"/>
                      <a:pt x="3747062" y="622201"/>
                      <a:pt x="3742776" y="642538"/>
                    </a:cubicBezTo>
                    <a:lnTo>
                      <a:pt x="3730253" y="694928"/>
                    </a:lnTo>
                    <a:lnTo>
                      <a:pt x="3742777" y="642537"/>
                    </a:lnTo>
                    <a:cubicBezTo>
                      <a:pt x="3747063" y="622201"/>
                      <a:pt x="3749492" y="601578"/>
                      <a:pt x="3746158" y="580050"/>
                    </a:cubicBezTo>
                    <a:cubicBezTo>
                      <a:pt x="3745016" y="572622"/>
                      <a:pt x="3750540" y="564048"/>
                      <a:pt x="3752636" y="556047"/>
                    </a:cubicBezTo>
                    <a:close/>
                    <a:moveTo>
                      <a:pt x="3774848" y="298169"/>
                    </a:moveTo>
                    <a:lnTo>
                      <a:pt x="3760065" y="313534"/>
                    </a:lnTo>
                    <a:cubicBezTo>
                      <a:pt x="3755873" y="316390"/>
                      <a:pt x="3758159" y="330299"/>
                      <a:pt x="3759493" y="338871"/>
                    </a:cubicBezTo>
                    <a:lnTo>
                      <a:pt x="3759500" y="338900"/>
                    </a:lnTo>
                    <a:lnTo>
                      <a:pt x="3769400" y="395640"/>
                    </a:lnTo>
                    <a:lnTo>
                      <a:pt x="3765590" y="367328"/>
                    </a:lnTo>
                    <a:lnTo>
                      <a:pt x="3759500" y="338900"/>
                    </a:lnTo>
                    <a:lnTo>
                      <a:pt x="3759494" y="338870"/>
                    </a:lnTo>
                    <a:cubicBezTo>
                      <a:pt x="3758160" y="330298"/>
                      <a:pt x="3755874" y="316389"/>
                      <a:pt x="3760066" y="313533"/>
                    </a:cubicBezTo>
                    <a:close/>
                    <a:moveTo>
                      <a:pt x="3782393" y="281568"/>
                    </a:moveTo>
                    <a:lnTo>
                      <a:pt x="3777498" y="295415"/>
                    </a:lnTo>
                    <a:lnTo>
                      <a:pt x="3777499" y="295415"/>
                    </a:lnTo>
                    <a:close/>
                    <a:moveTo>
                      <a:pt x="3769073" y="24486"/>
                    </a:moveTo>
                    <a:lnTo>
                      <a:pt x="3766810" y="74129"/>
                    </a:lnTo>
                    <a:cubicBezTo>
                      <a:pt x="3767733" y="91492"/>
                      <a:pt x="3770043" y="108703"/>
                      <a:pt x="3772734" y="125861"/>
                    </a:cubicBezTo>
                    <a:lnTo>
                      <a:pt x="3777129" y="153387"/>
                    </a:lnTo>
                    <a:lnTo>
                      <a:pt x="3785402" y="228944"/>
                    </a:lnTo>
                    <a:lnTo>
                      <a:pt x="3780943" y="177271"/>
                    </a:lnTo>
                    <a:lnTo>
                      <a:pt x="3777129" y="153387"/>
                    </a:lnTo>
                    <a:lnTo>
                      <a:pt x="3776930" y="151569"/>
                    </a:lnTo>
                    <a:cubicBezTo>
                      <a:pt x="3772700" y="125876"/>
                      <a:pt x="3768195" y="100174"/>
                      <a:pt x="3766811" y="74129"/>
                    </a:cubicBezTo>
                    <a:close/>
                    <a:moveTo>
                      <a:pt x="3766492" y="0"/>
                    </a:moveTo>
                    <a:lnTo>
                      <a:pt x="4230600" y="0"/>
                    </a:lnTo>
                    <a:lnTo>
                      <a:pt x="4229473" y="2817"/>
                    </a:lnTo>
                    <a:cubicBezTo>
                      <a:pt x="4221092" y="21486"/>
                      <a:pt x="4218423" y="43012"/>
                      <a:pt x="4215375" y="63587"/>
                    </a:cubicBezTo>
                    <a:cubicBezTo>
                      <a:pt x="4209851" y="101308"/>
                      <a:pt x="4206421" y="139219"/>
                      <a:pt x="4201468" y="176939"/>
                    </a:cubicBezTo>
                    <a:cubicBezTo>
                      <a:pt x="4200325" y="184941"/>
                      <a:pt x="4198231" y="194085"/>
                      <a:pt x="4193466" y="200182"/>
                    </a:cubicBezTo>
                    <a:cubicBezTo>
                      <a:pt x="4161461" y="241901"/>
                      <a:pt x="4152508" y="292579"/>
                      <a:pt x="4155554" y="340774"/>
                    </a:cubicBezTo>
                    <a:cubicBezTo>
                      <a:pt x="4157843" y="378686"/>
                      <a:pt x="4159557" y="415835"/>
                      <a:pt x="4156319" y="453364"/>
                    </a:cubicBezTo>
                    <a:cubicBezTo>
                      <a:pt x="4156127" y="456222"/>
                      <a:pt x="4156509" y="460032"/>
                      <a:pt x="4158033" y="462126"/>
                    </a:cubicBezTo>
                    <a:cubicBezTo>
                      <a:pt x="4168129" y="475081"/>
                      <a:pt x="4168891" y="488607"/>
                      <a:pt x="4170605" y="505182"/>
                    </a:cubicBezTo>
                    <a:cubicBezTo>
                      <a:pt x="4173083" y="528615"/>
                      <a:pt x="4171367" y="550141"/>
                      <a:pt x="4167177" y="571860"/>
                    </a:cubicBezTo>
                    <a:cubicBezTo>
                      <a:pt x="4164129" y="587672"/>
                      <a:pt x="4157843" y="603673"/>
                      <a:pt x="4149840" y="617772"/>
                    </a:cubicBezTo>
                    <a:cubicBezTo>
                      <a:pt x="4138600" y="637392"/>
                      <a:pt x="4134220" y="656255"/>
                      <a:pt x="4149078" y="674923"/>
                    </a:cubicBezTo>
                    <a:cubicBezTo>
                      <a:pt x="4164891" y="695116"/>
                      <a:pt x="4159367" y="717977"/>
                      <a:pt x="4159937" y="740268"/>
                    </a:cubicBezTo>
                    <a:cubicBezTo>
                      <a:pt x="4160129" y="749982"/>
                      <a:pt x="4159747" y="760270"/>
                      <a:pt x="4162223" y="769605"/>
                    </a:cubicBezTo>
                    <a:cubicBezTo>
                      <a:pt x="4169273" y="796655"/>
                      <a:pt x="4179941" y="822756"/>
                      <a:pt x="4184703" y="850189"/>
                    </a:cubicBezTo>
                    <a:cubicBezTo>
                      <a:pt x="4187370" y="865430"/>
                      <a:pt x="4182607" y="882384"/>
                      <a:pt x="4179179" y="898198"/>
                    </a:cubicBezTo>
                    <a:cubicBezTo>
                      <a:pt x="4175559" y="914200"/>
                      <a:pt x="4170035" y="930011"/>
                      <a:pt x="4164319" y="945444"/>
                    </a:cubicBezTo>
                    <a:cubicBezTo>
                      <a:pt x="4160509" y="955920"/>
                      <a:pt x="4156889" y="967350"/>
                      <a:pt x="4150030" y="975733"/>
                    </a:cubicBezTo>
                    <a:cubicBezTo>
                      <a:pt x="4134410" y="994785"/>
                      <a:pt x="4131742" y="1014406"/>
                      <a:pt x="4139934" y="1036887"/>
                    </a:cubicBezTo>
                    <a:cubicBezTo>
                      <a:pt x="4141268" y="1040315"/>
                      <a:pt x="4141268" y="1044315"/>
                      <a:pt x="4141458" y="1048125"/>
                    </a:cubicBezTo>
                    <a:cubicBezTo>
                      <a:pt x="4145458" y="1109091"/>
                      <a:pt x="4147936" y="1170051"/>
                      <a:pt x="4154032" y="1230633"/>
                    </a:cubicBezTo>
                    <a:cubicBezTo>
                      <a:pt x="4156509" y="1255206"/>
                      <a:pt x="4167367" y="1278829"/>
                      <a:pt x="4174225" y="1303024"/>
                    </a:cubicBezTo>
                    <a:cubicBezTo>
                      <a:pt x="4175559" y="1307978"/>
                      <a:pt x="4177655" y="1313504"/>
                      <a:pt x="4176701" y="1318456"/>
                    </a:cubicBezTo>
                    <a:cubicBezTo>
                      <a:pt x="4167177" y="1372368"/>
                      <a:pt x="4181083" y="1422854"/>
                      <a:pt x="4199372" y="1472575"/>
                    </a:cubicBezTo>
                    <a:cubicBezTo>
                      <a:pt x="4201278" y="1477717"/>
                      <a:pt x="4200706" y="1484004"/>
                      <a:pt x="4200325" y="1489720"/>
                    </a:cubicBezTo>
                    <a:cubicBezTo>
                      <a:pt x="4198993" y="1505724"/>
                      <a:pt x="4192324" y="1523059"/>
                      <a:pt x="4196324" y="1537537"/>
                    </a:cubicBezTo>
                    <a:cubicBezTo>
                      <a:pt x="4207374" y="1576019"/>
                      <a:pt x="4220709" y="1614120"/>
                      <a:pt x="4237474" y="1650317"/>
                    </a:cubicBezTo>
                    <a:cubicBezTo>
                      <a:pt x="4254428" y="1687086"/>
                      <a:pt x="4268716" y="1721185"/>
                      <a:pt x="4251572" y="1763287"/>
                    </a:cubicBezTo>
                    <a:cubicBezTo>
                      <a:pt x="4244332" y="1781194"/>
                      <a:pt x="4249476" y="1804816"/>
                      <a:pt x="4251380" y="1825393"/>
                    </a:cubicBezTo>
                    <a:cubicBezTo>
                      <a:pt x="4252904" y="1840441"/>
                      <a:pt x="4261478" y="1854920"/>
                      <a:pt x="4261478" y="1869780"/>
                    </a:cubicBezTo>
                    <a:cubicBezTo>
                      <a:pt x="4261478" y="1909408"/>
                      <a:pt x="4271574" y="1944649"/>
                      <a:pt x="4292149" y="1978940"/>
                    </a:cubicBezTo>
                    <a:cubicBezTo>
                      <a:pt x="4300150" y="1992279"/>
                      <a:pt x="4294815" y="2013043"/>
                      <a:pt x="4296911" y="2030378"/>
                    </a:cubicBezTo>
                    <a:cubicBezTo>
                      <a:pt x="4299388" y="2048668"/>
                      <a:pt x="4301673" y="2067525"/>
                      <a:pt x="4307201" y="2085054"/>
                    </a:cubicBezTo>
                    <a:cubicBezTo>
                      <a:pt x="4321679" y="2130393"/>
                      <a:pt x="4338062" y="2175163"/>
                      <a:pt x="4353302" y="2220312"/>
                    </a:cubicBezTo>
                    <a:cubicBezTo>
                      <a:pt x="4365877" y="2257459"/>
                      <a:pt x="4355970" y="2294039"/>
                      <a:pt x="4350636" y="2330806"/>
                    </a:cubicBezTo>
                    <a:cubicBezTo>
                      <a:pt x="4347205" y="2353859"/>
                      <a:pt x="4339013" y="2375383"/>
                      <a:pt x="4351206" y="2401292"/>
                    </a:cubicBezTo>
                    <a:cubicBezTo>
                      <a:pt x="4362828" y="2426059"/>
                      <a:pt x="4360160" y="2457492"/>
                      <a:pt x="4366446" y="2485307"/>
                    </a:cubicBezTo>
                    <a:cubicBezTo>
                      <a:pt x="4371781" y="2508742"/>
                      <a:pt x="4380354" y="2531409"/>
                      <a:pt x="4388736" y="2554079"/>
                    </a:cubicBezTo>
                    <a:cubicBezTo>
                      <a:pt x="4400168" y="2584942"/>
                      <a:pt x="4412167" y="2615421"/>
                      <a:pt x="4406453" y="2649143"/>
                    </a:cubicBezTo>
                    <a:cubicBezTo>
                      <a:pt x="4399976" y="2687436"/>
                      <a:pt x="4424359" y="2713723"/>
                      <a:pt x="4440554" y="2743826"/>
                    </a:cubicBezTo>
                    <a:cubicBezTo>
                      <a:pt x="4451603" y="2764590"/>
                      <a:pt x="4459795" y="2787259"/>
                      <a:pt x="4466653" y="2809930"/>
                    </a:cubicBezTo>
                    <a:cubicBezTo>
                      <a:pt x="4475607" y="2840219"/>
                      <a:pt x="4480941" y="2871462"/>
                      <a:pt x="4489705" y="2901943"/>
                    </a:cubicBezTo>
                    <a:cubicBezTo>
                      <a:pt x="4502848" y="2948047"/>
                      <a:pt x="4513137" y="2994722"/>
                      <a:pt x="4505897" y="3042728"/>
                    </a:cubicBezTo>
                    <a:cubicBezTo>
                      <a:pt x="4502659" y="3064827"/>
                      <a:pt x="4502848" y="3085403"/>
                      <a:pt x="4507613" y="3107500"/>
                    </a:cubicBezTo>
                    <a:cubicBezTo>
                      <a:pt x="4515422" y="3143695"/>
                      <a:pt x="4516376" y="3180844"/>
                      <a:pt x="4545521" y="3209993"/>
                    </a:cubicBezTo>
                    <a:cubicBezTo>
                      <a:pt x="4555811" y="3220280"/>
                      <a:pt x="4558477" y="3238758"/>
                      <a:pt x="4563811" y="3253809"/>
                    </a:cubicBezTo>
                    <a:cubicBezTo>
                      <a:pt x="4570099" y="3271145"/>
                      <a:pt x="4566858" y="3283908"/>
                      <a:pt x="4548570" y="3293244"/>
                    </a:cubicBezTo>
                    <a:cubicBezTo>
                      <a:pt x="4540379" y="3297434"/>
                      <a:pt x="4532378" y="3309437"/>
                      <a:pt x="4531043" y="3318771"/>
                    </a:cubicBezTo>
                    <a:cubicBezTo>
                      <a:pt x="4527043" y="3346776"/>
                      <a:pt x="4532950" y="3372495"/>
                      <a:pt x="4545904" y="3399546"/>
                    </a:cubicBezTo>
                    <a:cubicBezTo>
                      <a:pt x="4558096" y="3424883"/>
                      <a:pt x="4556762" y="3456508"/>
                      <a:pt x="4561524" y="3485275"/>
                    </a:cubicBezTo>
                    <a:cubicBezTo>
                      <a:pt x="4564954" y="3505657"/>
                      <a:pt x="4572002" y="3526042"/>
                      <a:pt x="4572002" y="3546617"/>
                    </a:cubicBezTo>
                    <a:cubicBezTo>
                      <a:pt x="4572002" y="3572146"/>
                      <a:pt x="4565907" y="3597482"/>
                      <a:pt x="4563620" y="3623201"/>
                    </a:cubicBezTo>
                    <a:cubicBezTo>
                      <a:pt x="4561716" y="3643204"/>
                      <a:pt x="4562478" y="3663589"/>
                      <a:pt x="4560192" y="3683591"/>
                    </a:cubicBezTo>
                    <a:cubicBezTo>
                      <a:pt x="4558477" y="3699976"/>
                      <a:pt x="4554096" y="3716168"/>
                      <a:pt x="4550476" y="3732361"/>
                    </a:cubicBezTo>
                    <a:cubicBezTo>
                      <a:pt x="4549142" y="3738267"/>
                      <a:pt x="4543998" y="3744173"/>
                      <a:pt x="4544759" y="3749506"/>
                    </a:cubicBezTo>
                    <a:cubicBezTo>
                      <a:pt x="4552953" y="3802467"/>
                      <a:pt x="4516376" y="3840569"/>
                      <a:pt x="4500182" y="3885338"/>
                    </a:cubicBezTo>
                    <a:cubicBezTo>
                      <a:pt x="4483035" y="3932394"/>
                      <a:pt x="4456748" y="3977925"/>
                      <a:pt x="4464557" y="4030503"/>
                    </a:cubicBezTo>
                    <a:cubicBezTo>
                      <a:pt x="4469319" y="4062318"/>
                      <a:pt x="4480369" y="4092989"/>
                      <a:pt x="4487039" y="4124614"/>
                    </a:cubicBezTo>
                    <a:cubicBezTo>
                      <a:pt x="4489324" y="4135854"/>
                      <a:pt x="4488943" y="4148427"/>
                      <a:pt x="4486656" y="4159667"/>
                    </a:cubicBezTo>
                    <a:cubicBezTo>
                      <a:pt x="4476177" y="4213961"/>
                      <a:pt x="4474653" y="4267493"/>
                      <a:pt x="4491801" y="4320837"/>
                    </a:cubicBezTo>
                    <a:cubicBezTo>
                      <a:pt x="4494659" y="4329979"/>
                      <a:pt x="4497325" y="4339695"/>
                      <a:pt x="4497325" y="4349222"/>
                    </a:cubicBezTo>
                    <a:cubicBezTo>
                      <a:pt x="4497325" y="4401419"/>
                      <a:pt x="4493324" y="4452665"/>
                      <a:pt x="4474653" y="4502579"/>
                    </a:cubicBezTo>
                    <a:cubicBezTo>
                      <a:pt x="4468368" y="4519343"/>
                      <a:pt x="4472368" y="4539728"/>
                      <a:pt x="4470844" y="4558207"/>
                    </a:cubicBezTo>
                    <a:cubicBezTo>
                      <a:pt x="4469511" y="4575351"/>
                      <a:pt x="4468940" y="4592878"/>
                      <a:pt x="4464557" y="4609452"/>
                    </a:cubicBezTo>
                    <a:cubicBezTo>
                      <a:pt x="4458082" y="4633647"/>
                      <a:pt x="4457320" y="4656126"/>
                      <a:pt x="4463033" y="4681083"/>
                    </a:cubicBezTo>
                    <a:cubicBezTo>
                      <a:pt x="4468368" y="4704895"/>
                      <a:pt x="4465702" y="4730614"/>
                      <a:pt x="4465891" y="4755381"/>
                    </a:cubicBezTo>
                    <a:cubicBezTo>
                      <a:pt x="4466082" y="4783004"/>
                      <a:pt x="4466272" y="4810627"/>
                      <a:pt x="4465319" y="4838250"/>
                    </a:cubicBezTo>
                    <a:cubicBezTo>
                      <a:pt x="4464940" y="4849300"/>
                      <a:pt x="4457320" y="4861873"/>
                      <a:pt x="4460367" y="4871019"/>
                    </a:cubicBezTo>
                    <a:cubicBezTo>
                      <a:pt x="4470653" y="4900546"/>
                      <a:pt x="4458271" y="4930075"/>
                      <a:pt x="4463795" y="4959602"/>
                    </a:cubicBezTo>
                    <a:cubicBezTo>
                      <a:pt x="4466653" y="4974082"/>
                      <a:pt x="4458844" y="4990465"/>
                      <a:pt x="4458082" y="5006086"/>
                    </a:cubicBezTo>
                    <a:cubicBezTo>
                      <a:pt x="4456748" y="5031614"/>
                      <a:pt x="4457320" y="5057141"/>
                      <a:pt x="4456937" y="5082670"/>
                    </a:cubicBezTo>
                    <a:cubicBezTo>
                      <a:pt x="4456748" y="5091052"/>
                      <a:pt x="4455986" y="5099245"/>
                      <a:pt x="4455603" y="5107627"/>
                    </a:cubicBezTo>
                    <a:cubicBezTo>
                      <a:pt x="4455223" y="5115057"/>
                      <a:pt x="4453508" y="5122867"/>
                      <a:pt x="4454840" y="5129916"/>
                    </a:cubicBezTo>
                    <a:cubicBezTo>
                      <a:pt x="4459605" y="5155445"/>
                      <a:pt x="4467415" y="5180591"/>
                      <a:pt x="4470464" y="5206308"/>
                    </a:cubicBezTo>
                    <a:cubicBezTo>
                      <a:pt x="4473130" y="5228597"/>
                      <a:pt x="4469511" y="5251650"/>
                      <a:pt x="4471415" y="5274129"/>
                    </a:cubicBezTo>
                    <a:cubicBezTo>
                      <a:pt x="4474653" y="5313754"/>
                      <a:pt x="4480369" y="5353379"/>
                      <a:pt x="4483990" y="5393005"/>
                    </a:cubicBezTo>
                    <a:cubicBezTo>
                      <a:pt x="4484752" y="5401579"/>
                      <a:pt x="4479988" y="5410531"/>
                      <a:pt x="4479607" y="5419295"/>
                    </a:cubicBezTo>
                    <a:cubicBezTo>
                      <a:pt x="4478656" y="5446728"/>
                      <a:pt x="4478464" y="5474161"/>
                      <a:pt x="4477894" y="5501594"/>
                    </a:cubicBezTo>
                    <a:cubicBezTo>
                      <a:pt x="4477702" y="5517215"/>
                      <a:pt x="4478273" y="5533027"/>
                      <a:pt x="4476560" y="5548460"/>
                    </a:cubicBezTo>
                    <a:cubicBezTo>
                      <a:pt x="4474273" y="5568842"/>
                      <a:pt x="4470844" y="5587321"/>
                      <a:pt x="4485703" y="5606372"/>
                    </a:cubicBezTo>
                    <a:cubicBezTo>
                      <a:pt x="4508755" y="5635711"/>
                      <a:pt x="4499801" y="5673050"/>
                      <a:pt x="4505134" y="5706959"/>
                    </a:cubicBezTo>
                    <a:cubicBezTo>
                      <a:pt x="4506468" y="5715723"/>
                      <a:pt x="4506659" y="5724678"/>
                      <a:pt x="4508183" y="5733440"/>
                    </a:cubicBezTo>
                    <a:cubicBezTo>
                      <a:pt x="4511041" y="5749634"/>
                      <a:pt x="4514279" y="5765635"/>
                      <a:pt x="4517519" y="5781830"/>
                    </a:cubicBezTo>
                    <a:cubicBezTo>
                      <a:pt x="4518089" y="5784686"/>
                      <a:pt x="4518281" y="5787924"/>
                      <a:pt x="4519234" y="5790592"/>
                    </a:cubicBezTo>
                    <a:cubicBezTo>
                      <a:pt x="4527233" y="5815169"/>
                      <a:pt x="4536378" y="5839361"/>
                      <a:pt x="4542855" y="5864318"/>
                    </a:cubicBezTo>
                    <a:cubicBezTo>
                      <a:pt x="4546095" y="5876511"/>
                      <a:pt x="4546476" y="5890037"/>
                      <a:pt x="4544759" y="5902610"/>
                    </a:cubicBezTo>
                    <a:cubicBezTo>
                      <a:pt x="4539808" y="5939377"/>
                      <a:pt x="4537712" y="5975764"/>
                      <a:pt x="4544951" y="6012723"/>
                    </a:cubicBezTo>
                    <a:cubicBezTo>
                      <a:pt x="4547808" y="6027392"/>
                      <a:pt x="4543045" y="6043776"/>
                      <a:pt x="4541332" y="6059397"/>
                    </a:cubicBezTo>
                    <a:cubicBezTo>
                      <a:pt x="4536759" y="6096736"/>
                      <a:pt x="4531805" y="6134075"/>
                      <a:pt x="4527426" y="6171605"/>
                    </a:cubicBezTo>
                    <a:cubicBezTo>
                      <a:pt x="4524758" y="6195037"/>
                      <a:pt x="4523234" y="6218660"/>
                      <a:pt x="4520568" y="6242093"/>
                    </a:cubicBezTo>
                    <a:cubicBezTo>
                      <a:pt x="4517327" y="6269144"/>
                      <a:pt x="4512375" y="6296005"/>
                      <a:pt x="4509706" y="6323058"/>
                    </a:cubicBezTo>
                    <a:cubicBezTo>
                      <a:pt x="4506659" y="6353919"/>
                      <a:pt x="4506089" y="6384972"/>
                      <a:pt x="4502848" y="6415833"/>
                    </a:cubicBezTo>
                    <a:cubicBezTo>
                      <a:pt x="4496563" y="6472225"/>
                      <a:pt x="4489132" y="6528424"/>
                      <a:pt x="4482084" y="6584812"/>
                    </a:cubicBezTo>
                    <a:cubicBezTo>
                      <a:pt x="4475226" y="6639488"/>
                      <a:pt x="4469129" y="6694164"/>
                      <a:pt x="4460557" y="6748458"/>
                    </a:cubicBezTo>
                    <a:cubicBezTo>
                      <a:pt x="4456937" y="6771319"/>
                      <a:pt x="4447030" y="6793035"/>
                      <a:pt x="4441507" y="6815516"/>
                    </a:cubicBezTo>
                    <a:lnTo>
                      <a:pt x="4431806" y="6858001"/>
                    </a:lnTo>
                    <a:lnTo>
                      <a:pt x="4259554" y="6858001"/>
                    </a:lnTo>
                    <a:lnTo>
                      <a:pt x="4259554" y="6858002"/>
                    </a:lnTo>
                    <a:lnTo>
                      <a:pt x="0" y="6858002"/>
                    </a:lnTo>
                    <a:lnTo>
                      <a:pt x="0" y="2"/>
                    </a:lnTo>
                    <a:lnTo>
                      <a:pt x="3766492" y="1"/>
                    </a:lnTo>
                    <a:lnTo>
                      <a:pt x="3769210" y="21486"/>
                    </a:lnTo>
                    <a:close/>
                  </a:path>
                </a:pathLst>
              </a:custGeom>
              <a:solidFill>
                <a:schemeClr val="tx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D56F11D0-7966-41FE-AAB9-EC0C54F11F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-2" y="-1"/>
                <a:ext cx="4572002" cy="6858002"/>
              </a:xfrm>
              <a:custGeom>
                <a:avLst/>
                <a:gdLst>
                  <a:gd name="connsiteX0" fmla="*/ 4214994 w 4572002"/>
                  <a:gd name="connsiteY0" fmla="*/ 6564620 h 6858002"/>
                  <a:gd name="connsiteX1" fmla="*/ 4214994 w 4572002"/>
                  <a:gd name="connsiteY1" fmla="*/ 6564621 h 6858002"/>
                  <a:gd name="connsiteX2" fmla="*/ 4237474 w 4572002"/>
                  <a:gd name="connsiteY2" fmla="*/ 6588626 h 6858002"/>
                  <a:gd name="connsiteX3" fmla="*/ 4254096 w 4572002"/>
                  <a:gd name="connsiteY3" fmla="*/ 6625225 h 6858002"/>
                  <a:gd name="connsiteX4" fmla="*/ 4247001 w 4572002"/>
                  <a:gd name="connsiteY4" fmla="*/ 6662540 h 6858002"/>
                  <a:gd name="connsiteX5" fmla="*/ 4247000 w 4572002"/>
                  <a:gd name="connsiteY5" fmla="*/ 6662541 h 6858002"/>
                  <a:gd name="connsiteX6" fmla="*/ 4246999 w 4572002"/>
                  <a:gd name="connsiteY6" fmla="*/ 6662544 h 6858002"/>
                  <a:gd name="connsiteX7" fmla="*/ 4235550 w 4572002"/>
                  <a:gd name="connsiteY7" fmla="*/ 6683027 h 6858002"/>
                  <a:gd name="connsiteX8" fmla="*/ 4232403 w 4572002"/>
                  <a:gd name="connsiteY8" fmla="*/ 6702976 h 6858002"/>
                  <a:gd name="connsiteX9" fmla="*/ 4232403 w 4572002"/>
                  <a:gd name="connsiteY9" fmla="*/ 6702977 h 6858002"/>
                  <a:gd name="connsiteX10" fmla="*/ 4246238 w 4572002"/>
                  <a:gd name="connsiteY10" fmla="*/ 6742553 h 6858002"/>
                  <a:gd name="connsiteX11" fmla="*/ 4246239 w 4572002"/>
                  <a:gd name="connsiteY11" fmla="*/ 6742555 h 6858002"/>
                  <a:gd name="connsiteX12" fmla="*/ 4265716 w 4572002"/>
                  <a:gd name="connsiteY12" fmla="*/ 6812062 h 6858002"/>
                  <a:gd name="connsiteX13" fmla="*/ 4265717 w 4572002"/>
                  <a:gd name="connsiteY13" fmla="*/ 6812064 h 6858002"/>
                  <a:gd name="connsiteX14" fmla="*/ 4265717 w 4572002"/>
                  <a:gd name="connsiteY14" fmla="*/ 6812063 h 6858002"/>
                  <a:gd name="connsiteX15" fmla="*/ 4265716 w 4572002"/>
                  <a:gd name="connsiteY15" fmla="*/ 6812062 h 6858002"/>
                  <a:gd name="connsiteX16" fmla="*/ 4260942 w 4572002"/>
                  <a:gd name="connsiteY16" fmla="*/ 6776800 h 6858002"/>
                  <a:gd name="connsiteX17" fmla="*/ 4246239 w 4572002"/>
                  <a:gd name="connsiteY17" fmla="*/ 6742555 h 6858002"/>
                  <a:gd name="connsiteX18" fmla="*/ 4246238 w 4572002"/>
                  <a:gd name="connsiteY18" fmla="*/ 6742552 h 6858002"/>
                  <a:gd name="connsiteX19" fmla="*/ 4232403 w 4572002"/>
                  <a:gd name="connsiteY19" fmla="*/ 6702976 h 6858002"/>
                  <a:gd name="connsiteX20" fmla="*/ 4246999 w 4572002"/>
                  <a:gd name="connsiteY20" fmla="*/ 6662544 h 6858002"/>
                  <a:gd name="connsiteX21" fmla="*/ 4247000 w 4572002"/>
                  <a:gd name="connsiteY21" fmla="*/ 6662542 h 6858002"/>
                  <a:gd name="connsiteX22" fmla="*/ 4247001 w 4572002"/>
                  <a:gd name="connsiteY22" fmla="*/ 6662540 h 6858002"/>
                  <a:gd name="connsiteX23" fmla="*/ 4254084 w 4572002"/>
                  <a:gd name="connsiteY23" fmla="*/ 6645552 h 6858002"/>
                  <a:gd name="connsiteX24" fmla="*/ 4254096 w 4572002"/>
                  <a:gd name="connsiteY24" fmla="*/ 6625225 h 6858002"/>
                  <a:gd name="connsiteX25" fmla="*/ 4254096 w 4572002"/>
                  <a:gd name="connsiteY25" fmla="*/ 6625224 h 6858002"/>
                  <a:gd name="connsiteX26" fmla="*/ 4237474 w 4572002"/>
                  <a:gd name="connsiteY26" fmla="*/ 6588625 h 6858002"/>
                  <a:gd name="connsiteX27" fmla="*/ 4295315 w 4572002"/>
                  <a:gd name="connsiteY27" fmla="*/ 6438981 h 6858002"/>
                  <a:gd name="connsiteX28" fmla="*/ 4275385 w 4572002"/>
                  <a:gd name="connsiteY28" fmla="*/ 6463840 h 6858002"/>
                  <a:gd name="connsiteX29" fmla="*/ 4275382 w 4572002"/>
                  <a:gd name="connsiteY29" fmla="*/ 6463849 h 6858002"/>
                  <a:gd name="connsiteX30" fmla="*/ 4261587 w 4572002"/>
                  <a:gd name="connsiteY30" fmla="*/ 6513012 h 6858002"/>
                  <a:gd name="connsiteX31" fmla="*/ 4242781 w 4572002"/>
                  <a:gd name="connsiteY31" fmla="*/ 6546194 h 6858002"/>
                  <a:gd name="connsiteX32" fmla="*/ 4242781 w 4572002"/>
                  <a:gd name="connsiteY32" fmla="*/ 6546195 h 6858002"/>
                  <a:gd name="connsiteX33" fmla="*/ 4259120 w 4572002"/>
                  <a:gd name="connsiteY33" fmla="*/ 6521804 h 6858002"/>
                  <a:gd name="connsiteX34" fmla="*/ 4261587 w 4572002"/>
                  <a:gd name="connsiteY34" fmla="*/ 6513012 h 6858002"/>
                  <a:gd name="connsiteX35" fmla="*/ 4264398 w 4572002"/>
                  <a:gd name="connsiteY35" fmla="*/ 6508052 h 6858002"/>
                  <a:gd name="connsiteX36" fmla="*/ 4275382 w 4572002"/>
                  <a:gd name="connsiteY36" fmla="*/ 6463849 h 6858002"/>
                  <a:gd name="connsiteX37" fmla="*/ 4275385 w 4572002"/>
                  <a:gd name="connsiteY37" fmla="*/ 6463841 h 6858002"/>
                  <a:gd name="connsiteX38" fmla="*/ 4295315 w 4572002"/>
                  <a:gd name="connsiteY38" fmla="*/ 6438981 h 6858002"/>
                  <a:gd name="connsiteX39" fmla="*/ 4381289 w 4572002"/>
                  <a:gd name="connsiteY39" fmla="*/ 6365204 h 6858002"/>
                  <a:gd name="connsiteX40" fmla="*/ 4380008 w 4572002"/>
                  <a:gd name="connsiteY40" fmla="*/ 6387910 h 6858002"/>
                  <a:gd name="connsiteX41" fmla="*/ 4378243 w 4572002"/>
                  <a:gd name="connsiteY41" fmla="*/ 6391549 h 6858002"/>
                  <a:gd name="connsiteX42" fmla="*/ 4370589 w 4572002"/>
                  <a:gd name="connsiteY42" fmla="*/ 6407332 h 6858002"/>
                  <a:gd name="connsiteX43" fmla="*/ 4370589 w 4572002"/>
                  <a:gd name="connsiteY43" fmla="*/ 6407333 h 6858002"/>
                  <a:gd name="connsiteX44" fmla="*/ 4378243 w 4572002"/>
                  <a:gd name="connsiteY44" fmla="*/ 6391549 h 6858002"/>
                  <a:gd name="connsiteX45" fmla="*/ 4380008 w 4572002"/>
                  <a:gd name="connsiteY45" fmla="*/ 6387910 h 6858002"/>
                  <a:gd name="connsiteX46" fmla="*/ 4142220 w 4572002"/>
                  <a:gd name="connsiteY46" fmla="*/ 4221391 h 6858002"/>
                  <a:gd name="connsiteX47" fmla="*/ 4142220 w 4572002"/>
                  <a:gd name="connsiteY47" fmla="*/ 4221392 h 6858002"/>
                  <a:gd name="connsiteX48" fmla="*/ 4147936 w 4572002"/>
                  <a:gd name="connsiteY48" fmla="*/ 4253015 h 6858002"/>
                  <a:gd name="connsiteX49" fmla="*/ 4187752 w 4572002"/>
                  <a:gd name="connsiteY49" fmla="*/ 4324646 h 6858002"/>
                  <a:gd name="connsiteX50" fmla="*/ 4196706 w 4572002"/>
                  <a:gd name="connsiteY50" fmla="*/ 4363891 h 6858002"/>
                  <a:gd name="connsiteX51" fmla="*/ 4195944 w 4572002"/>
                  <a:gd name="connsiteY51" fmla="*/ 4482004 h 6858002"/>
                  <a:gd name="connsiteX52" fmla="*/ 4135934 w 4572002"/>
                  <a:gd name="connsiteY52" fmla="*/ 4659174 h 6858002"/>
                  <a:gd name="connsiteX53" fmla="*/ 4127932 w 4572002"/>
                  <a:gd name="connsiteY53" fmla="*/ 4677655 h 6858002"/>
                  <a:gd name="connsiteX54" fmla="*/ 4118025 w 4572002"/>
                  <a:gd name="connsiteY54" fmla="*/ 4767764 h 6858002"/>
                  <a:gd name="connsiteX55" fmla="*/ 4116716 w 4572002"/>
                  <a:gd name="connsiteY55" fmla="*/ 4800483 h 6858002"/>
                  <a:gd name="connsiteX56" fmla="*/ 4116716 w 4572002"/>
                  <a:gd name="connsiteY56" fmla="*/ 4800484 h 6858002"/>
                  <a:gd name="connsiteX57" fmla="*/ 4131552 w 4572002"/>
                  <a:gd name="connsiteY57" fmla="*/ 4828917 h 6858002"/>
                  <a:gd name="connsiteX58" fmla="*/ 4153733 w 4572002"/>
                  <a:gd name="connsiteY58" fmla="*/ 4863343 h 6858002"/>
                  <a:gd name="connsiteX59" fmla="*/ 4161262 w 4572002"/>
                  <a:gd name="connsiteY59" fmla="*/ 4889275 h 6858002"/>
                  <a:gd name="connsiteX60" fmla="*/ 4159557 w 4572002"/>
                  <a:gd name="connsiteY60" fmla="*/ 4912168 h 6858002"/>
                  <a:gd name="connsiteX61" fmla="*/ 4158155 w 4572002"/>
                  <a:gd name="connsiteY61" fmla="*/ 4933804 h 6858002"/>
                  <a:gd name="connsiteX62" fmla="*/ 4158155 w 4572002"/>
                  <a:gd name="connsiteY62" fmla="*/ 4933805 h 6858002"/>
                  <a:gd name="connsiteX63" fmla="*/ 4162914 w 4572002"/>
                  <a:gd name="connsiteY63" fmla="*/ 4952673 h 6858002"/>
                  <a:gd name="connsiteX64" fmla="*/ 4165707 w 4572002"/>
                  <a:gd name="connsiteY64" fmla="*/ 4957454 h 6858002"/>
                  <a:gd name="connsiteX65" fmla="*/ 4166985 w 4572002"/>
                  <a:gd name="connsiteY65" fmla="*/ 4961456 h 6858002"/>
                  <a:gd name="connsiteX66" fmla="*/ 4182989 w 4572002"/>
                  <a:gd name="connsiteY66" fmla="*/ 4987038 h 6858002"/>
                  <a:gd name="connsiteX67" fmla="*/ 4209468 w 4572002"/>
                  <a:gd name="connsiteY67" fmla="*/ 5041522 h 6858002"/>
                  <a:gd name="connsiteX68" fmla="*/ 4216684 w 4572002"/>
                  <a:gd name="connsiteY68" fmla="*/ 5072376 h 6858002"/>
                  <a:gd name="connsiteX69" fmla="*/ 4222587 w 4572002"/>
                  <a:gd name="connsiteY69" fmla="*/ 5087441 h 6858002"/>
                  <a:gd name="connsiteX70" fmla="*/ 4235615 w 4572002"/>
                  <a:gd name="connsiteY70" fmla="*/ 5133220 h 6858002"/>
                  <a:gd name="connsiteX71" fmla="*/ 4235616 w 4572002"/>
                  <a:gd name="connsiteY71" fmla="*/ 5133225 h 6858002"/>
                  <a:gd name="connsiteX72" fmla="*/ 4228901 w 4572002"/>
                  <a:gd name="connsiteY72" fmla="*/ 5166113 h 6858002"/>
                  <a:gd name="connsiteX73" fmla="*/ 4228901 w 4572002"/>
                  <a:gd name="connsiteY73" fmla="*/ 5166114 h 6858002"/>
                  <a:gd name="connsiteX74" fmla="*/ 4229593 w 4572002"/>
                  <a:gd name="connsiteY74" fmla="*/ 5172091 h 6858002"/>
                  <a:gd name="connsiteX75" fmla="*/ 4232139 w 4572002"/>
                  <a:gd name="connsiteY75" fmla="*/ 5179068 h 6858002"/>
                  <a:gd name="connsiteX76" fmla="*/ 4231973 w 4572002"/>
                  <a:gd name="connsiteY76" fmla="*/ 5229434 h 6858002"/>
                  <a:gd name="connsiteX77" fmla="*/ 4225669 w 4572002"/>
                  <a:gd name="connsiteY77" fmla="*/ 5241089 h 6858002"/>
                  <a:gd name="connsiteX78" fmla="*/ 4208517 w 4572002"/>
                  <a:gd name="connsiteY78" fmla="*/ 5272796 h 6858002"/>
                  <a:gd name="connsiteX79" fmla="*/ 4184613 w 4572002"/>
                  <a:gd name="connsiteY79" fmla="*/ 5312288 h 6858002"/>
                  <a:gd name="connsiteX80" fmla="*/ 4183557 w 4572002"/>
                  <a:gd name="connsiteY80" fmla="*/ 5321350 h 6858002"/>
                  <a:gd name="connsiteX81" fmla="*/ 4181083 w 4572002"/>
                  <a:gd name="connsiteY81" fmla="*/ 5326163 h 6858002"/>
                  <a:gd name="connsiteX82" fmla="*/ 4179637 w 4572002"/>
                  <a:gd name="connsiteY82" fmla="*/ 5355014 h 6858002"/>
                  <a:gd name="connsiteX83" fmla="*/ 4179637 w 4572002"/>
                  <a:gd name="connsiteY83" fmla="*/ 5355015 h 6858002"/>
                  <a:gd name="connsiteX84" fmla="*/ 4184513 w 4572002"/>
                  <a:gd name="connsiteY84" fmla="*/ 5385385 h 6858002"/>
                  <a:gd name="connsiteX85" fmla="*/ 4192704 w 4572002"/>
                  <a:gd name="connsiteY85" fmla="*/ 5425583 h 6858002"/>
                  <a:gd name="connsiteX86" fmla="*/ 4204327 w 4572002"/>
                  <a:gd name="connsiteY86" fmla="*/ 5480638 h 6858002"/>
                  <a:gd name="connsiteX87" fmla="*/ 4208850 w 4572002"/>
                  <a:gd name="connsiteY87" fmla="*/ 5507668 h 6858002"/>
                  <a:gd name="connsiteX88" fmla="*/ 4198232 w 4572002"/>
                  <a:gd name="connsiteY88" fmla="*/ 5531692 h 6858002"/>
                  <a:gd name="connsiteX89" fmla="*/ 4198231 w 4572002"/>
                  <a:gd name="connsiteY89" fmla="*/ 5531693 h 6858002"/>
                  <a:gd name="connsiteX90" fmla="*/ 4188085 w 4572002"/>
                  <a:gd name="connsiteY90" fmla="*/ 5547578 h 6858002"/>
                  <a:gd name="connsiteX91" fmla="*/ 4188085 w 4572002"/>
                  <a:gd name="connsiteY91" fmla="*/ 5547579 h 6858002"/>
                  <a:gd name="connsiteX92" fmla="*/ 4197659 w 4572002"/>
                  <a:gd name="connsiteY92" fmla="*/ 5562747 h 6858002"/>
                  <a:gd name="connsiteX93" fmla="*/ 4268907 w 4572002"/>
                  <a:gd name="connsiteY93" fmla="*/ 5704484 h 6858002"/>
                  <a:gd name="connsiteX94" fmla="*/ 4274812 w 4572002"/>
                  <a:gd name="connsiteY94" fmla="*/ 5740489 h 6858002"/>
                  <a:gd name="connsiteX95" fmla="*/ 4283578 w 4572002"/>
                  <a:gd name="connsiteY95" fmla="*/ 5760874 h 6858002"/>
                  <a:gd name="connsiteX96" fmla="*/ 4371973 w 4572002"/>
                  <a:gd name="connsiteY96" fmla="*/ 5883752 h 6858002"/>
                  <a:gd name="connsiteX97" fmla="*/ 4371974 w 4572002"/>
                  <a:gd name="connsiteY97" fmla="*/ 5883757 h 6858002"/>
                  <a:gd name="connsiteX98" fmla="*/ 4389877 w 4572002"/>
                  <a:gd name="connsiteY98" fmla="*/ 5935946 h 6858002"/>
                  <a:gd name="connsiteX99" fmla="*/ 4389878 w 4572002"/>
                  <a:gd name="connsiteY99" fmla="*/ 5935950 h 6858002"/>
                  <a:gd name="connsiteX100" fmla="*/ 4386259 w 4572002"/>
                  <a:gd name="connsiteY100" fmla="*/ 5993290 h 6858002"/>
                  <a:gd name="connsiteX101" fmla="*/ 4386259 w 4572002"/>
                  <a:gd name="connsiteY101" fmla="*/ 5993291 h 6858002"/>
                  <a:gd name="connsiteX102" fmla="*/ 4379782 w 4572002"/>
                  <a:gd name="connsiteY102" fmla="*/ 6026440 h 6858002"/>
                  <a:gd name="connsiteX103" fmla="*/ 4323583 w 4572002"/>
                  <a:gd name="connsiteY103" fmla="*/ 6108738 h 6858002"/>
                  <a:gd name="connsiteX104" fmla="*/ 4309890 w 4572002"/>
                  <a:gd name="connsiteY104" fmla="*/ 6133314 h 6858002"/>
                  <a:gd name="connsiteX105" fmla="*/ 4309890 w 4572002"/>
                  <a:gd name="connsiteY105" fmla="*/ 6133315 h 6858002"/>
                  <a:gd name="connsiteX106" fmla="*/ 4313591 w 4572002"/>
                  <a:gd name="connsiteY106" fmla="*/ 6143190 h 6858002"/>
                  <a:gd name="connsiteX107" fmla="*/ 4325486 w 4572002"/>
                  <a:gd name="connsiteY107" fmla="*/ 6155600 h 6858002"/>
                  <a:gd name="connsiteX108" fmla="*/ 4325488 w 4572002"/>
                  <a:gd name="connsiteY108" fmla="*/ 6155603 h 6858002"/>
                  <a:gd name="connsiteX109" fmla="*/ 4364160 w 4572002"/>
                  <a:gd name="connsiteY109" fmla="*/ 6228757 h 6858002"/>
                  <a:gd name="connsiteX110" fmla="*/ 4381497 w 4572002"/>
                  <a:gd name="connsiteY110" fmla="*/ 6361540 h 6858002"/>
                  <a:gd name="connsiteX111" fmla="*/ 4381497 w 4572002"/>
                  <a:gd name="connsiteY111" fmla="*/ 6361539 h 6858002"/>
                  <a:gd name="connsiteX112" fmla="*/ 4364160 w 4572002"/>
                  <a:gd name="connsiteY112" fmla="*/ 6228756 h 6858002"/>
                  <a:gd name="connsiteX113" fmla="*/ 4325488 w 4572002"/>
                  <a:gd name="connsiteY113" fmla="*/ 6155602 h 6858002"/>
                  <a:gd name="connsiteX114" fmla="*/ 4325486 w 4572002"/>
                  <a:gd name="connsiteY114" fmla="*/ 6155600 h 6858002"/>
                  <a:gd name="connsiteX115" fmla="*/ 4309890 w 4572002"/>
                  <a:gd name="connsiteY115" fmla="*/ 6133315 h 6858002"/>
                  <a:gd name="connsiteX116" fmla="*/ 4323583 w 4572002"/>
                  <a:gd name="connsiteY116" fmla="*/ 6108739 h 6858002"/>
                  <a:gd name="connsiteX117" fmla="*/ 4379782 w 4572002"/>
                  <a:gd name="connsiteY117" fmla="*/ 6026441 h 6858002"/>
                  <a:gd name="connsiteX118" fmla="*/ 4386259 w 4572002"/>
                  <a:gd name="connsiteY118" fmla="*/ 5993292 h 6858002"/>
                  <a:gd name="connsiteX119" fmla="*/ 4386259 w 4572002"/>
                  <a:gd name="connsiteY119" fmla="*/ 5993290 h 6858002"/>
                  <a:gd name="connsiteX120" fmla="*/ 4389712 w 4572002"/>
                  <a:gd name="connsiteY120" fmla="*/ 5964477 h 6858002"/>
                  <a:gd name="connsiteX121" fmla="*/ 4389878 w 4572002"/>
                  <a:gd name="connsiteY121" fmla="*/ 5935950 h 6858002"/>
                  <a:gd name="connsiteX122" fmla="*/ 4389878 w 4572002"/>
                  <a:gd name="connsiteY122" fmla="*/ 5935949 h 6858002"/>
                  <a:gd name="connsiteX123" fmla="*/ 4389877 w 4572002"/>
                  <a:gd name="connsiteY123" fmla="*/ 5935946 h 6858002"/>
                  <a:gd name="connsiteX124" fmla="*/ 4382997 w 4572002"/>
                  <a:gd name="connsiteY124" fmla="*/ 5909351 h 6858002"/>
                  <a:gd name="connsiteX125" fmla="*/ 4371974 w 4572002"/>
                  <a:gd name="connsiteY125" fmla="*/ 5883757 h 6858002"/>
                  <a:gd name="connsiteX126" fmla="*/ 4371973 w 4572002"/>
                  <a:gd name="connsiteY126" fmla="*/ 5883751 h 6858002"/>
                  <a:gd name="connsiteX127" fmla="*/ 4283578 w 4572002"/>
                  <a:gd name="connsiteY127" fmla="*/ 5760873 h 6858002"/>
                  <a:gd name="connsiteX128" fmla="*/ 4274812 w 4572002"/>
                  <a:gd name="connsiteY128" fmla="*/ 5740488 h 6858002"/>
                  <a:gd name="connsiteX129" fmla="*/ 4268907 w 4572002"/>
                  <a:gd name="connsiteY129" fmla="*/ 5704483 h 6858002"/>
                  <a:gd name="connsiteX130" fmla="*/ 4197659 w 4572002"/>
                  <a:gd name="connsiteY130" fmla="*/ 5562746 h 6858002"/>
                  <a:gd name="connsiteX131" fmla="*/ 4188085 w 4572002"/>
                  <a:gd name="connsiteY131" fmla="*/ 5547578 h 6858002"/>
                  <a:gd name="connsiteX132" fmla="*/ 4198231 w 4572002"/>
                  <a:gd name="connsiteY132" fmla="*/ 5531694 h 6858002"/>
                  <a:gd name="connsiteX133" fmla="*/ 4198232 w 4572002"/>
                  <a:gd name="connsiteY133" fmla="*/ 5531692 h 6858002"/>
                  <a:gd name="connsiteX134" fmla="*/ 4206630 w 4572002"/>
                  <a:gd name="connsiteY134" fmla="*/ 5520422 h 6858002"/>
                  <a:gd name="connsiteX135" fmla="*/ 4208850 w 4572002"/>
                  <a:gd name="connsiteY135" fmla="*/ 5507668 h 6858002"/>
                  <a:gd name="connsiteX136" fmla="*/ 4208850 w 4572002"/>
                  <a:gd name="connsiteY136" fmla="*/ 5507667 h 6858002"/>
                  <a:gd name="connsiteX137" fmla="*/ 4204327 w 4572002"/>
                  <a:gd name="connsiteY137" fmla="*/ 5480637 h 6858002"/>
                  <a:gd name="connsiteX138" fmla="*/ 4192704 w 4572002"/>
                  <a:gd name="connsiteY138" fmla="*/ 5425582 h 6858002"/>
                  <a:gd name="connsiteX139" fmla="*/ 4184513 w 4572002"/>
                  <a:gd name="connsiteY139" fmla="*/ 5385384 h 6858002"/>
                  <a:gd name="connsiteX140" fmla="*/ 4179637 w 4572002"/>
                  <a:gd name="connsiteY140" fmla="*/ 5355014 h 6858002"/>
                  <a:gd name="connsiteX141" fmla="*/ 4183557 w 4572002"/>
                  <a:gd name="connsiteY141" fmla="*/ 5321350 h 6858002"/>
                  <a:gd name="connsiteX142" fmla="*/ 4208517 w 4572002"/>
                  <a:gd name="connsiteY142" fmla="*/ 5272797 h 6858002"/>
                  <a:gd name="connsiteX143" fmla="*/ 4225669 w 4572002"/>
                  <a:gd name="connsiteY143" fmla="*/ 5241089 h 6858002"/>
                  <a:gd name="connsiteX144" fmla="*/ 4231973 w 4572002"/>
                  <a:gd name="connsiteY144" fmla="*/ 5229433 h 6858002"/>
                  <a:gd name="connsiteX145" fmla="*/ 4232139 w 4572002"/>
                  <a:gd name="connsiteY145" fmla="*/ 5179068 h 6858002"/>
                  <a:gd name="connsiteX146" fmla="*/ 4232139 w 4572002"/>
                  <a:gd name="connsiteY146" fmla="*/ 5179067 h 6858002"/>
                  <a:gd name="connsiteX147" fmla="*/ 4229593 w 4572002"/>
                  <a:gd name="connsiteY147" fmla="*/ 5172090 h 6858002"/>
                  <a:gd name="connsiteX148" fmla="*/ 4228901 w 4572002"/>
                  <a:gd name="connsiteY148" fmla="*/ 5166114 h 6858002"/>
                  <a:gd name="connsiteX149" fmla="*/ 4235616 w 4572002"/>
                  <a:gd name="connsiteY149" fmla="*/ 5133225 h 6858002"/>
                  <a:gd name="connsiteX150" fmla="*/ 4235616 w 4572002"/>
                  <a:gd name="connsiteY150" fmla="*/ 5133224 h 6858002"/>
                  <a:gd name="connsiteX151" fmla="*/ 4235615 w 4572002"/>
                  <a:gd name="connsiteY151" fmla="*/ 5133220 h 6858002"/>
                  <a:gd name="connsiteX152" fmla="*/ 4228473 w 4572002"/>
                  <a:gd name="connsiteY152" fmla="*/ 5102461 h 6858002"/>
                  <a:gd name="connsiteX153" fmla="*/ 4222587 w 4572002"/>
                  <a:gd name="connsiteY153" fmla="*/ 5087441 h 6858002"/>
                  <a:gd name="connsiteX154" fmla="*/ 4222582 w 4572002"/>
                  <a:gd name="connsiteY154" fmla="*/ 5087423 h 6858002"/>
                  <a:gd name="connsiteX155" fmla="*/ 4209468 w 4572002"/>
                  <a:gd name="connsiteY155" fmla="*/ 5041521 h 6858002"/>
                  <a:gd name="connsiteX156" fmla="*/ 4182989 w 4572002"/>
                  <a:gd name="connsiteY156" fmla="*/ 4987037 h 6858002"/>
                  <a:gd name="connsiteX157" fmla="*/ 4165707 w 4572002"/>
                  <a:gd name="connsiteY157" fmla="*/ 4957454 h 6858002"/>
                  <a:gd name="connsiteX158" fmla="*/ 4158155 w 4572002"/>
                  <a:gd name="connsiteY158" fmla="*/ 4933805 h 6858002"/>
                  <a:gd name="connsiteX159" fmla="*/ 4159557 w 4572002"/>
                  <a:gd name="connsiteY159" fmla="*/ 4912169 h 6858002"/>
                  <a:gd name="connsiteX160" fmla="*/ 4161262 w 4572002"/>
                  <a:gd name="connsiteY160" fmla="*/ 4889276 h 6858002"/>
                  <a:gd name="connsiteX161" fmla="*/ 4161262 w 4572002"/>
                  <a:gd name="connsiteY161" fmla="*/ 4889275 h 6858002"/>
                  <a:gd name="connsiteX162" fmla="*/ 4156484 w 4572002"/>
                  <a:gd name="connsiteY162" fmla="*/ 4867614 h 6858002"/>
                  <a:gd name="connsiteX163" fmla="*/ 4153733 w 4572002"/>
                  <a:gd name="connsiteY163" fmla="*/ 4863343 h 6858002"/>
                  <a:gd name="connsiteX164" fmla="*/ 4151983 w 4572002"/>
                  <a:gd name="connsiteY164" fmla="*/ 4857317 h 6858002"/>
                  <a:gd name="connsiteX165" fmla="*/ 4131552 w 4572002"/>
                  <a:gd name="connsiteY165" fmla="*/ 4828916 h 6858002"/>
                  <a:gd name="connsiteX166" fmla="*/ 4116716 w 4572002"/>
                  <a:gd name="connsiteY166" fmla="*/ 4800483 h 6858002"/>
                  <a:gd name="connsiteX167" fmla="*/ 4118025 w 4572002"/>
                  <a:gd name="connsiteY167" fmla="*/ 4767765 h 6858002"/>
                  <a:gd name="connsiteX168" fmla="*/ 4127932 w 4572002"/>
                  <a:gd name="connsiteY168" fmla="*/ 4677656 h 6858002"/>
                  <a:gd name="connsiteX169" fmla="*/ 4135934 w 4572002"/>
                  <a:gd name="connsiteY169" fmla="*/ 4659175 h 6858002"/>
                  <a:gd name="connsiteX170" fmla="*/ 4195944 w 4572002"/>
                  <a:gd name="connsiteY170" fmla="*/ 4482005 h 6858002"/>
                  <a:gd name="connsiteX171" fmla="*/ 4196706 w 4572002"/>
                  <a:gd name="connsiteY171" fmla="*/ 4363891 h 6858002"/>
                  <a:gd name="connsiteX172" fmla="*/ 4196706 w 4572002"/>
                  <a:gd name="connsiteY172" fmla="*/ 4363890 h 6858002"/>
                  <a:gd name="connsiteX173" fmla="*/ 4187752 w 4572002"/>
                  <a:gd name="connsiteY173" fmla="*/ 4324645 h 6858002"/>
                  <a:gd name="connsiteX174" fmla="*/ 4147936 w 4572002"/>
                  <a:gd name="connsiteY174" fmla="*/ 4253014 h 6858002"/>
                  <a:gd name="connsiteX175" fmla="*/ 4211111 w 4572002"/>
                  <a:gd name="connsiteY175" fmla="*/ 2836172 h 6858002"/>
                  <a:gd name="connsiteX176" fmla="*/ 4202421 w 4572002"/>
                  <a:gd name="connsiteY176" fmla="*/ 2848793 h 6858002"/>
                  <a:gd name="connsiteX177" fmla="*/ 4186816 w 4572002"/>
                  <a:gd name="connsiteY177" fmla="*/ 2897785 h 6858002"/>
                  <a:gd name="connsiteX178" fmla="*/ 4185787 w 4572002"/>
                  <a:gd name="connsiteY178" fmla="*/ 2903551 h 6858002"/>
                  <a:gd name="connsiteX179" fmla="*/ 4182513 w 4572002"/>
                  <a:gd name="connsiteY179" fmla="*/ 2914328 h 6858002"/>
                  <a:gd name="connsiteX180" fmla="*/ 4177882 w 4572002"/>
                  <a:gd name="connsiteY180" fmla="*/ 2947858 h 6858002"/>
                  <a:gd name="connsiteX181" fmla="*/ 4177881 w 4572002"/>
                  <a:gd name="connsiteY181" fmla="*/ 2947862 h 6858002"/>
                  <a:gd name="connsiteX182" fmla="*/ 4177881 w 4572002"/>
                  <a:gd name="connsiteY182" fmla="*/ 2947863 h 6858002"/>
                  <a:gd name="connsiteX183" fmla="*/ 4181465 w 4572002"/>
                  <a:gd name="connsiteY183" fmla="*/ 2982149 h 6858002"/>
                  <a:gd name="connsiteX184" fmla="*/ 4193158 w 4572002"/>
                  <a:gd name="connsiteY184" fmla="*/ 3077402 h 6858002"/>
                  <a:gd name="connsiteX185" fmla="*/ 4180703 w 4572002"/>
                  <a:gd name="connsiteY185" fmla="*/ 3172654 h 6858002"/>
                  <a:gd name="connsiteX186" fmla="*/ 4133076 w 4572002"/>
                  <a:gd name="connsiteY186" fmla="*/ 3489467 h 6858002"/>
                  <a:gd name="connsiteX187" fmla="*/ 4110977 w 4572002"/>
                  <a:gd name="connsiteY187" fmla="*/ 3544713 h 6858002"/>
                  <a:gd name="connsiteX188" fmla="*/ 4093355 w 4572002"/>
                  <a:gd name="connsiteY188" fmla="*/ 3574408 h 6858002"/>
                  <a:gd name="connsiteX189" fmla="*/ 4093355 w 4572002"/>
                  <a:gd name="connsiteY189" fmla="*/ 3574409 h 6858002"/>
                  <a:gd name="connsiteX190" fmla="*/ 4105453 w 4572002"/>
                  <a:gd name="connsiteY190" fmla="*/ 3606818 h 6858002"/>
                  <a:gd name="connsiteX191" fmla="*/ 4118979 w 4572002"/>
                  <a:gd name="connsiteY191" fmla="*/ 3630633 h 6858002"/>
                  <a:gd name="connsiteX192" fmla="*/ 4136708 w 4572002"/>
                  <a:gd name="connsiteY192" fmla="*/ 3654416 h 6858002"/>
                  <a:gd name="connsiteX193" fmla="*/ 4140382 w 4572002"/>
                  <a:gd name="connsiteY193" fmla="*/ 3668940 h 6858002"/>
                  <a:gd name="connsiteX194" fmla="*/ 4143220 w 4572002"/>
                  <a:gd name="connsiteY194" fmla="*/ 3680164 h 6858002"/>
                  <a:gd name="connsiteX195" fmla="*/ 4139172 w 4572002"/>
                  <a:gd name="connsiteY195" fmla="*/ 3734837 h 6858002"/>
                  <a:gd name="connsiteX196" fmla="*/ 4139172 w 4572002"/>
                  <a:gd name="connsiteY196" fmla="*/ 3734838 h 6858002"/>
                  <a:gd name="connsiteX197" fmla="*/ 4139554 w 4572002"/>
                  <a:gd name="connsiteY197" fmla="*/ 3754653 h 6858002"/>
                  <a:gd name="connsiteX198" fmla="*/ 4145911 w 4572002"/>
                  <a:gd name="connsiteY198" fmla="*/ 3789776 h 6858002"/>
                  <a:gd name="connsiteX199" fmla="*/ 4130980 w 4572002"/>
                  <a:gd name="connsiteY199" fmla="*/ 3822472 h 6858002"/>
                  <a:gd name="connsiteX200" fmla="*/ 4116645 w 4572002"/>
                  <a:gd name="connsiteY200" fmla="*/ 3852619 h 6858002"/>
                  <a:gd name="connsiteX201" fmla="*/ 4116645 w 4572002"/>
                  <a:gd name="connsiteY201" fmla="*/ 3852620 h 6858002"/>
                  <a:gd name="connsiteX202" fmla="*/ 4117425 w 4572002"/>
                  <a:gd name="connsiteY202" fmla="*/ 3868764 h 6858002"/>
                  <a:gd name="connsiteX203" fmla="*/ 4126028 w 4572002"/>
                  <a:gd name="connsiteY203" fmla="*/ 3885337 h 6858002"/>
                  <a:gd name="connsiteX204" fmla="*/ 4126028 w 4572002"/>
                  <a:gd name="connsiteY204" fmla="*/ 3885339 h 6858002"/>
                  <a:gd name="connsiteX205" fmla="*/ 4148409 w 4572002"/>
                  <a:gd name="connsiteY205" fmla="*/ 3923125 h 6858002"/>
                  <a:gd name="connsiteX206" fmla="*/ 4157913 w 4572002"/>
                  <a:gd name="connsiteY206" fmla="*/ 3962160 h 6858002"/>
                  <a:gd name="connsiteX207" fmla="*/ 4142221 w 4572002"/>
                  <a:gd name="connsiteY207" fmla="*/ 4043838 h 6858002"/>
                  <a:gd name="connsiteX208" fmla="*/ 4142220 w 4572002"/>
                  <a:gd name="connsiteY208" fmla="*/ 4043839 h 6858002"/>
                  <a:gd name="connsiteX209" fmla="*/ 4127099 w 4572002"/>
                  <a:gd name="connsiteY209" fmla="*/ 4103825 h 6858002"/>
                  <a:gd name="connsiteX210" fmla="*/ 4127099 w 4572002"/>
                  <a:gd name="connsiteY210" fmla="*/ 4103826 h 6858002"/>
                  <a:gd name="connsiteX211" fmla="*/ 4129066 w 4572002"/>
                  <a:gd name="connsiteY211" fmla="*/ 4134256 h 6858002"/>
                  <a:gd name="connsiteX212" fmla="*/ 4138410 w 4572002"/>
                  <a:gd name="connsiteY212" fmla="*/ 4165382 h 6858002"/>
                  <a:gd name="connsiteX213" fmla="*/ 4138410 w 4572002"/>
                  <a:gd name="connsiteY213" fmla="*/ 4165384 h 6858002"/>
                  <a:gd name="connsiteX214" fmla="*/ 4142315 w 4572002"/>
                  <a:gd name="connsiteY214" fmla="*/ 4192388 h 6858002"/>
                  <a:gd name="connsiteX215" fmla="*/ 4142315 w 4572002"/>
                  <a:gd name="connsiteY215" fmla="*/ 4192387 h 6858002"/>
                  <a:gd name="connsiteX216" fmla="*/ 4138410 w 4572002"/>
                  <a:gd name="connsiteY216" fmla="*/ 4165383 h 6858002"/>
                  <a:gd name="connsiteX217" fmla="*/ 4138410 w 4572002"/>
                  <a:gd name="connsiteY217" fmla="*/ 4165382 h 6858002"/>
                  <a:gd name="connsiteX218" fmla="*/ 4127099 w 4572002"/>
                  <a:gd name="connsiteY218" fmla="*/ 4103826 h 6858002"/>
                  <a:gd name="connsiteX219" fmla="*/ 4142220 w 4572002"/>
                  <a:gd name="connsiteY219" fmla="*/ 4043840 h 6858002"/>
                  <a:gd name="connsiteX220" fmla="*/ 4142221 w 4572002"/>
                  <a:gd name="connsiteY220" fmla="*/ 4043838 h 6858002"/>
                  <a:gd name="connsiteX221" fmla="*/ 4155523 w 4572002"/>
                  <a:gd name="connsiteY221" fmla="*/ 4002410 h 6858002"/>
                  <a:gd name="connsiteX222" fmla="*/ 4157913 w 4572002"/>
                  <a:gd name="connsiteY222" fmla="*/ 3962160 h 6858002"/>
                  <a:gd name="connsiteX223" fmla="*/ 4157913 w 4572002"/>
                  <a:gd name="connsiteY223" fmla="*/ 3962159 h 6858002"/>
                  <a:gd name="connsiteX224" fmla="*/ 4126028 w 4572002"/>
                  <a:gd name="connsiteY224" fmla="*/ 3885338 h 6858002"/>
                  <a:gd name="connsiteX225" fmla="*/ 4126028 w 4572002"/>
                  <a:gd name="connsiteY225" fmla="*/ 3885337 h 6858002"/>
                  <a:gd name="connsiteX226" fmla="*/ 4116645 w 4572002"/>
                  <a:gd name="connsiteY226" fmla="*/ 3852620 h 6858002"/>
                  <a:gd name="connsiteX227" fmla="*/ 4130980 w 4572002"/>
                  <a:gd name="connsiteY227" fmla="*/ 3822473 h 6858002"/>
                  <a:gd name="connsiteX228" fmla="*/ 4145911 w 4572002"/>
                  <a:gd name="connsiteY228" fmla="*/ 3789777 h 6858002"/>
                  <a:gd name="connsiteX229" fmla="*/ 4145911 w 4572002"/>
                  <a:gd name="connsiteY229" fmla="*/ 3789776 h 6858002"/>
                  <a:gd name="connsiteX230" fmla="*/ 4139554 w 4572002"/>
                  <a:gd name="connsiteY230" fmla="*/ 3754652 h 6858002"/>
                  <a:gd name="connsiteX231" fmla="*/ 4139172 w 4572002"/>
                  <a:gd name="connsiteY231" fmla="*/ 3734838 h 6858002"/>
                  <a:gd name="connsiteX232" fmla="*/ 4143220 w 4572002"/>
                  <a:gd name="connsiteY232" fmla="*/ 3680164 h 6858002"/>
                  <a:gd name="connsiteX233" fmla="*/ 4143220 w 4572002"/>
                  <a:gd name="connsiteY233" fmla="*/ 3680163 h 6858002"/>
                  <a:gd name="connsiteX234" fmla="*/ 4140382 w 4572002"/>
                  <a:gd name="connsiteY234" fmla="*/ 3668940 h 6858002"/>
                  <a:gd name="connsiteX235" fmla="*/ 4136708 w 4572002"/>
                  <a:gd name="connsiteY235" fmla="*/ 3654416 h 6858002"/>
                  <a:gd name="connsiteX236" fmla="*/ 4136708 w 4572002"/>
                  <a:gd name="connsiteY236" fmla="*/ 3654416 h 6858002"/>
                  <a:gd name="connsiteX237" fmla="*/ 4136708 w 4572002"/>
                  <a:gd name="connsiteY237" fmla="*/ 3654415 h 6858002"/>
                  <a:gd name="connsiteX238" fmla="*/ 4118979 w 4572002"/>
                  <a:gd name="connsiteY238" fmla="*/ 3630632 h 6858002"/>
                  <a:gd name="connsiteX239" fmla="*/ 4105453 w 4572002"/>
                  <a:gd name="connsiteY239" fmla="*/ 3606817 h 6858002"/>
                  <a:gd name="connsiteX240" fmla="*/ 4095707 w 4572002"/>
                  <a:gd name="connsiteY240" fmla="*/ 3587174 h 6858002"/>
                  <a:gd name="connsiteX241" fmla="*/ 4093355 w 4572002"/>
                  <a:gd name="connsiteY241" fmla="*/ 3574408 h 6858002"/>
                  <a:gd name="connsiteX242" fmla="*/ 4098434 w 4572002"/>
                  <a:gd name="connsiteY242" fmla="*/ 3562321 h 6858002"/>
                  <a:gd name="connsiteX243" fmla="*/ 4110977 w 4572002"/>
                  <a:gd name="connsiteY243" fmla="*/ 3544714 h 6858002"/>
                  <a:gd name="connsiteX244" fmla="*/ 4133076 w 4572002"/>
                  <a:gd name="connsiteY244" fmla="*/ 3489468 h 6858002"/>
                  <a:gd name="connsiteX245" fmla="*/ 4180703 w 4572002"/>
                  <a:gd name="connsiteY245" fmla="*/ 3172655 h 6858002"/>
                  <a:gd name="connsiteX246" fmla="*/ 4193158 w 4572002"/>
                  <a:gd name="connsiteY246" fmla="*/ 3077402 h 6858002"/>
                  <a:gd name="connsiteX247" fmla="*/ 4193158 w 4572002"/>
                  <a:gd name="connsiteY247" fmla="*/ 3077401 h 6858002"/>
                  <a:gd name="connsiteX248" fmla="*/ 4181465 w 4572002"/>
                  <a:gd name="connsiteY248" fmla="*/ 2982148 h 6858002"/>
                  <a:gd name="connsiteX249" fmla="*/ 4177881 w 4572002"/>
                  <a:gd name="connsiteY249" fmla="*/ 2947863 h 6858002"/>
                  <a:gd name="connsiteX250" fmla="*/ 4177882 w 4572002"/>
                  <a:gd name="connsiteY250" fmla="*/ 2947858 h 6858002"/>
                  <a:gd name="connsiteX251" fmla="*/ 4185787 w 4572002"/>
                  <a:gd name="connsiteY251" fmla="*/ 2903551 h 6858002"/>
                  <a:gd name="connsiteX252" fmla="*/ 4202421 w 4572002"/>
                  <a:gd name="connsiteY252" fmla="*/ 2848794 h 6858002"/>
                  <a:gd name="connsiteX253" fmla="*/ 4211111 w 4572002"/>
                  <a:gd name="connsiteY253" fmla="*/ 2836173 h 6858002"/>
                  <a:gd name="connsiteX254" fmla="*/ 3726625 w 4572002"/>
                  <a:gd name="connsiteY254" fmla="*/ 1508458 h 6858002"/>
                  <a:gd name="connsiteX255" fmla="*/ 3698531 w 4572002"/>
                  <a:gd name="connsiteY255" fmla="*/ 1596214 h 6858002"/>
                  <a:gd name="connsiteX256" fmla="*/ 3700436 w 4572002"/>
                  <a:gd name="connsiteY256" fmla="*/ 1624981 h 6858002"/>
                  <a:gd name="connsiteX257" fmla="*/ 3757017 w 4572002"/>
                  <a:gd name="connsiteY257" fmla="*/ 1697754 h 6858002"/>
                  <a:gd name="connsiteX258" fmla="*/ 3779686 w 4572002"/>
                  <a:gd name="connsiteY258" fmla="*/ 1733189 h 6858002"/>
                  <a:gd name="connsiteX259" fmla="*/ 3821407 w 4572002"/>
                  <a:gd name="connsiteY259" fmla="*/ 1833776 h 6858002"/>
                  <a:gd name="connsiteX260" fmla="*/ 3829028 w 4572002"/>
                  <a:gd name="connsiteY260" fmla="*/ 1842159 h 6858002"/>
                  <a:gd name="connsiteX261" fmla="*/ 3919519 w 4572002"/>
                  <a:gd name="connsiteY261" fmla="*/ 1916455 h 6858002"/>
                  <a:gd name="connsiteX262" fmla="*/ 3934949 w 4572002"/>
                  <a:gd name="connsiteY262" fmla="*/ 1933220 h 6858002"/>
                  <a:gd name="connsiteX263" fmla="*/ 3958954 w 4572002"/>
                  <a:gd name="connsiteY263" fmla="*/ 1953414 h 6858002"/>
                  <a:gd name="connsiteX264" fmla="*/ 4005437 w 4572002"/>
                  <a:gd name="connsiteY264" fmla="*/ 2016470 h 6858002"/>
                  <a:gd name="connsiteX265" fmla="*/ 4020296 w 4572002"/>
                  <a:gd name="connsiteY265" fmla="*/ 2094579 h 6858002"/>
                  <a:gd name="connsiteX266" fmla="*/ 4042967 w 4572002"/>
                  <a:gd name="connsiteY266" fmla="*/ 2188880 h 6858002"/>
                  <a:gd name="connsiteX267" fmla="*/ 4058207 w 4572002"/>
                  <a:gd name="connsiteY267" fmla="*/ 2228315 h 6858002"/>
                  <a:gd name="connsiteX268" fmla="*/ 4087164 w 4572002"/>
                  <a:gd name="connsiteY268" fmla="*/ 2334045 h 6858002"/>
                  <a:gd name="connsiteX269" fmla="*/ 4111549 w 4572002"/>
                  <a:gd name="connsiteY269" fmla="*/ 2409486 h 6858002"/>
                  <a:gd name="connsiteX270" fmla="*/ 4128650 w 4572002"/>
                  <a:gd name="connsiteY270" fmla="*/ 2435913 h 6858002"/>
                  <a:gd name="connsiteX271" fmla="*/ 4134481 w 4572002"/>
                  <a:gd name="connsiteY271" fmla="*/ 2463018 h 6858002"/>
                  <a:gd name="connsiteX272" fmla="*/ 4125839 w 4572002"/>
                  <a:gd name="connsiteY272" fmla="*/ 2518262 h 6858002"/>
                  <a:gd name="connsiteX273" fmla="*/ 4125838 w 4572002"/>
                  <a:gd name="connsiteY273" fmla="*/ 2518264 h 6858002"/>
                  <a:gd name="connsiteX274" fmla="*/ 4122194 w 4572002"/>
                  <a:gd name="connsiteY274" fmla="*/ 2545006 h 6858002"/>
                  <a:gd name="connsiteX275" fmla="*/ 4122194 w 4572002"/>
                  <a:gd name="connsiteY275" fmla="*/ 2545007 h 6858002"/>
                  <a:gd name="connsiteX276" fmla="*/ 4126408 w 4572002"/>
                  <a:gd name="connsiteY276" fmla="*/ 2571035 h 6858002"/>
                  <a:gd name="connsiteX277" fmla="*/ 4199563 w 4572002"/>
                  <a:gd name="connsiteY277" fmla="*/ 2668002 h 6858002"/>
                  <a:gd name="connsiteX278" fmla="*/ 4247953 w 4572002"/>
                  <a:gd name="connsiteY278" fmla="*/ 2745349 h 6858002"/>
                  <a:gd name="connsiteX279" fmla="*/ 4247954 w 4572002"/>
                  <a:gd name="connsiteY279" fmla="*/ 2745352 h 6858002"/>
                  <a:gd name="connsiteX280" fmla="*/ 4253873 w 4572002"/>
                  <a:gd name="connsiteY280" fmla="*/ 2778006 h 6858002"/>
                  <a:gd name="connsiteX281" fmla="*/ 4253453 w 4572002"/>
                  <a:gd name="connsiteY281" fmla="*/ 2785440 h 6858002"/>
                  <a:gd name="connsiteX282" fmla="*/ 4243374 w 4572002"/>
                  <a:gd name="connsiteY282" fmla="*/ 2811780 h 6858002"/>
                  <a:gd name="connsiteX283" fmla="*/ 4243371 w 4572002"/>
                  <a:gd name="connsiteY283" fmla="*/ 2811787 h 6858002"/>
                  <a:gd name="connsiteX284" fmla="*/ 4243372 w 4572002"/>
                  <a:gd name="connsiteY284" fmla="*/ 2811787 h 6858002"/>
                  <a:gd name="connsiteX285" fmla="*/ 4243374 w 4572002"/>
                  <a:gd name="connsiteY285" fmla="*/ 2811780 h 6858002"/>
                  <a:gd name="connsiteX286" fmla="*/ 4253025 w 4572002"/>
                  <a:gd name="connsiteY286" fmla="*/ 2793023 h 6858002"/>
                  <a:gd name="connsiteX287" fmla="*/ 4253453 w 4572002"/>
                  <a:gd name="connsiteY287" fmla="*/ 2785440 h 6858002"/>
                  <a:gd name="connsiteX288" fmla="*/ 4254654 w 4572002"/>
                  <a:gd name="connsiteY288" fmla="*/ 2782305 h 6858002"/>
                  <a:gd name="connsiteX289" fmla="*/ 4253873 w 4572002"/>
                  <a:gd name="connsiteY289" fmla="*/ 2778006 h 6858002"/>
                  <a:gd name="connsiteX290" fmla="*/ 4254284 w 4572002"/>
                  <a:gd name="connsiteY290" fmla="*/ 2770758 h 6858002"/>
                  <a:gd name="connsiteX291" fmla="*/ 4247954 w 4572002"/>
                  <a:gd name="connsiteY291" fmla="*/ 2745352 h 6858002"/>
                  <a:gd name="connsiteX292" fmla="*/ 4247953 w 4572002"/>
                  <a:gd name="connsiteY292" fmla="*/ 2745348 h 6858002"/>
                  <a:gd name="connsiteX293" fmla="*/ 4199563 w 4572002"/>
                  <a:gd name="connsiteY293" fmla="*/ 2668001 h 6858002"/>
                  <a:gd name="connsiteX294" fmla="*/ 4126408 w 4572002"/>
                  <a:gd name="connsiteY294" fmla="*/ 2571034 h 6858002"/>
                  <a:gd name="connsiteX295" fmla="*/ 4122194 w 4572002"/>
                  <a:gd name="connsiteY295" fmla="*/ 2545007 h 6858002"/>
                  <a:gd name="connsiteX296" fmla="*/ 4125838 w 4572002"/>
                  <a:gd name="connsiteY296" fmla="*/ 2518265 h 6858002"/>
                  <a:gd name="connsiteX297" fmla="*/ 4125839 w 4572002"/>
                  <a:gd name="connsiteY297" fmla="*/ 2518262 h 6858002"/>
                  <a:gd name="connsiteX298" fmla="*/ 4132419 w 4572002"/>
                  <a:gd name="connsiteY298" fmla="*/ 2490551 h 6858002"/>
                  <a:gd name="connsiteX299" fmla="*/ 4134481 w 4572002"/>
                  <a:gd name="connsiteY299" fmla="*/ 2463018 h 6858002"/>
                  <a:gd name="connsiteX300" fmla="*/ 4134481 w 4572002"/>
                  <a:gd name="connsiteY300" fmla="*/ 2463017 h 6858002"/>
                  <a:gd name="connsiteX301" fmla="*/ 4111549 w 4572002"/>
                  <a:gd name="connsiteY301" fmla="*/ 2409485 h 6858002"/>
                  <a:gd name="connsiteX302" fmla="*/ 4087164 w 4572002"/>
                  <a:gd name="connsiteY302" fmla="*/ 2334044 h 6858002"/>
                  <a:gd name="connsiteX303" fmla="*/ 4058207 w 4572002"/>
                  <a:gd name="connsiteY303" fmla="*/ 2228314 h 6858002"/>
                  <a:gd name="connsiteX304" fmla="*/ 4042967 w 4572002"/>
                  <a:gd name="connsiteY304" fmla="*/ 2188879 h 6858002"/>
                  <a:gd name="connsiteX305" fmla="*/ 4020296 w 4572002"/>
                  <a:gd name="connsiteY305" fmla="*/ 2094578 h 6858002"/>
                  <a:gd name="connsiteX306" fmla="*/ 4005437 w 4572002"/>
                  <a:gd name="connsiteY306" fmla="*/ 2016469 h 6858002"/>
                  <a:gd name="connsiteX307" fmla="*/ 3958954 w 4572002"/>
                  <a:gd name="connsiteY307" fmla="*/ 1953413 h 6858002"/>
                  <a:gd name="connsiteX308" fmla="*/ 3934949 w 4572002"/>
                  <a:gd name="connsiteY308" fmla="*/ 1933219 h 6858002"/>
                  <a:gd name="connsiteX309" fmla="*/ 3919519 w 4572002"/>
                  <a:gd name="connsiteY309" fmla="*/ 1916454 h 6858002"/>
                  <a:gd name="connsiteX310" fmla="*/ 3829028 w 4572002"/>
                  <a:gd name="connsiteY310" fmla="*/ 1842158 h 6858002"/>
                  <a:gd name="connsiteX311" fmla="*/ 3821407 w 4572002"/>
                  <a:gd name="connsiteY311" fmla="*/ 1833775 h 6858002"/>
                  <a:gd name="connsiteX312" fmla="*/ 3779686 w 4572002"/>
                  <a:gd name="connsiteY312" fmla="*/ 1733188 h 6858002"/>
                  <a:gd name="connsiteX313" fmla="*/ 3757018 w 4572002"/>
                  <a:gd name="connsiteY313" fmla="*/ 1697753 h 6858002"/>
                  <a:gd name="connsiteX314" fmla="*/ 3700436 w 4572002"/>
                  <a:gd name="connsiteY314" fmla="*/ 1624980 h 6858002"/>
                  <a:gd name="connsiteX315" fmla="*/ 3698532 w 4572002"/>
                  <a:gd name="connsiteY315" fmla="*/ 1596213 h 6858002"/>
                  <a:gd name="connsiteX316" fmla="*/ 3745230 w 4572002"/>
                  <a:gd name="connsiteY316" fmla="*/ 1459073 h 6858002"/>
                  <a:gd name="connsiteX317" fmla="*/ 3745229 w 4572002"/>
                  <a:gd name="connsiteY317" fmla="*/ 1459074 h 6858002"/>
                  <a:gd name="connsiteX318" fmla="*/ 3736012 w 4572002"/>
                  <a:gd name="connsiteY318" fmla="*/ 1481572 h 6858002"/>
                  <a:gd name="connsiteX319" fmla="*/ 3764423 w 4572002"/>
                  <a:gd name="connsiteY319" fmla="*/ 1268758 h 6858002"/>
                  <a:gd name="connsiteX320" fmla="*/ 3769590 w 4572002"/>
                  <a:gd name="connsiteY320" fmla="*/ 1286070 h 6858002"/>
                  <a:gd name="connsiteX321" fmla="*/ 3791927 w 4572002"/>
                  <a:gd name="connsiteY321" fmla="*/ 1350628 h 6858002"/>
                  <a:gd name="connsiteX322" fmla="*/ 3786333 w 4572002"/>
                  <a:gd name="connsiteY322" fmla="*/ 1413840 h 6858002"/>
                  <a:gd name="connsiteX323" fmla="*/ 3791928 w 4572002"/>
                  <a:gd name="connsiteY323" fmla="*/ 1350627 h 6858002"/>
                  <a:gd name="connsiteX324" fmla="*/ 3769590 w 4572002"/>
                  <a:gd name="connsiteY324" fmla="*/ 1286069 h 6858002"/>
                  <a:gd name="connsiteX325" fmla="*/ 3706152 w 4572002"/>
                  <a:gd name="connsiteY325" fmla="*/ 773035 h 6858002"/>
                  <a:gd name="connsiteX326" fmla="*/ 3706152 w 4572002"/>
                  <a:gd name="connsiteY326" fmla="*/ 773036 h 6858002"/>
                  <a:gd name="connsiteX327" fmla="*/ 3714152 w 4572002"/>
                  <a:gd name="connsiteY327" fmla="*/ 854380 h 6858002"/>
                  <a:gd name="connsiteX328" fmla="*/ 3745205 w 4572002"/>
                  <a:gd name="connsiteY328" fmla="*/ 915344 h 6858002"/>
                  <a:gd name="connsiteX329" fmla="*/ 3755683 w 4572002"/>
                  <a:gd name="connsiteY329" fmla="*/ 927156 h 6858002"/>
                  <a:gd name="connsiteX330" fmla="*/ 3752063 w 4572002"/>
                  <a:gd name="connsiteY330" fmla="*/ 1097088 h 6858002"/>
                  <a:gd name="connsiteX331" fmla="*/ 3747681 w 4572002"/>
                  <a:gd name="connsiteY331" fmla="*/ 1123186 h 6858002"/>
                  <a:gd name="connsiteX332" fmla="*/ 3772400 w 4572002"/>
                  <a:gd name="connsiteY332" fmla="*/ 1184029 h 6858002"/>
                  <a:gd name="connsiteX333" fmla="*/ 3747682 w 4572002"/>
                  <a:gd name="connsiteY333" fmla="*/ 1123185 h 6858002"/>
                  <a:gd name="connsiteX334" fmla="*/ 3752064 w 4572002"/>
                  <a:gd name="connsiteY334" fmla="*/ 1097087 h 6858002"/>
                  <a:gd name="connsiteX335" fmla="*/ 3755684 w 4572002"/>
                  <a:gd name="connsiteY335" fmla="*/ 927155 h 6858002"/>
                  <a:gd name="connsiteX336" fmla="*/ 3745206 w 4572002"/>
                  <a:gd name="connsiteY336" fmla="*/ 915343 h 6858002"/>
                  <a:gd name="connsiteX337" fmla="*/ 3714152 w 4572002"/>
                  <a:gd name="connsiteY337" fmla="*/ 854379 h 6858002"/>
                  <a:gd name="connsiteX338" fmla="*/ 3761553 w 4572002"/>
                  <a:gd name="connsiteY338" fmla="*/ 517851 h 6858002"/>
                  <a:gd name="connsiteX339" fmla="*/ 3752635 w 4572002"/>
                  <a:gd name="connsiteY339" fmla="*/ 556048 h 6858002"/>
                  <a:gd name="connsiteX340" fmla="*/ 3746157 w 4572002"/>
                  <a:gd name="connsiteY340" fmla="*/ 580051 h 6858002"/>
                  <a:gd name="connsiteX341" fmla="*/ 3742776 w 4572002"/>
                  <a:gd name="connsiteY341" fmla="*/ 642538 h 6858002"/>
                  <a:gd name="connsiteX342" fmla="*/ 3730253 w 4572002"/>
                  <a:gd name="connsiteY342" fmla="*/ 694928 h 6858002"/>
                  <a:gd name="connsiteX343" fmla="*/ 3742777 w 4572002"/>
                  <a:gd name="connsiteY343" fmla="*/ 642537 h 6858002"/>
                  <a:gd name="connsiteX344" fmla="*/ 3746158 w 4572002"/>
                  <a:gd name="connsiteY344" fmla="*/ 580050 h 6858002"/>
                  <a:gd name="connsiteX345" fmla="*/ 3752636 w 4572002"/>
                  <a:gd name="connsiteY345" fmla="*/ 556047 h 6858002"/>
                  <a:gd name="connsiteX346" fmla="*/ 3774848 w 4572002"/>
                  <a:gd name="connsiteY346" fmla="*/ 298169 h 6858002"/>
                  <a:gd name="connsiteX347" fmla="*/ 3760065 w 4572002"/>
                  <a:gd name="connsiteY347" fmla="*/ 313534 h 6858002"/>
                  <a:gd name="connsiteX348" fmla="*/ 3759493 w 4572002"/>
                  <a:gd name="connsiteY348" fmla="*/ 338871 h 6858002"/>
                  <a:gd name="connsiteX349" fmla="*/ 3759500 w 4572002"/>
                  <a:gd name="connsiteY349" fmla="*/ 338900 h 6858002"/>
                  <a:gd name="connsiteX350" fmla="*/ 3769400 w 4572002"/>
                  <a:gd name="connsiteY350" fmla="*/ 395640 h 6858002"/>
                  <a:gd name="connsiteX351" fmla="*/ 3765590 w 4572002"/>
                  <a:gd name="connsiteY351" fmla="*/ 367328 h 6858002"/>
                  <a:gd name="connsiteX352" fmla="*/ 3759500 w 4572002"/>
                  <a:gd name="connsiteY352" fmla="*/ 338900 h 6858002"/>
                  <a:gd name="connsiteX353" fmla="*/ 3759494 w 4572002"/>
                  <a:gd name="connsiteY353" fmla="*/ 338870 h 6858002"/>
                  <a:gd name="connsiteX354" fmla="*/ 3760066 w 4572002"/>
                  <a:gd name="connsiteY354" fmla="*/ 313533 h 6858002"/>
                  <a:gd name="connsiteX355" fmla="*/ 3782393 w 4572002"/>
                  <a:gd name="connsiteY355" fmla="*/ 281568 h 6858002"/>
                  <a:gd name="connsiteX356" fmla="*/ 3777498 w 4572002"/>
                  <a:gd name="connsiteY356" fmla="*/ 295415 h 6858002"/>
                  <a:gd name="connsiteX357" fmla="*/ 3777499 w 4572002"/>
                  <a:gd name="connsiteY357" fmla="*/ 295415 h 6858002"/>
                  <a:gd name="connsiteX358" fmla="*/ 3769073 w 4572002"/>
                  <a:gd name="connsiteY358" fmla="*/ 24486 h 6858002"/>
                  <a:gd name="connsiteX359" fmla="*/ 3766810 w 4572002"/>
                  <a:gd name="connsiteY359" fmla="*/ 74129 h 6858002"/>
                  <a:gd name="connsiteX360" fmla="*/ 3772734 w 4572002"/>
                  <a:gd name="connsiteY360" fmla="*/ 125861 h 6858002"/>
                  <a:gd name="connsiteX361" fmla="*/ 3777129 w 4572002"/>
                  <a:gd name="connsiteY361" fmla="*/ 153387 h 6858002"/>
                  <a:gd name="connsiteX362" fmla="*/ 3785402 w 4572002"/>
                  <a:gd name="connsiteY362" fmla="*/ 228944 h 6858002"/>
                  <a:gd name="connsiteX363" fmla="*/ 3780943 w 4572002"/>
                  <a:gd name="connsiteY363" fmla="*/ 177271 h 6858002"/>
                  <a:gd name="connsiteX364" fmla="*/ 3777129 w 4572002"/>
                  <a:gd name="connsiteY364" fmla="*/ 153387 h 6858002"/>
                  <a:gd name="connsiteX365" fmla="*/ 3776930 w 4572002"/>
                  <a:gd name="connsiteY365" fmla="*/ 151569 h 6858002"/>
                  <a:gd name="connsiteX366" fmla="*/ 3766811 w 4572002"/>
                  <a:gd name="connsiteY366" fmla="*/ 74129 h 6858002"/>
                  <a:gd name="connsiteX367" fmla="*/ 3766492 w 4572002"/>
                  <a:gd name="connsiteY367" fmla="*/ 0 h 6858002"/>
                  <a:gd name="connsiteX368" fmla="*/ 4230600 w 4572002"/>
                  <a:gd name="connsiteY368" fmla="*/ 0 h 6858002"/>
                  <a:gd name="connsiteX369" fmla="*/ 4229473 w 4572002"/>
                  <a:gd name="connsiteY369" fmla="*/ 2817 h 6858002"/>
                  <a:gd name="connsiteX370" fmla="*/ 4215375 w 4572002"/>
                  <a:gd name="connsiteY370" fmla="*/ 63587 h 6858002"/>
                  <a:gd name="connsiteX371" fmla="*/ 4201468 w 4572002"/>
                  <a:gd name="connsiteY371" fmla="*/ 176939 h 6858002"/>
                  <a:gd name="connsiteX372" fmla="*/ 4193466 w 4572002"/>
                  <a:gd name="connsiteY372" fmla="*/ 200182 h 6858002"/>
                  <a:gd name="connsiteX373" fmla="*/ 4155554 w 4572002"/>
                  <a:gd name="connsiteY373" fmla="*/ 340774 h 6858002"/>
                  <a:gd name="connsiteX374" fmla="*/ 4156319 w 4572002"/>
                  <a:gd name="connsiteY374" fmla="*/ 453364 h 6858002"/>
                  <a:gd name="connsiteX375" fmla="*/ 4158033 w 4572002"/>
                  <a:gd name="connsiteY375" fmla="*/ 462126 h 6858002"/>
                  <a:gd name="connsiteX376" fmla="*/ 4170605 w 4572002"/>
                  <a:gd name="connsiteY376" fmla="*/ 505182 h 6858002"/>
                  <a:gd name="connsiteX377" fmla="*/ 4167177 w 4572002"/>
                  <a:gd name="connsiteY377" fmla="*/ 571860 h 6858002"/>
                  <a:gd name="connsiteX378" fmla="*/ 4149840 w 4572002"/>
                  <a:gd name="connsiteY378" fmla="*/ 617772 h 6858002"/>
                  <a:gd name="connsiteX379" fmla="*/ 4149078 w 4572002"/>
                  <a:gd name="connsiteY379" fmla="*/ 674923 h 6858002"/>
                  <a:gd name="connsiteX380" fmla="*/ 4159937 w 4572002"/>
                  <a:gd name="connsiteY380" fmla="*/ 740268 h 6858002"/>
                  <a:gd name="connsiteX381" fmla="*/ 4162223 w 4572002"/>
                  <a:gd name="connsiteY381" fmla="*/ 769605 h 6858002"/>
                  <a:gd name="connsiteX382" fmla="*/ 4184703 w 4572002"/>
                  <a:gd name="connsiteY382" fmla="*/ 850189 h 6858002"/>
                  <a:gd name="connsiteX383" fmla="*/ 4179179 w 4572002"/>
                  <a:gd name="connsiteY383" fmla="*/ 898198 h 6858002"/>
                  <a:gd name="connsiteX384" fmla="*/ 4164319 w 4572002"/>
                  <a:gd name="connsiteY384" fmla="*/ 945444 h 6858002"/>
                  <a:gd name="connsiteX385" fmla="*/ 4150030 w 4572002"/>
                  <a:gd name="connsiteY385" fmla="*/ 975733 h 6858002"/>
                  <a:gd name="connsiteX386" fmla="*/ 4139934 w 4572002"/>
                  <a:gd name="connsiteY386" fmla="*/ 1036887 h 6858002"/>
                  <a:gd name="connsiteX387" fmla="*/ 4141458 w 4572002"/>
                  <a:gd name="connsiteY387" fmla="*/ 1048125 h 6858002"/>
                  <a:gd name="connsiteX388" fmla="*/ 4154032 w 4572002"/>
                  <a:gd name="connsiteY388" fmla="*/ 1230633 h 6858002"/>
                  <a:gd name="connsiteX389" fmla="*/ 4174225 w 4572002"/>
                  <a:gd name="connsiteY389" fmla="*/ 1303024 h 6858002"/>
                  <a:gd name="connsiteX390" fmla="*/ 4176701 w 4572002"/>
                  <a:gd name="connsiteY390" fmla="*/ 1318456 h 6858002"/>
                  <a:gd name="connsiteX391" fmla="*/ 4199372 w 4572002"/>
                  <a:gd name="connsiteY391" fmla="*/ 1472575 h 6858002"/>
                  <a:gd name="connsiteX392" fmla="*/ 4200325 w 4572002"/>
                  <a:gd name="connsiteY392" fmla="*/ 1489720 h 6858002"/>
                  <a:gd name="connsiteX393" fmla="*/ 4196324 w 4572002"/>
                  <a:gd name="connsiteY393" fmla="*/ 1537537 h 6858002"/>
                  <a:gd name="connsiteX394" fmla="*/ 4237474 w 4572002"/>
                  <a:gd name="connsiteY394" fmla="*/ 1650317 h 6858002"/>
                  <a:gd name="connsiteX395" fmla="*/ 4251572 w 4572002"/>
                  <a:gd name="connsiteY395" fmla="*/ 1763287 h 6858002"/>
                  <a:gd name="connsiteX396" fmla="*/ 4251380 w 4572002"/>
                  <a:gd name="connsiteY396" fmla="*/ 1825393 h 6858002"/>
                  <a:gd name="connsiteX397" fmla="*/ 4261478 w 4572002"/>
                  <a:gd name="connsiteY397" fmla="*/ 1869780 h 6858002"/>
                  <a:gd name="connsiteX398" fmla="*/ 4292149 w 4572002"/>
                  <a:gd name="connsiteY398" fmla="*/ 1978940 h 6858002"/>
                  <a:gd name="connsiteX399" fmla="*/ 4296911 w 4572002"/>
                  <a:gd name="connsiteY399" fmla="*/ 2030378 h 6858002"/>
                  <a:gd name="connsiteX400" fmla="*/ 4307201 w 4572002"/>
                  <a:gd name="connsiteY400" fmla="*/ 2085054 h 6858002"/>
                  <a:gd name="connsiteX401" fmla="*/ 4353302 w 4572002"/>
                  <a:gd name="connsiteY401" fmla="*/ 2220312 h 6858002"/>
                  <a:gd name="connsiteX402" fmla="*/ 4350636 w 4572002"/>
                  <a:gd name="connsiteY402" fmla="*/ 2330806 h 6858002"/>
                  <a:gd name="connsiteX403" fmla="*/ 4351206 w 4572002"/>
                  <a:gd name="connsiteY403" fmla="*/ 2401292 h 6858002"/>
                  <a:gd name="connsiteX404" fmla="*/ 4366446 w 4572002"/>
                  <a:gd name="connsiteY404" fmla="*/ 2485307 h 6858002"/>
                  <a:gd name="connsiteX405" fmla="*/ 4388736 w 4572002"/>
                  <a:gd name="connsiteY405" fmla="*/ 2554079 h 6858002"/>
                  <a:gd name="connsiteX406" fmla="*/ 4406453 w 4572002"/>
                  <a:gd name="connsiteY406" fmla="*/ 2649143 h 6858002"/>
                  <a:gd name="connsiteX407" fmla="*/ 4440554 w 4572002"/>
                  <a:gd name="connsiteY407" fmla="*/ 2743826 h 6858002"/>
                  <a:gd name="connsiteX408" fmla="*/ 4466653 w 4572002"/>
                  <a:gd name="connsiteY408" fmla="*/ 2809930 h 6858002"/>
                  <a:gd name="connsiteX409" fmla="*/ 4489705 w 4572002"/>
                  <a:gd name="connsiteY409" fmla="*/ 2901943 h 6858002"/>
                  <a:gd name="connsiteX410" fmla="*/ 4505897 w 4572002"/>
                  <a:gd name="connsiteY410" fmla="*/ 3042728 h 6858002"/>
                  <a:gd name="connsiteX411" fmla="*/ 4507613 w 4572002"/>
                  <a:gd name="connsiteY411" fmla="*/ 3107500 h 6858002"/>
                  <a:gd name="connsiteX412" fmla="*/ 4545521 w 4572002"/>
                  <a:gd name="connsiteY412" fmla="*/ 3209993 h 6858002"/>
                  <a:gd name="connsiteX413" fmla="*/ 4563811 w 4572002"/>
                  <a:gd name="connsiteY413" fmla="*/ 3253809 h 6858002"/>
                  <a:gd name="connsiteX414" fmla="*/ 4548570 w 4572002"/>
                  <a:gd name="connsiteY414" fmla="*/ 3293244 h 6858002"/>
                  <a:gd name="connsiteX415" fmla="*/ 4531043 w 4572002"/>
                  <a:gd name="connsiteY415" fmla="*/ 3318771 h 6858002"/>
                  <a:gd name="connsiteX416" fmla="*/ 4545904 w 4572002"/>
                  <a:gd name="connsiteY416" fmla="*/ 3399546 h 6858002"/>
                  <a:gd name="connsiteX417" fmla="*/ 4561524 w 4572002"/>
                  <a:gd name="connsiteY417" fmla="*/ 3485275 h 6858002"/>
                  <a:gd name="connsiteX418" fmla="*/ 4572002 w 4572002"/>
                  <a:gd name="connsiteY418" fmla="*/ 3546617 h 6858002"/>
                  <a:gd name="connsiteX419" fmla="*/ 4563620 w 4572002"/>
                  <a:gd name="connsiteY419" fmla="*/ 3623201 h 6858002"/>
                  <a:gd name="connsiteX420" fmla="*/ 4560192 w 4572002"/>
                  <a:gd name="connsiteY420" fmla="*/ 3683591 h 6858002"/>
                  <a:gd name="connsiteX421" fmla="*/ 4550476 w 4572002"/>
                  <a:gd name="connsiteY421" fmla="*/ 3732361 h 6858002"/>
                  <a:gd name="connsiteX422" fmla="*/ 4544759 w 4572002"/>
                  <a:gd name="connsiteY422" fmla="*/ 3749506 h 6858002"/>
                  <a:gd name="connsiteX423" fmla="*/ 4500182 w 4572002"/>
                  <a:gd name="connsiteY423" fmla="*/ 3885338 h 6858002"/>
                  <a:gd name="connsiteX424" fmla="*/ 4464557 w 4572002"/>
                  <a:gd name="connsiteY424" fmla="*/ 4030503 h 6858002"/>
                  <a:gd name="connsiteX425" fmla="*/ 4487039 w 4572002"/>
                  <a:gd name="connsiteY425" fmla="*/ 4124614 h 6858002"/>
                  <a:gd name="connsiteX426" fmla="*/ 4486656 w 4572002"/>
                  <a:gd name="connsiteY426" fmla="*/ 4159667 h 6858002"/>
                  <a:gd name="connsiteX427" fmla="*/ 4491801 w 4572002"/>
                  <a:gd name="connsiteY427" fmla="*/ 4320837 h 6858002"/>
                  <a:gd name="connsiteX428" fmla="*/ 4497325 w 4572002"/>
                  <a:gd name="connsiteY428" fmla="*/ 4349222 h 6858002"/>
                  <a:gd name="connsiteX429" fmla="*/ 4474653 w 4572002"/>
                  <a:gd name="connsiteY429" fmla="*/ 4502579 h 6858002"/>
                  <a:gd name="connsiteX430" fmla="*/ 4470844 w 4572002"/>
                  <a:gd name="connsiteY430" fmla="*/ 4558207 h 6858002"/>
                  <a:gd name="connsiteX431" fmla="*/ 4464557 w 4572002"/>
                  <a:gd name="connsiteY431" fmla="*/ 4609452 h 6858002"/>
                  <a:gd name="connsiteX432" fmla="*/ 4463033 w 4572002"/>
                  <a:gd name="connsiteY432" fmla="*/ 4681083 h 6858002"/>
                  <a:gd name="connsiteX433" fmla="*/ 4465891 w 4572002"/>
                  <a:gd name="connsiteY433" fmla="*/ 4755381 h 6858002"/>
                  <a:gd name="connsiteX434" fmla="*/ 4465319 w 4572002"/>
                  <a:gd name="connsiteY434" fmla="*/ 4838250 h 6858002"/>
                  <a:gd name="connsiteX435" fmla="*/ 4460367 w 4572002"/>
                  <a:gd name="connsiteY435" fmla="*/ 4871019 h 6858002"/>
                  <a:gd name="connsiteX436" fmla="*/ 4463795 w 4572002"/>
                  <a:gd name="connsiteY436" fmla="*/ 4959602 h 6858002"/>
                  <a:gd name="connsiteX437" fmla="*/ 4458082 w 4572002"/>
                  <a:gd name="connsiteY437" fmla="*/ 5006086 h 6858002"/>
                  <a:gd name="connsiteX438" fmla="*/ 4456937 w 4572002"/>
                  <a:gd name="connsiteY438" fmla="*/ 5082670 h 6858002"/>
                  <a:gd name="connsiteX439" fmla="*/ 4455603 w 4572002"/>
                  <a:gd name="connsiteY439" fmla="*/ 5107627 h 6858002"/>
                  <a:gd name="connsiteX440" fmla="*/ 4454840 w 4572002"/>
                  <a:gd name="connsiteY440" fmla="*/ 5129916 h 6858002"/>
                  <a:gd name="connsiteX441" fmla="*/ 4470464 w 4572002"/>
                  <a:gd name="connsiteY441" fmla="*/ 5206308 h 6858002"/>
                  <a:gd name="connsiteX442" fmla="*/ 4471415 w 4572002"/>
                  <a:gd name="connsiteY442" fmla="*/ 5274129 h 6858002"/>
                  <a:gd name="connsiteX443" fmla="*/ 4483990 w 4572002"/>
                  <a:gd name="connsiteY443" fmla="*/ 5393005 h 6858002"/>
                  <a:gd name="connsiteX444" fmla="*/ 4479607 w 4572002"/>
                  <a:gd name="connsiteY444" fmla="*/ 5419295 h 6858002"/>
                  <a:gd name="connsiteX445" fmla="*/ 4477894 w 4572002"/>
                  <a:gd name="connsiteY445" fmla="*/ 5501594 h 6858002"/>
                  <a:gd name="connsiteX446" fmla="*/ 4476560 w 4572002"/>
                  <a:gd name="connsiteY446" fmla="*/ 5548460 h 6858002"/>
                  <a:gd name="connsiteX447" fmla="*/ 4485703 w 4572002"/>
                  <a:gd name="connsiteY447" fmla="*/ 5606372 h 6858002"/>
                  <a:gd name="connsiteX448" fmla="*/ 4505134 w 4572002"/>
                  <a:gd name="connsiteY448" fmla="*/ 5706959 h 6858002"/>
                  <a:gd name="connsiteX449" fmla="*/ 4508183 w 4572002"/>
                  <a:gd name="connsiteY449" fmla="*/ 5733440 h 6858002"/>
                  <a:gd name="connsiteX450" fmla="*/ 4517519 w 4572002"/>
                  <a:gd name="connsiteY450" fmla="*/ 5781830 h 6858002"/>
                  <a:gd name="connsiteX451" fmla="*/ 4519234 w 4572002"/>
                  <a:gd name="connsiteY451" fmla="*/ 5790592 h 6858002"/>
                  <a:gd name="connsiteX452" fmla="*/ 4542855 w 4572002"/>
                  <a:gd name="connsiteY452" fmla="*/ 5864318 h 6858002"/>
                  <a:gd name="connsiteX453" fmla="*/ 4544759 w 4572002"/>
                  <a:gd name="connsiteY453" fmla="*/ 5902610 h 6858002"/>
                  <a:gd name="connsiteX454" fmla="*/ 4544951 w 4572002"/>
                  <a:gd name="connsiteY454" fmla="*/ 6012723 h 6858002"/>
                  <a:gd name="connsiteX455" fmla="*/ 4541332 w 4572002"/>
                  <a:gd name="connsiteY455" fmla="*/ 6059397 h 6858002"/>
                  <a:gd name="connsiteX456" fmla="*/ 4527426 w 4572002"/>
                  <a:gd name="connsiteY456" fmla="*/ 6171605 h 6858002"/>
                  <a:gd name="connsiteX457" fmla="*/ 4520568 w 4572002"/>
                  <a:gd name="connsiteY457" fmla="*/ 6242093 h 6858002"/>
                  <a:gd name="connsiteX458" fmla="*/ 4509706 w 4572002"/>
                  <a:gd name="connsiteY458" fmla="*/ 6323058 h 6858002"/>
                  <a:gd name="connsiteX459" fmla="*/ 4502848 w 4572002"/>
                  <a:gd name="connsiteY459" fmla="*/ 6415833 h 6858002"/>
                  <a:gd name="connsiteX460" fmla="*/ 4482084 w 4572002"/>
                  <a:gd name="connsiteY460" fmla="*/ 6584812 h 6858002"/>
                  <a:gd name="connsiteX461" fmla="*/ 4460557 w 4572002"/>
                  <a:gd name="connsiteY461" fmla="*/ 6748458 h 6858002"/>
                  <a:gd name="connsiteX462" fmla="*/ 4441507 w 4572002"/>
                  <a:gd name="connsiteY462" fmla="*/ 6815516 h 6858002"/>
                  <a:gd name="connsiteX463" fmla="*/ 4431806 w 4572002"/>
                  <a:gd name="connsiteY463" fmla="*/ 6858001 h 6858002"/>
                  <a:gd name="connsiteX464" fmla="*/ 4259554 w 4572002"/>
                  <a:gd name="connsiteY464" fmla="*/ 6858001 h 6858002"/>
                  <a:gd name="connsiteX465" fmla="*/ 4259554 w 4572002"/>
                  <a:gd name="connsiteY465" fmla="*/ 6858002 h 6858002"/>
                  <a:gd name="connsiteX466" fmla="*/ 0 w 4572002"/>
                  <a:gd name="connsiteY466" fmla="*/ 6858002 h 6858002"/>
                  <a:gd name="connsiteX467" fmla="*/ 0 w 4572002"/>
                  <a:gd name="connsiteY467" fmla="*/ 2 h 6858002"/>
                  <a:gd name="connsiteX468" fmla="*/ 3766492 w 4572002"/>
                  <a:gd name="connsiteY468" fmla="*/ 1 h 6858002"/>
                  <a:gd name="connsiteX469" fmla="*/ 3769210 w 4572002"/>
                  <a:gd name="connsiteY469" fmla="*/ 21486 h 6858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</a:cxnLst>
                <a:rect l="l" t="t" r="r" b="b"/>
                <a:pathLst>
                  <a:path w="4572002" h="6858002">
                    <a:moveTo>
                      <a:pt x="4214994" y="6564620"/>
                    </a:moveTo>
                    <a:lnTo>
                      <a:pt x="4214994" y="6564621"/>
                    </a:lnTo>
                    <a:cubicBezTo>
                      <a:pt x="4225281" y="6575479"/>
                      <a:pt x="4231378" y="6582147"/>
                      <a:pt x="4237474" y="6588626"/>
                    </a:cubicBezTo>
                    <a:lnTo>
                      <a:pt x="4254096" y="6625225"/>
                    </a:lnTo>
                    <a:lnTo>
                      <a:pt x="4247001" y="6662540"/>
                    </a:lnTo>
                    <a:lnTo>
                      <a:pt x="4247000" y="6662541"/>
                    </a:lnTo>
                    <a:lnTo>
                      <a:pt x="4246999" y="6662544"/>
                    </a:lnTo>
                    <a:lnTo>
                      <a:pt x="4235550" y="6683027"/>
                    </a:lnTo>
                    <a:lnTo>
                      <a:pt x="4232403" y="6702976"/>
                    </a:lnTo>
                    <a:lnTo>
                      <a:pt x="4232403" y="6702977"/>
                    </a:lnTo>
                    <a:cubicBezTo>
                      <a:pt x="4232808" y="6716169"/>
                      <a:pt x="4237951" y="6729219"/>
                      <a:pt x="4246238" y="6742553"/>
                    </a:cubicBezTo>
                    <a:lnTo>
                      <a:pt x="4246239" y="6742555"/>
                    </a:lnTo>
                    <a:lnTo>
                      <a:pt x="4265716" y="6812062"/>
                    </a:lnTo>
                    <a:lnTo>
                      <a:pt x="4265717" y="6812064"/>
                    </a:lnTo>
                    <a:lnTo>
                      <a:pt x="4265717" y="6812063"/>
                    </a:lnTo>
                    <a:lnTo>
                      <a:pt x="4265716" y="6812062"/>
                    </a:lnTo>
                    <a:lnTo>
                      <a:pt x="4260942" y="6776800"/>
                    </a:lnTo>
                    <a:lnTo>
                      <a:pt x="4246239" y="6742555"/>
                    </a:lnTo>
                    <a:lnTo>
                      <a:pt x="4246238" y="6742552"/>
                    </a:lnTo>
                    <a:lnTo>
                      <a:pt x="4232403" y="6702976"/>
                    </a:lnTo>
                    <a:lnTo>
                      <a:pt x="4246999" y="6662544"/>
                    </a:lnTo>
                    <a:lnTo>
                      <a:pt x="4247000" y="6662542"/>
                    </a:lnTo>
                    <a:lnTo>
                      <a:pt x="4247001" y="6662540"/>
                    </a:lnTo>
                    <a:lnTo>
                      <a:pt x="4254084" y="6645552"/>
                    </a:lnTo>
                    <a:lnTo>
                      <a:pt x="4254096" y="6625225"/>
                    </a:lnTo>
                    <a:lnTo>
                      <a:pt x="4254096" y="6625224"/>
                    </a:lnTo>
                    <a:cubicBezTo>
                      <a:pt x="4252000" y="6611341"/>
                      <a:pt x="4245951" y="6597578"/>
                      <a:pt x="4237474" y="6588625"/>
                    </a:cubicBezTo>
                    <a:close/>
                    <a:moveTo>
                      <a:pt x="4295315" y="6438981"/>
                    </a:moveTo>
                    <a:lnTo>
                      <a:pt x="4275385" y="6463840"/>
                    </a:lnTo>
                    <a:lnTo>
                      <a:pt x="4275382" y="6463849"/>
                    </a:lnTo>
                    <a:lnTo>
                      <a:pt x="4261587" y="6513012"/>
                    </a:lnTo>
                    <a:lnTo>
                      <a:pt x="4242781" y="6546194"/>
                    </a:lnTo>
                    <a:lnTo>
                      <a:pt x="4242781" y="6546195"/>
                    </a:lnTo>
                    <a:lnTo>
                      <a:pt x="4259120" y="6521804"/>
                    </a:lnTo>
                    <a:lnTo>
                      <a:pt x="4261587" y="6513012"/>
                    </a:lnTo>
                    <a:lnTo>
                      <a:pt x="4264398" y="6508052"/>
                    </a:lnTo>
                    <a:lnTo>
                      <a:pt x="4275382" y="6463849"/>
                    </a:lnTo>
                    <a:lnTo>
                      <a:pt x="4275385" y="6463841"/>
                    </a:lnTo>
                    <a:cubicBezTo>
                      <a:pt x="4278336" y="6451650"/>
                      <a:pt x="4285813" y="6444077"/>
                      <a:pt x="4295315" y="6438981"/>
                    </a:cubicBezTo>
                    <a:close/>
                    <a:moveTo>
                      <a:pt x="4381289" y="6365204"/>
                    </a:moveTo>
                    <a:lnTo>
                      <a:pt x="4380008" y="6387910"/>
                    </a:lnTo>
                    <a:lnTo>
                      <a:pt x="4378243" y="6391549"/>
                    </a:lnTo>
                    <a:lnTo>
                      <a:pt x="4370589" y="6407332"/>
                    </a:lnTo>
                    <a:lnTo>
                      <a:pt x="4370589" y="6407333"/>
                    </a:lnTo>
                    <a:lnTo>
                      <a:pt x="4378243" y="6391549"/>
                    </a:lnTo>
                    <a:lnTo>
                      <a:pt x="4380008" y="6387910"/>
                    </a:lnTo>
                    <a:close/>
                    <a:moveTo>
                      <a:pt x="4142220" y="4221391"/>
                    </a:moveTo>
                    <a:lnTo>
                      <a:pt x="4142220" y="4221392"/>
                    </a:lnTo>
                    <a:cubicBezTo>
                      <a:pt x="4142982" y="4232061"/>
                      <a:pt x="4143172" y="4243873"/>
                      <a:pt x="4147936" y="4253015"/>
                    </a:cubicBezTo>
                    <a:cubicBezTo>
                      <a:pt x="4160129" y="4277402"/>
                      <a:pt x="4175749" y="4300071"/>
                      <a:pt x="4187752" y="4324646"/>
                    </a:cubicBezTo>
                    <a:lnTo>
                      <a:pt x="4196706" y="4363891"/>
                    </a:lnTo>
                    <a:lnTo>
                      <a:pt x="4195944" y="4482004"/>
                    </a:lnTo>
                    <a:cubicBezTo>
                      <a:pt x="4193276" y="4546776"/>
                      <a:pt x="4192704" y="4612500"/>
                      <a:pt x="4135934" y="4659174"/>
                    </a:cubicBezTo>
                    <a:cubicBezTo>
                      <a:pt x="4131362" y="4662986"/>
                      <a:pt x="4128694" y="4671176"/>
                      <a:pt x="4127932" y="4677655"/>
                    </a:cubicBezTo>
                    <a:cubicBezTo>
                      <a:pt x="4124313" y="4707564"/>
                      <a:pt x="4123931" y="4738235"/>
                      <a:pt x="4118025" y="4767764"/>
                    </a:cubicBezTo>
                    <a:cubicBezTo>
                      <a:pt x="4115644" y="4779575"/>
                      <a:pt x="4114835" y="4790387"/>
                      <a:pt x="4116716" y="4800483"/>
                    </a:cubicBezTo>
                    <a:lnTo>
                      <a:pt x="4116716" y="4800484"/>
                    </a:lnTo>
                    <a:cubicBezTo>
                      <a:pt x="4118597" y="4810581"/>
                      <a:pt x="4123170" y="4819964"/>
                      <a:pt x="4131552" y="4828917"/>
                    </a:cubicBezTo>
                    <a:lnTo>
                      <a:pt x="4153733" y="4863343"/>
                    </a:lnTo>
                    <a:lnTo>
                      <a:pt x="4161262" y="4889275"/>
                    </a:lnTo>
                    <a:lnTo>
                      <a:pt x="4159557" y="4912168"/>
                    </a:lnTo>
                    <a:cubicBezTo>
                      <a:pt x="4157842" y="4919978"/>
                      <a:pt x="4157485" y="4927122"/>
                      <a:pt x="4158155" y="4933804"/>
                    </a:cubicBezTo>
                    <a:lnTo>
                      <a:pt x="4158155" y="4933805"/>
                    </a:lnTo>
                    <a:lnTo>
                      <a:pt x="4162914" y="4952673"/>
                    </a:lnTo>
                    <a:lnTo>
                      <a:pt x="4165707" y="4957454"/>
                    </a:lnTo>
                    <a:lnTo>
                      <a:pt x="4166985" y="4961456"/>
                    </a:lnTo>
                    <a:cubicBezTo>
                      <a:pt x="4171496" y="4970097"/>
                      <a:pt x="4177202" y="4978394"/>
                      <a:pt x="4182989" y="4987038"/>
                    </a:cubicBezTo>
                    <a:cubicBezTo>
                      <a:pt x="4194228" y="5003802"/>
                      <a:pt x="4208326" y="5022853"/>
                      <a:pt x="4209468" y="5041522"/>
                    </a:cubicBezTo>
                    <a:cubicBezTo>
                      <a:pt x="4210087" y="5052096"/>
                      <a:pt x="4213005" y="5062300"/>
                      <a:pt x="4216684" y="5072376"/>
                    </a:cubicBezTo>
                    <a:lnTo>
                      <a:pt x="4222587" y="5087441"/>
                    </a:lnTo>
                    <a:lnTo>
                      <a:pt x="4235615" y="5133220"/>
                    </a:lnTo>
                    <a:lnTo>
                      <a:pt x="4235616" y="5133225"/>
                    </a:lnTo>
                    <a:lnTo>
                      <a:pt x="4228901" y="5166113"/>
                    </a:lnTo>
                    <a:lnTo>
                      <a:pt x="4228901" y="5166114"/>
                    </a:lnTo>
                    <a:cubicBezTo>
                      <a:pt x="4228139" y="5167638"/>
                      <a:pt x="4228712" y="5169781"/>
                      <a:pt x="4229593" y="5172091"/>
                    </a:cubicBezTo>
                    <a:lnTo>
                      <a:pt x="4232139" y="5179068"/>
                    </a:lnTo>
                    <a:cubicBezTo>
                      <a:pt x="4235759" y="5196595"/>
                      <a:pt x="4235807" y="5213598"/>
                      <a:pt x="4231973" y="5229434"/>
                    </a:cubicBezTo>
                    <a:lnTo>
                      <a:pt x="4225669" y="5241089"/>
                    </a:lnTo>
                    <a:lnTo>
                      <a:pt x="4208517" y="5272796"/>
                    </a:lnTo>
                    <a:cubicBezTo>
                      <a:pt x="4196871" y="5285441"/>
                      <a:pt x="4189165" y="5298595"/>
                      <a:pt x="4184613" y="5312288"/>
                    </a:cubicBezTo>
                    <a:lnTo>
                      <a:pt x="4183557" y="5321350"/>
                    </a:lnTo>
                    <a:lnTo>
                      <a:pt x="4181083" y="5326163"/>
                    </a:lnTo>
                    <a:lnTo>
                      <a:pt x="4179637" y="5355014"/>
                    </a:lnTo>
                    <a:lnTo>
                      <a:pt x="4179637" y="5355015"/>
                    </a:lnTo>
                    <a:cubicBezTo>
                      <a:pt x="4180286" y="5364883"/>
                      <a:pt x="4181989" y="5375003"/>
                      <a:pt x="4184513" y="5385385"/>
                    </a:cubicBezTo>
                    <a:cubicBezTo>
                      <a:pt x="4187752" y="5398722"/>
                      <a:pt x="4190038" y="5412058"/>
                      <a:pt x="4192704" y="5425583"/>
                    </a:cubicBezTo>
                    <a:cubicBezTo>
                      <a:pt x="4196514" y="5443871"/>
                      <a:pt x="4200516" y="5462352"/>
                      <a:pt x="4204327" y="5480638"/>
                    </a:cubicBezTo>
                    <a:lnTo>
                      <a:pt x="4208850" y="5507668"/>
                    </a:lnTo>
                    <a:lnTo>
                      <a:pt x="4198232" y="5531692"/>
                    </a:lnTo>
                    <a:lnTo>
                      <a:pt x="4198231" y="5531693"/>
                    </a:lnTo>
                    <a:cubicBezTo>
                      <a:pt x="4191181" y="5537600"/>
                      <a:pt x="4187989" y="5542649"/>
                      <a:pt x="4188085" y="5547578"/>
                    </a:cubicBezTo>
                    <a:lnTo>
                      <a:pt x="4188085" y="5547579"/>
                    </a:lnTo>
                    <a:cubicBezTo>
                      <a:pt x="4188180" y="5552508"/>
                      <a:pt x="4191562" y="5557318"/>
                      <a:pt x="4197659" y="5562747"/>
                    </a:cubicBezTo>
                    <a:cubicBezTo>
                      <a:pt x="4240332" y="5600468"/>
                      <a:pt x="4267003" y="5646190"/>
                      <a:pt x="4268907" y="5704484"/>
                    </a:cubicBezTo>
                    <a:cubicBezTo>
                      <a:pt x="4269289" y="5716486"/>
                      <a:pt x="4271954" y="5728679"/>
                      <a:pt x="4274812" y="5740489"/>
                    </a:cubicBezTo>
                    <a:cubicBezTo>
                      <a:pt x="4276527" y="5747729"/>
                      <a:pt x="4278433" y="5756494"/>
                      <a:pt x="4283578" y="5760874"/>
                    </a:cubicBezTo>
                    <a:cubicBezTo>
                      <a:pt x="4322821" y="5794975"/>
                      <a:pt x="4350063" y="5837458"/>
                      <a:pt x="4371973" y="5883752"/>
                    </a:cubicBezTo>
                    <a:lnTo>
                      <a:pt x="4371974" y="5883757"/>
                    </a:lnTo>
                    <a:lnTo>
                      <a:pt x="4389877" y="5935946"/>
                    </a:lnTo>
                    <a:lnTo>
                      <a:pt x="4389878" y="5935950"/>
                    </a:lnTo>
                    <a:lnTo>
                      <a:pt x="4386259" y="5993290"/>
                    </a:lnTo>
                    <a:lnTo>
                      <a:pt x="4386259" y="5993291"/>
                    </a:lnTo>
                    <a:cubicBezTo>
                      <a:pt x="4385116" y="6004531"/>
                      <a:pt x="4385306" y="6017485"/>
                      <a:pt x="4379782" y="6026440"/>
                    </a:cubicBezTo>
                    <a:cubicBezTo>
                      <a:pt x="4362445" y="6054825"/>
                      <a:pt x="4343778" y="6082258"/>
                      <a:pt x="4323583" y="6108738"/>
                    </a:cubicBezTo>
                    <a:cubicBezTo>
                      <a:pt x="4314914" y="6120074"/>
                      <a:pt x="4309961" y="6126884"/>
                      <a:pt x="4309890" y="6133314"/>
                    </a:cubicBezTo>
                    <a:lnTo>
                      <a:pt x="4309890" y="6133315"/>
                    </a:lnTo>
                    <a:lnTo>
                      <a:pt x="4313591" y="6143190"/>
                    </a:lnTo>
                    <a:lnTo>
                      <a:pt x="4325486" y="6155600"/>
                    </a:lnTo>
                    <a:lnTo>
                      <a:pt x="4325488" y="6155603"/>
                    </a:lnTo>
                    <a:cubicBezTo>
                      <a:pt x="4347778" y="6175798"/>
                      <a:pt x="4359398" y="6200945"/>
                      <a:pt x="4364160" y="6228757"/>
                    </a:cubicBezTo>
                    <a:lnTo>
                      <a:pt x="4381497" y="6361540"/>
                    </a:lnTo>
                    <a:lnTo>
                      <a:pt x="4381497" y="6361539"/>
                    </a:lnTo>
                    <a:cubicBezTo>
                      <a:pt x="4377877" y="6317151"/>
                      <a:pt x="4371590" y="6272764"/>
                      <a:pt x="4364160" y="6228756"/>
                    </a:cubicBezTo>
                    <a:cubicBezTo>
                      <a:pt x="4359398" y="6200944"/>
                      <a:pt x="4347778" y="6175797"/>
                      <a:pt x="4325488" y="6155602"/>
                    </a:cubicBezTo>
                    <a:lnTo>
                      <a:pt x="4325486" y="6155600"/>
                    </a:lnTo>
                    <a:lnTo>
                      <a:pt x="4309890" y="6133315"/>
                    </a:lnTo>
                    <a:lnTo>
                      <a:pt x="4323583" y="6108739"/>
                    </a:lnTo>
                    <a:cubicBezTo>
                      <a:pt x="4343778" y="6082259"/>
                      <a:pt x="4362445" y="6054826"/>
                      <a:pt x="4379782" y="6026441"/>
                    </a:cubicBezTo>
                    <a:cubicBezTo>
                      <a:pt x="4385306" y="6017486"/>
                      <a:pt x="4385116" y="6004532"/>
                      <a:pt x="4386259" y="5993292"/>
                    </a:cubicBezTo>
                    <a:lnTo>
                      <a:pt x="4386259" y="5993290"/>
                    </a:lnTo>
                    <a:lnTo>
                      <a:pt x="4389712" y="5964477"/>
                    </a:lnTo>
                    <a:lnTo>
                      <a:pt x="4389878" y="5935950"/>
                    </a:lnTo>
                    <a:lnTo>
                      <a:pt x="4389878" y="5935949"/>
                    </a:lnTo>
                    <a:lnTo>
                      <a:pt x="4389877" y="5935946"/>
                    </a:lnTo>
                    <a:lnTo>
                      <a:pt x="4382997" y="5909351"/>
                    </a:lnTo>
                    <a:lnTo>
                      <a:pt x="4371974" y="5883757"/>
                    </a:lnTo>
                    <a:lnTo>
                      <a:pt x="4371973" y="5883751"/>
                    </a:lnTo>
                    <a:cubicBezTo>
                      <a:pt x="4350063" y="5837457"/>
                      <a:pt x="4322821" y="5794974"/>
                      <a:pt x="4283578" y="5760873"/>
                    </a:cubicBezTo>
                    <a:cubicBezTo>
                      <a:pt x="4278433" y="5756493"/>
                      <a:pt x="4276527" y="5747728"/>
                      <a:pt x="4274812" y="5740488"/>
                    </a:cubicBezTo>
                    <a:cubicBezTo>
                      <a:pt x="4271954" y="5728678"/>
                      <a:pt x="4269289" y="5716485"/>
                      <a:pt x="4268907" y="5704483"/>
                    </a:cubicBezTo>
                    <a:cubicBezTo>
                      <a:pt x="4267003" y="5646189"/>
                      <a:pt x="4240332" y="5600467"/>
                      <a:pt x="4197659" y="5562746"/>
                    </a:cubicBezTo>
                    <a:lnTo>
                      <a:pt x="4188085" y="5547578"/>
                    </a:lnTo>
                    <a:lnTo>
                      <a:pt x="4198231" y="5531694"/>
                    </a:lnTo>
                    <a:lnTo>
                      <a:pt x="4198232" y="5531692"/>
                    </a:lnTo>
                    <a:lnTo>
                      <a:pt x="4206630" y="5520422"/>
                    </a:lnTo>
                    <a:lnTo>
                      <a:pt x="4208850" y="5507668"/>
                    </a:lnTo>
                    <a:lnTo>
                      <a:pt x="4208850" y="5507667"/>
                    </a:lnTo>
                    <a:cubicBezTo>
                      <a:pt x="4208803" y="5498832"/>
                      <a:pt x="4206231" y="5489497"/>
                      <a:pt x="4204327" y="5480637"/>
                    </a:cubicBezTo>
                    <a:cubicBezTo>
                      <a:pt x="4200516" y="5462351"/>
                      <a:pt x="4196514" y="5443870"/>
                      <a:pt x="4192704" y="5425582"/>
                    </a:cubicBezTo>
                    <a:cubicBezTo>
                      <a:pt x="4190038" y="5412057"/>
                      <a:pt x="4187752" y="5398721"/>
                      <a:pt x="4184513" y="5385384"/>
                    </a:cubicBezTo>
                    <a:lnTo>
                      <a:pt x="4179637" y="5355014"/>
                    </a:lnTo>
                    <a:lnTo>
                      <a:pt x="4183557" y="5321350"/>
                    </a:lnTo>
                    <a:lnTo>
                      <a:pt x="4208517" y="5272797"/>
                    </a:lnTo>
                    <a:lnTo>
                      <a:pt x="4225669" y="5241089"/>
                    </a:lnTo>
                    <a:lnTo>
                      <a:pt x="4231973" y="5229433"/>
                    </a:lnTo>
                    <a:lnTo>
                      <a:pt x="4232139" y="5179068"/>
                    </a:lnTo>
                    <a:lnTo>
                      <a:pt x="4232139" y="5179067"/>
                    </a:lnTo>
                    <a:cubicBezTo>
                      <a:pt x="4231663" y="5176876"/>
                      <a:pt x="4230473" y="5174400"/>
                      <a:pt x="4229593" y="5172090"/>
                    </a:cubicBezTo>
                    <a:lnTo>
                      <a:pt x="4228901" y="5166114"/>
                    </a:lnTo>
                    <a:lnTo>
                      <a:pt x="4235616" y="5133225"/>
                    </a:lnTo>
                    <a:lnTo>
                      <a:pt x="4235616" y="5133224"/>
                    </a:lnTo>
                    <a:lnTo>
                      <a:pt x="4235615" y="5133220"/>
                    </a:lnTo>
                    <a:lnTo>
                      <a:pt x="4228473" y="5102461"/>
                    </a:lnTo>
                    <a:lnTo>
                      <a:pt x="4222587" y="5087441"/>
                    </a:lnTo>
                    <a:lnTo>
                      <a:pt x="4222582" y="5087423"/>
                    </a:lnTo>
                    <a:cubicBezTo>
                      <a:pt x="4216496" y="5072411"/>
                      <a:pt x="4210397" y="5057381"/>
                      <a:pt x="4209468" y="5041521"/>
                    </a:cubicBezTo>
                    <a:cubicBezTo>
                      <a:pt x="4208326" y="5022852"/>
                      <a:pt x="4194228" y="5003801"/>
                      <a:pt x="4182989" y="4987037"/>
                    </a:cubicBezTo>
                    <a:lnTo>
                      <a:pt x="4165707" y="4957454"/>
                    </a:lnTo>
                    <a:lnTo>
                      <a:pt x="4158155" y="4933805"/>
                    </a:lnTo>
                    <a:lnTo>
                      <a:pt x="4159557" y="4912169"/>
                    </a:lnTo>
                    <a:cubicBezTo>
                      <a:pt x="4161319" y="4904358"/>
                      <a:pt x="4161831" y="4896714"/>
                      <a:pt x="4161262" y="4889276"/>
                    </a:cubicBezTo>
                    <a:lnTo>
                      <a:pt x="4161262" y="4889275"/>
                    </a:lnTo>
                    <a:lnTo>
                      <a:pt x="4156484" y="4867614"/>
                    </a:lnTo>
                    <a:lnTo>
                      <a:pt x="4153733" y="4863343"/>
                    </a:lnTo>
                    <a:lnTo>
                      <a:pt x="4151983" y="4857317"/>
                    </a:lnTo>
                    <a:cubicBezTo>
                      <a:pt x="4146840" y="4847214"/>
                      <a:pt x="4139839" y="4837703"/>
                      <a:pt x="4131552" y="4828916"/>
                    </a:cubicBezTo>
                    <a:lnTo>
                      <a:pt x="4116716" y="4800483"/>
                    </a:lnTo>
                    <a:lnTo>
                      <a:pt x="4118025" y="4767765"/>
                    </a:lnTo>
                    <a:cubicBezTo>
                      <a:pt x="4123931" y="4738236"/>
                      <a:pt x="4124313" y="4707565"/>
                      <a:pt x="4127932" y="4677656"/>
                    </a:cubicBezTo>
                    <a:cubicBezTo>
                      <a:pt x="4128694" y="4671177"/>
                      <a:pt x="4131362" y="4662987"/>
                      <a:pt x="4135934" y="4659175"/>
                    </a:cubicBezTo>
                    <a:cubicBezTo>
                      <a:pt x="4192704" y="4612501"/>
                      <a:pt x="4193276" y="4546777"/>
                      <a:pt x="4195944" y="4482005"/>
                    </a:cubicBezTo>
                    <a:cubicBezTo>
                      <a:pt x="4197659" y="4442762"/>
                      <a:pt x="4197659" y="4403326"/>
                      <a:pt x="4196706" y="4363891"/>
                    </a:cubicBezTo>
                    <a:lnTo>
                      <a:pt x="4196706" y="4363890"/>
                    </a:lnTo>
                    <a:cubicBezTo>
                      <a:pt x="4196514" y="4350554"/>
                      <a:pt x="4193466" y="4336457"/>
                      <a:pt x="4187752" y="4324645"/>
                    </a:cubicBezTo>
                    <a:cubicBezTo>
                      <a:pt x="4175749" y="4300070"/>
                      <a:pt x="4160129" y="4277401"/>
                      <a:pt x="4147936" y="4253014"/>
                    </a:cubicBezTo>
                    <a:close/>
                    <a:moveTo>
                      <a:pt x="4211111" y="2836172"/>
                    </a:moveTo>
                    <a:lnTo>
                      <a:pt x="4202421" y="2848793"/>
                    </a:lnTo>
                    <a:cubicBezTo>
                      <a:pt x="4197421" y="2865010"/>
                      <a:pt x="4191562" y="2881307"/>
                      <a:pt x="4186816" y="2897785"/>
                    </a:cubicBezTo>
                    <a:lnTo>
                      <a:pt x="4185787" y="2903551"/>
                    </a:lnTo>
                    <a:lnTo>
                      <a:pt x="4182513" y="2914328"/>
                    </a:lnTo>
                    <a:lnTo>
                      <a:pt x="4177882" y="2947858"/>
                    </a:lnTo>
                    <a:lnTo>
                      <a:pt x="4177881" y="2947862"/>
                    </a:lnTo>
                    <a:lnTo>
                      <a:pt x="4177881" y="2947863"/>
                    </a:lnTo>
                    <a:cubicBezTo>
                      <a:pt x="4177512" y="2959157"/>
                      <a:pt x="4178512" y="2970576"/>
                      <a:pt x="4181465" y="2982149"/>
                    </a:cubicBezTo>
                    <a:lnTo>
                      <a:pt x="4193158" y="3077402"/>
                    </a:lnTo>
                    <a:lnTo>
                      <a:pt x="4180703" y="3172654"/>
                    </a:lnTo>
                    <a:cubicBezTo>
                      <a:pt x="4154794" y="3276480"/>
                      <a:pt x="4127362" y="3380305"/>
                      <a:pt x="4133076" y="3489467"/>
                    </a:cubicBezTo>
                    <a:cubicBezTo>
                      <a:pt x="4134028" y="3507563"/>
                      <a:pt x="4122407" y="3529090"/>
                      <a:pt x="4110977" y="3544713"/>
                    </a:cubicBezTo>
                    <a:cubicBezTo>
                      <a:pt x="4100119" y="3559668"/>
                      <a:pt x="4094260" y="3566812"/>
                      <a:pt x="4093355" y="3574408"/>
                    </a:cubicBezTo>
                    <a:lnTo>
                      <a:pt x="4093355" y="3574409"/>
                    </a:lnTo>
                    <a:cubicBezTo>
                      <a:pt x="4092450" y="3582005"/>
                      <a:pt x="4096499" y="3590054"/>
                      <a:pt x="4105453" y="3606818"/>
                    </a:cubicBezTo>
                    <a:cubicBezTo>
                      <a:pt x="4109835" y="3614820"/>
                      <a:pt x="4112501" y="3624726"/>
                      <a:pt x="4118979" y="3630633"/>
                    </a:cubicBezTo>
                    <a:lnTo>
                      <a:pt x="4136708" y="3654416"/>
                    </a:lnTo>
                    <a:lnTo>
                      <a:pt x="4140382" y="3668940"/>
                    </a:lnTo>
                    <a:lnTo>
                      <a:pt x="4143220" y="3680164"/>
                    </a:lnTo>
                    <a:lnTo>
                      <a:pt x="4139172" y="3734837"/>
                    </a:lnTo>
                    <a:lnTo>
                      <a:pt x="4139172" y="3734838"/>
                    </a:lnTo>
                    <a:cubicBezTo>
                      <a:pt x="4138220" y="3741316"/>
                      <a:pt x="4136886" y="3749126"/>
                      <a:pt x="4139554" y="3754653"/>
                    </a:cubicBezTo>
                    <a:lnTo>
                      <a:pt x="4145911" y="3789776"/>
                    </a:lnTo>
                    <a:lnTo>
                      <a:pt x="4130980" y="3822472"/>
                    </a:lnTo>
                    <a:cubicBezTo>
                      <a:pt x="4123932" y="3831902"/>
                      <a:pt x="4118312" y="3842046"/>
                      <a:pt x="4116645" y="3852619"/>
                    </a:cubicBezTo>
                    <a:lnTo>
                      <a:pt x="4116645" y="3852620"/>
                    </a:lnTo>
                    <a:lnTo>
                      <a:pt x="4117425" y="3868764"/>
                    </a:lnTo>
                    <a:lnTo>
                      <a:pt x="4126028" y="3885337"/>
                    </a:lnTo>
                    <a:lnTo>
                      <a:pt x="4126028" y="3885339"/>
                    </a:lnTo>
                    <a:cubicBezTo>
                      <a:pt x="4135744" y="3897722"/>
                      <a:pt x="4143150" y="3910319"/>
                      <a:pt x="4148409" y="3923125"/>
                    </a:cubicBezTo>
                    <a:lnTo>
                      <a:pt x="4157913" y="3962160"/>
                    </a:lnTo>
                    <a:lnTo>
                      <a:pt x="4142221" y="4043838"/>
                    </a:lnTo>
                    <a:lnTo>
                      <a:pt x="4142220" y="4043839"/>
                    </a:lnTo>
                    <a:cubicBezTo>
                      <a:pt x="4133457" y="4063842"/>
                      <a:pt x="4128075" y="4083702"/>
                      <a:pt x="4127099" y="4103825"/>
                    </a:cubicBezTo>
                    <a:lnTo>
                      <a:pt x="4127099" y="4103826"/>
                    </a:lnTo>
                    <a:lnTo>
                      <a:pt x="4129066" y="4134256"/>
                    </a:lnTo>
                    <a:lnTo>
                      <a:pt x="4138410" y="4165382"/>
                    </a:lnTo>
                    <a:lnTo>
                      <a:pt x="4138410" y="4165384"/>
                    </a:lnTo>
                    <a:lnTo>
                      <a:pt x="4142315" y="4192388"/>
                    </a:lnTo>
                    <a:lnTo>
                      <a:pt x="4142315" y="4192387"/>
                    </a:lnTo>
                    <a:cubicBezTo>
                      <a:pt x="4142411" y="4182767"/>
                      <a:pt x="4141839" y="4173480"/>
                      <a:pt x="4138410" y="4165383"/>
                    </a:cubicBezTo>
                    <a:lnTo>
                      <a:pt x="4138410" y="4165382"/>
                    </a:lnTo>
                    <a:lnTo>
                      <a:pt x="4127099" y="4103826"/>
                    </a:lnTo>
                    <a:lnTo>
                      <a:pt x="4142220" y="4043840"/>
                    </a:lnTo>
                    <a:lnTo>
                      <a:pt x="4142221" y="4043838"/>
                    </a:lnTo>
                    <a:lnTo>
                      <a:pt x="4155523" y="4002410"/>
                    </a:lnTo>
                    <a:lnTo>
                      <a:pt x="4157913" y="3962160"/>
                    </a:lnTo>
                    <a:lnTo>
                      <a:pt x="4157913" y="3962159"/>
                    </a:lnTo>
                    <a:cubicBezTo>
                      <a:pt x="4155651" y="3935727"/>
                      <a:pt x="4145460" y="3910104"/>
                      <a:pt x="4126028" y="3885338"/>
                    </a:cubicBezTo>
                    <a:lnTo>
                      <a:pt x="4126028" y="3885337"/>
                    </a:lnTo>
                    <a:lnTo>
                      <a:pt x="4116645" y="3852620"/>
                    </a:lnTo>
                    <a:lnTo>
                      <a:pt x="4130980" y="3822473"/>
                    </a:lnTo>
                    <a:cubicBezTo>
                      <a:pt x="4139172" y="3811614"/>
                      <a:pt x="4144316" y="3800897"/>
                      <a:pt x="4145911" y="3789777"/>
                    </a:cubicBezTo>
                    <a:lnTo>
                      <a:pt x="4145911" y="3789776"/>
                    </a:lnTo>
                    <a:cubicBezTo>
                      <a:pt x="4147507" y="3778655"/>
                      <a:pt x="4145554" y="3767130"/>
                      <a:pt x="4139554" y="3754652"/>
                    </a:cubicBezTo>
                    <a:lnTo>
                      <a:pt x="4139172" y="3734838"/>
                    </a:lnTo>
                    <a:lnTo>
                      <a:pt x="4143220" y="3680164"/>
                    </a:lnTo>
                    <a:lnTo>
                      <a:pt x="4143220" y="3680163"/>
                    </a:lnTo>
                    <a:lnTo>
                      <a:pt x="4140382" y="3668940"/>
                    </a:lnTo>
                    <a:lnTo>
                      <a:pt x="4136708" y="3654416"/>
                    </a:lnTo>
                    <a:lnTo>
                      <a:pt x="4136708" y="3654416"/>
                    </a:lnTo>
                    <a:lnTo>
                      <a:pt x="4136708" y="3654415"/>
                    </a:lnTo>
                    <a:cubicBezTo>
                      <a:pt x="4132898" y="3646123"/>
                      <a:pt x="4127219" y="3638157"/>
                      <a:pt x="4118979" y="3630632"/>
                    </a:cubicBezTo>
                    <a:cubicBezTo>
                      <a:pt x="4112501" y="3624725"/>
                      <a:pt x="4109835" y="3614819"/>
                      <a:pt x="4105453" y="3606817"/>
                    </a:cubicBezTo>
                    <a:cubicBezTo>
                      <a:pt x="4100976" y="3598435"/>
                      <a:pt x="4097725" y="3592232"/>
                      <a:pt x="4095707" y="3587174"/>
                    </a:cubicBezTo>
                    <a:lnTo>
                      <a:pt x="4093355" y="3574408"/>
                    </a:lnTo>
                    <a:lnTo>
                      <a:pt x="4098434" y="3562321"/>
                    </a:lnTo>
                    <a:cubicBezTo>
                      <a:pt x="4101369" y="3557716"/>
                      <a:pt x="4105548" y="3552191"/>
                      <a:pt x="4110977" y="3544714"/>
                    </a:cubicBezTo>
                    <a:cubicBezTo>
                      <a:pt x="4122407" y="3529091"/>
                      <a:pt x="4134028" y="3507564"/>
                      <a:pt x="4133076" y="3489468"/>
                    </a:cubicBezTo>
                    <a:cubicBezTo>
                      <a:pt x="4127362" y="3380306"/>
                      <a:pt x="4154794" y="3276481"/>
                      <a:pt x="4180703" y="3172655"/>
                    </a:cubicBezTo>
                    <a:cubicBezTo>
                      <a:pt x="4188705" y="3140650"/>
                      <a:pt x="4192943" y="3109026"/>
                      <a:pt x="4193158" y="3077402"/>
                    </a:cubicBezTo>
                    <a:lnTo>
                      <a:pt x="4193158" y="3077401"/>
                    </a:lnTo>
                    <a:cubicBezTo>
                      <a:pt x="4193372" y="3045777"/>
                      <a:pt x="4189562" y="3014153"/>
                      <a:pt x="4181465" y="2982148"/>
                    </a:cubicBezTo>
                    <a:lnTo>
                      <a:pt x="4177881" y="2947863"/>
                    </a:lnTo>
                    <a:lnTo>
                      <a:pt x="4177882" y="2947858"/>
                    </a:lnTo>
                    <a:lnTo>
                      <a:pt x="4185787" y="2903551"/>
                    </a:lnTo>
                    <a:lnTo>
                      <a:pt x="4202421" y="2848794"/>
                    </a:lnTo>
                    <a:cubicBezTo>
                      <a:pt x="4203754" y="2844317"/>
                      <a:pt x="4207040" y="2839983"/>
                      <a:pt x="4211111" y="2836173"/>
                    </a:cubicBezTo>
                    <a:close/>
                    <a:moveTo>
                      <a:pt x="3726625" y="1508458"/>
                    </a:moveTo>
                    <a:lnTo>
                      <a:pt x="3698531" y="1596214"/>
                    </a:lnTo>
                    <a:cubicBezTo>
                      <a:pt x="3696054" y="1604979"/>
                      <a:pt x="3697579" y="1615837"/>
                      <a:pt x="3700436" y="1624981"/>
                    </a:cubicBezTo>
                    <a:cubicBezTo>
                      <a:pt x="3710152" y="1656224"/>
                      <a:pt x="3734537" y="1676037"/>
                      <a:pt x="3757017" y="1697754"/>
                    </a:cubicBezTo>
                    <a:cubicBezTo>
                      <a:pt x="3766924" y="1707280"/>
                      <a:pt x="3773972" y="1720424"/>
                      <a:pt x="3779686" y="1733189"/>
                    </a:cubicBezTo>
                    <a:cubicBezTo>
                      <a:pt x="3794357" y="1766336"/>
                      <a:pt x="3807501" y="1800247"/>
                      <a:pt x="3821407" y="1833776"/>
                    </a:cubicBezTo>
                    <a:cubicBezTo>
                      <a:pt x="3822741" y="1837014"/>
                      <a:pt x="3826170" y="1839680"/>
                      <a:pt x="3829028" y="1842159"/>
                    </a:cubicBezTo>
                    <a:cubicBezTo>
                      <a:pt x="3859129" y="1866923"/>
                      <a:pt x="3889418" y="1891498"/>
                      <a:pt x="3919519" y="1916455"/>
                    </a:cubicBezTo>
                    <a:cubicBezTo>
                      <a:pt x="3925233" y="1921217"/>
                      <a:pt x="3929425" y="1928077"/>
                      <a:pt x="3934949" y="1933220"/>
                    </a:cubicBezTo>
                    <a:cubicBezTo>
                      <a:pt x="3942569" y="1940460"/>
                      <a:pt x="3949810" y="1949604"/>
                      <a:pt x="3958954" y="1953414"/>
                    </a:cubicBezTo>
                    <a:cubicBezTo>
                      <a:pt x="3987719" y="1965225"/>
                      <a:pt x="4000103" y="1987895"/>
                      <a:pt x="4005437" y="2016470"/>
                    </a:cubicBezTo>
                    <a:cubicBezTo>
                      <a:pt x="4010390" y="2042571"/>
                      <a:pt x="4014582" y="2068670"/>
                      <a:pt x="4020296" y="2094579"/>
                    </a:cubicBezTo>
                    <a:cubicBezTo>
                      <a:pt x="4027154" y="2126202"/>
                      <a:pt x="4034584" y="2157637"/>
                      <a:pt x="4042967" y="2188880"/>
                    </a:cubicBezTo>
                    <a:cubicBezTo>
                      <a:pt x="4046587" y="2202405"/>
                      <a:pt x="4050777" y="2216693"/>
                      <a:pt x="4058207" y="2228315"/>
                    </a:cubicBezTo>
                    <a:cubicBezTo>
                      <a:pt x="4078782" y="2260891"/>
                      <a:pt x="4092688" y="2295754"/>
                      <a:pt x="4087164" y="2334045"/>
                    </a:cubicBezTo>
                    <a:cubicBezTo>
                      <a:pt x="4082782" y="2364716"/>
                      <a:pt x="4094022" y="2390435"/>
                      <a:pt x="4111549" y="2409486"/>
                    </a:cubicBezTo>
                    <a:cubicBezTo>
                      <a:pt x="4119503" y="2418155"/>
                      <a:pt x="4125016" y="2426977"/>
                      <a:pt x="4128650" y="2435913"/>
                    </a:cubicBezTo>
                    <a:lnTo>
                      <a:pt x="4134481" y="2463018"/>
                    </a:lnTo>
                    <a:lnTo>
                      <a:pt x="4125839" y="2518262"/>
                    </a:lnTo>
                    <a:lnTo>
                      <a:pt x="4125838" y="2518264"/>
                    </a:lnTo>
                    <a:cubicBezTo>
                      <a:pt x="4123171" y="2527790"/>
                      <a:pt x="4122027" y="2536457"/>
                      <a:pt x="4122194" y="2545006"/>
                    </a:cubicBezTo>
                    <a:lnTo>
                      <a:pt x="4122194" y="2545007"/>
                    </a:lnTo>
                    <a:cubicBezTo>
                      <a:pt x="4122360" y="2553556"/>
                      <a:pt x="4123837" y="2561986"/>
                      <a:pt x="4126408" y="2571035"/>
                    </a:cubicBezTo>
                    <a:cubicBezTo>
                      <a:pt x="4138410" y="2612946"/>
                      <a:pt x="4170987" y="2640951"/>
                      <a:pt x="4199563" y="2668002"/>
                    </a:cubicBezTo>
                    <a:cubicBezTo>
                      <a:pt x="4223947" y="2691055"/>
                      <a:pt x="4237663" y="2716964"/>
                      <a:pt x="4247953" y="2745349"/>
                    </a:cubicBezTo>
                    <a:lnTo>
                      <a:pt x="4247954" y="2745352"/>
                    </a:lnTo>
                    <a:lnTo>
                      <a:pt x="4253873" y="2778006"/>
                    </a:lnTo>
                    <a:lnTo>
                      <a:pt x="4253453" y="2785440"/>
                    </a:lnTo>
                    <a:lnTo>
                      <a:pt x="4243374" y="2811780"/>
                    </a:lnTo>
                    <a:lnTo>
                      <a:pt x="4243371" y="2811787"/>
                    </a:lnTo>
                    <a:lnTo>
                      <a:pt x="4243372" y="2811787"/>
                    </a:lnTo>
                    <a:lnTo>
                      <a:pt x="4243374" y="2811780"/>
                    </a:lnTo>
                    <a:lnTo>
                      <a:pt x="4253025" y="2793023"/>
                    </a:lnTo>
                    <a:lnTo>
                      <a:pt x="4253453" y="2785440"/>
                    </a:lnTo>
                    <a:lnTo>
                      <a:pt x="4254654" y="2782305"/>
                    </a:lnTo>
                    <a:lnTo>
                      <a:pt x="4253873" y="2778006"/>
                    </a:lnTo>
                    <a:lnTo>
                      <a:pt x="4254284" y="2770758"/>
                    </a:lnTo>
                    <a:lnTo>
                      <a:pt x="4247954" y="2745352"/>
                    </a:lnTo>
                    <a:lnTo>
                      <a:pt x="4247953" y="2745348"/>
                    </a:lnTo>
                    <a:cubicBezTo>
                      <a:pt x="4237663" y="2716963"/>
                      <a:pt x="4223947" y="2691054"/>
                      <a:pt x="4199563" y="2668001"/>
                    </a:cubicBezTo>
                    <a:cubicBezTo>
                      <a:pt x="4170987" y="2640950"/>
                      <a:pt x="4138410" y="2612945"/>
                      <a:pt x="4126408" y="2571034"/>
                    </a:cubicBezTo>
                    <a:lnTo>
                      <a:pt x="4122194" y="2545007"/>
                    </a:lnTo>
                    <a:lnTo>
                      <a:pt x="4125838" y="2518265"/>
                    </a:lnTo>
                    <a:lnTo>
                      <a:pt x="4125839" y="2518262"/>
                    </a:lnTo>
                    <a:lnTo>
                      <a:pt x="4132419" y="2490551"/>
                    </a:lnTo>
                    <a:lnTo>
                      <a:pt x="4134481" y="2463018"/>
                    </a:lnTo>
                    <a:lnTo>
                      <a:pt x="4134481" y="2463017"/>
                    </a:lnTo>
                    <a:cubicBezTo>
                      <a:pt x="4133600" y="2444777"/>
                      <a:pt x="4127457" y="2426822"/>
                      <a:pt x="4111549" y="2409485"/>
                    </a:cubicBezTo>
                    <a:cubicBezTo>
                      <a:pt x="4094022" y="2390434"/>
                      <a:pt x="4082782" y="2364715"/>
                      <a:pt x="4087164" y="2334044"/>
                    </a:cubicBezTo>
                    <a:cubicBezTo>
                      <a:pt x="4092688" y="2295753"/>
                      <a:pt x="4078782" y="2260890"/>
                      <a:pt x="4058207" y="2228314"/>
                    </a:cubicBezTo>
                    <a:cubicBezTo>
                      <a:pt x="4050777" y="2216692"/>
                      <a:pt x="4046587" y="2202404"/>
                      <a:pt x="4042967" y="2188879"/>
                    </a:cubicBezTo>
                    <a:cubicBezTo>
                      <a:pt x="4034584" y="2157636"/>
                      <a:pt x="4027154" y="2126201"/>
                      <a:pt x="4020296" y="2094578"/>
                    </a:cubicBezTo>
                    <a:cubicBezTo>
                      <a:pt x="4014582" y="2068669"/>
                      <a:pt x="4010390" y="2042570"/>
                      <a:pt x="4005437" y="2016469"/>
                    </a:cubicBezTo>
                    <a:cubicBezTo>
                      <a:pt x="4000103" y="1987894"/>
                      <a:pt x="3987719" y="1965224"/>
                      <a:pt x="3958954" y="1953413"/>
                    </a:cubicBezTo>
                    <a:cubicBezTo>
                      <a:pt x="3949810" y="1949603"/>
                      <a:pt x="3942569" y="1940459"/>
                      <a:pt x="3934949" y="1933219"/>
                    </a:cubicBezTo>
                    <a:cubicBezTo>
                      <a:pt x="3929425" y="1928076"/>
                      <a:pt x="3925233" y="1921216"/>
                      <a:pt x="3919519" y="1916454"/>
                    </a:cubicBezTo>
                    <a:cubicBezTo>
                      <a:pt x="3889418" y="1891497"/>
                      <a:pt x="3859129" y="1866922"/>
                      <a:pt x="3829028" y="1842158"/>
                    </a:cubicBezTo>
                    <a:cubicBezTo>
                      <a:pt x="3826170" y="1839679"/>
                      <a:pt x="3822741" y="1837013"/>
                      <a:pt x="3821407" y="1833775"/>
                    </a:cubicBezTo>
                    <a:cubicBezTo>
                      <a:pt x="3807501" y="1800246"/>
                      <a:pt x="3794358" y="1766335"/>
                      <a:pt x="3779686" y="1733188"/>
                    </a:cubicBezTo>
                    <a:cubicBezTo>
                      <a:pt x="3773972" y="1720423"/>
                      <a:pt x="3766924" y="1707279"/>
                      <a:pt x="3757018" y="1697753"/>
                    </a:cubicBezTo>
                    <a:cubicBezTo>
                      <a:pt x="3734538" y="1676036"/>
                      <a:pt x="3710152" y="1656223"/>
                      <a:pt x="3700436" y="1624980"/>
                    </a:cubicBezTo>
                    <a:cubicBezTo>
                      <a:pt x="3697580" y="1615836"/>
                      <a:pt x="3696055" y="1604978"/>
                      <a:pt x="3698532" y="1596213"/>
                    </a:cubicBezTo>
                    <a:close/>
                    <a:moveTo>
                      <a:pt x="3745230" y="1459073"/>
                    </a:moveTo>
                    <a:lnTo>
                      <a:pt x="3745229" y="1459074"/>
                    </a:lnTo>
                    <a:lnTo>
                      <a:pt x="3736012" y="1481572"/>
                    </a:lnTo>
                    <a:close/>
                    <a:moveTo>
                      <a:pt x="3764423" y="1268758"/>
                    </a:moveTo>
                    <a:cubicBezTo>
                      <a:pt x="3764875" y="1275402"/>
                      <a:pt x="3766447" y="1281689"/>
                      <a:pt x="3769590" y="1286070"/>
                    </a:cubicBezTo>
                    <a:cubicBezTo>
                      <a:pt x="3784163" y="1306930"/>
                      <a:pt x="3790403" y="1328553"/>
                      <a:pt x="3791927" y="1350628"/>
                    </a:cubicBezTo>
                    <a:lnTo>
                      <a:pt x="3786333" y="1413840"/>
                    </a:lnTo>
                    <a:lnTo>
                      <a:pt x="3791928" y="1350627"/>
                    </a:lnTo>
                    <a:cubicBezTo>
                      <a:pt x="3790403" y="1328552"/>
                      <a:pt x="3784164" y="1306930"/>
                      <a:pt x="3769590" y="1286069"/>
                    </a:cubicBezTo>
                    <a:close/>
                    <a:moveTo>
                      <a:pt x="3706152" y="773035"/>
                    </a:moveTo>
                    <a:lnTo>
                      <a:pt x="3706152" y="773036"/>
                    </a:lnTo>
                    <a:cubicBezTo>
                      <a:pt x="3708438" y="800277"/>
                      <a:pt x="3711676" y="827330"/>
                      <a:pt x="3714152" y="854380"/>
                    </a:cubicBezTo>
                    <a:cubicBezTo>
                      <a:pt x="3716438" y="878957"/>
                      <a:pt x="3717200" y="903723"/>
                      <a:pt x="3745205" y="915344"/>
                    </a:cubicBezTo>
                    <a:cubicBezTo>
                      <a:pt x="3749587" y="917060"/>
                      <a:pt x="3752825" y="922774"/>
                      <a:pt x="3755683" y="927156"/>
                    </a:cubicBezTo>
                    <a:cubicBezTo>
                      <a:pt x="3799691" y="994786"/>
                      <a:pt x="3798547" y="1030981"/>
                      <a:pt x="3752063" y="1097088"/>
                    </a:cubicBezTo>
                    <a:cubicBezTo>
                      <a:pt x="3747301" y="1103946"/>
                      <a:pt x="3743871" y="1118614"/>
                      <a:pt x="3747681" y="1123186"/>
                    </a:cubicBezTo>
                    <a:cubicBezTo>
                      <a:pt x="3763493" y="1142618"/>
                      <a:pt x="3770542" y="1162954"/>
                      <a:pt x="3772400" y="1184029"/>
                    </a:cubicBezTo>
                    <a:cubicBezTo>
                      <a:pt x="3770542" y="1162954"/>
                      <a:pt x="3763494" y="1142617"/>
                      <a:pt x="3747682" y="1123185"/>
                    </a:cubicBezTo>
                    <a:cubicBezTo>
                      <a:pt x="3743872" y="1118613"/>
                      <a:pt x="3747302" y="1103945"/>
                      <a:pt x="3752064" y="1097087"/>
                    </a:cubicBezTo>
                    <a:cubicBezTo>
                      <a:pt x="3798548" y="1030980"/>
                      <a:pt x="3799692" y="994785"/>
                      <a:pt x="3755684" y="927155"/>
                    </a:cubicBezTo>
                    <a:cubicBezTo>
                      <a:pt x="3752826" y="922773"/>
                      <a:pt x="3749588" y="917059"/>
                      <a:pt x="3745206" y="915343"/>
                    </a:cubicBezTo>
                    <a:cubicBezTo>
                      <a:pt x="3717200" y="903722"/>
                      <a:pt x="3716438" y="878956"/>
                      <a:pt x="3714152" y="854379"/>
                    </a:cubicBezTo>
                    <a:close/>
                    <a:moveTo>
                      <a:pt x="3761553" y="517851"/>
                    </a:moveTo>
                    <a:lnTo>
                      <a:pt x="3752635" y="556048"/>
                    </a:lnTo>
                    <a:cubicBezTo>
                      <a:pt x="3750539" y="564049"/>
                      <a:pt x="3745015" y="572623"/>
                      <a:pt x="3746157" y="580051"/>
                    </a:cubicBezTo>
                    <a:cubicBezTo>
                      <a:pt x="3749491" y="601579"/>
                      <a:pt x="3747062" y="622201"/>
                      <a:pt x="3742776" y="642538"/>
                    </a:cubicBezTo>
                    <a:lnTo>
                      <a:pt x="3730253" y="694928"/>
                    </a:lnTo>
                    <a:lnTo>
                      <a:pt x="3742777" y="642537"/>
                    </a:lnTo>
                    <a:cubicBezTo>
                      <a:pt x="3747063" y="622201"/>
                      <a:pt x="3749492" y="601578"/>
                      <a:pt x="3746158" y="580050"/>
                    </a:cubicBezTo>
                    <a:cubicBezTo>
                      <a:pt x="3745016" y="572622"/>
                      <a:pt x="3750540" y="564048"/>
                      <a:pt x="3752636" y="556047"/>
                    </a:cubicBezTo>
                    <a:close/>
                    <a:moveTo>
                      <a:pt x="3774848" y="298169"/>
                    </a:moveTo>
                    <a:lnTo>
                      <a:pt x="3760065" y="313534"/>
                    </a:lnTo>
                    <a:cubicBezTo>
                      <a:pt x="3755873" y="316390"/>
                      <a:pt x="3758159" y="330299"/>
                      <a:pt x="3759493" y="338871"/>
                    </a:cubicBezTo>
                    <a:lnTo>
                      <a:pt x="3759500" y="338900"/>
                    </a:lnTo>
                    <a:lnTo>
                      <a:pt x="3769400" y="395640"/>
                    </a:lnTo>
                    <a:lnTo>
                      <a:pt x="3765590" y="367328"/>
                    </a:lnTo>
                    <a:lnTo>
                      <a:pt x="3759500" y="338900"/>
                    </a:lnTo>
                    <a:lnTo>
                      <a:pt x="3759494" y="338870"/>
                    </a:lnTo>
                    <a:cubicBezTo>
                      <a:pt x="3758160" y="330298"/>
                      <a:pt x="3755874" y="316389"/>
                      <a:pt x="3760066" y="313533"/>
                    </a:cubicBezTo>
                    <a:close/>
                    <a:moveTo>
                      <a:pt x="3782393" y="281568"/>
                    </a:moveTo>
                    <a:lnTo>
                      <a:pt x="3777498" y="295415"/>
                    </a:lnTo>
                    <a:lnTo>
                      <a:pt x="3777499" y="295415"/>
                    </a:lnTo>
                    <a:close/>
                    <a:moveTo>
                      <a:pt x="3769073" y="24486"/>
                    </a:moveTo>
                    <a:lnTo>
                      <a:pt x="3766810" y="74129"/>
                    </a:lnTo>
                    <a:cubicBezTo>
                      <a:pt x="3767733" y="91492"/>
                      <a:pt x="3770043" y="108703"/>
                      <a:pt x="3772734" y="125861"/>
                    </a:cubicBezTo>
                    <a:lnTo>
                      <a:pt x="3777129" y="153387"/>
                    </a:lnTo>
                    <a:lnTo>
                      <a:pt x="3785402" y="228944"/>
                    </a:lnTo>
                    <a:lnTo>
                      <a:pt x="3780943" y="177271"/>
                    </a:lnTo>
                    <a:lnTo>
                      <a:pt x="3777129" y="153387"/>
                    </a:lnTo>
                    <a:lnTo>
                      <a:pt x="3776930" y="151569"/>
                    </a:lnTo>
                    <a:cubicBezTo>
                      <a:pt x="3772700" y="125876"/>
                      <a:pt x="3768195" y="100174"/>
                      <a:pt x="3766811" y="74129"/>
                    </a:cubicBezTo>
                    <a:close/>
                    <a:moveTo>
                      <a:pt x="3766492" y="0"/>
                    </a:moveTo>
                    <a:lnTo>
                      <a:pt x="4230600" y="0"/>
                    </a:lnTo>
                    <a:lnTo>
                      <a:pt x="4229473" y="2817"/>
                    </a:lnTo>
                    <a:cubicBezTo>
                      <a:pt x="4221092" y="21486"/>
                      <a:pt x="4218423" y="43012"/>
                      <a:pt x="4215375" y="63587"/>
                    </a:cubicBezTo>
                    <a:cubicBezTo>
                      <a:pt x="4209851" y="101308"/>
                      <a:pt x="4206421" y="139219"/>
                      <a:pt x="4201468" y="176939"/>
                    </a:cubicBezTo>
                    <a:cubicBezTo>
                      <a:pt x="4200325" y="184941"/>
                      <a:pt x="4198231" y="194085"/>
                      <a:pt x="4193466" y="200182"/>
                    </a:cubicBezTo>
                    <a:cubicBezTo>
                      <a:pt x="4161461" y="241901"/>
                      <a:pt x="4152508" y="292579"/>
                      <a:pt x="4155554" y="340774"/>
                    </a:cubicBezTo>
                    <a:cubicBezTo>
                      <a:pt x="4157843" y="378686"/>
                      <a:pt x="4159557" y="415835"/>
                      <a:pt x="4156319" y="453364"/>
                    </a:cubicBezTo>
                    <a:cubicBezTo>
                      <a:pt x="4156127" y="456222"/>
                      <a:pt x="4156509" y="460032"/>
                      <a:pt x="4158033" y="462126"/>
                    </a:cubicBezTo>
                    <a:cubicBezTo>
                      <a:pt x="4168129" y="475081"/>
                      <a:pt x="4168891" y="488607"/>
                      <a:pt x="4170605" y="505182"/>
                    </a:cubicBezTo>
                    <a:cubicBezTo>
                      <a:pt x="4173083" y="528615"/>
                      <a:pt x="4171367" y="550141"/>
                      <a:pt x="4167177" y="571860"/>
                    </a:cubicBezTo>
                    <a:cubicBezTo>
                      <a:pt x="4164129" y="587672"/>
                      <a:pt x="4157843" y="603673"/>
                      <a:pt x="4149840" y="617772"/>
                    </a:cubicBezTo>
                    <a:cubicBezTo>
                      <a:pt x="4138600" y="637392"/>
                      <a:pt x="4134220" y="656255"/>
                      <a:pt x="4149078" y="674923"/>
                    </a:cubicBezTo>
                    <a:cubicBezTo>
                      <a:pt x="4164891" y="695116"/>
                      <a:pt x="4159367" y="717977"/>
                      <a:pt x="4159937" y="740268"/>
                    </a:cubicBezTo>
                    <a:cubicBezTo>
                      <a:pt x="4160129" y="749982"/>
                      <a:pt x="4159747" y="760270"/>
                      <a:pt x="4162223" y="769605"/>
                    </a:cubicBezTo>
                    <a:cubicBezTo>
                      <a:pt x="4169273" y="796655"/>
                      <a:pt x="4179941" y="822756"/>
                      <a:pt x="4184703" y="850189"/>
                    </a:cubicBezTo>
                    <a:cubicBezTo>
                      <a:pt x="4187370" y="865430"/>
                      <a:pt x="4182607" y="882384"/>
                      <a:pt x="4179179" y="898198"/>
                    </a:cubicBezTo>
                    <a:cubicBezTo>
                      <a:pt x="4175559" y="914200"/>
                      <a:pt x="4170035" y="930011"/>
                      <a:pt x="4164319" y="945444"/>
                    </a:cubicBezTo>
                    <a:cubicBezTo>
                      <a:pt x="4160509" y="955920"/>
                      <a:pt x="4156889" y="967350"/>
                      <a:pt x="4150030" y="975733"/>
                    </a:cubicBezTo>
                    <a:cubicBezTo>
                      <a:pt x="4134410" y="994785"/>
                      <a:pt x="4131742" y="1014406"/>
                      <a:pt x="4139934" y="1036887"/>
                    </a:cubicBezTo>
                    <a:cubicBezTo>
                      <a:pt x="4141268" y="1040315"/>
                      <a:pt x="4141268" y="1044315"/>
                      <a:pt x="4141458" y="1048125"/>
                    </a:cubicBezTo>
                    <a:cubicBezTo>
                      <a:pt x="4145458" y="1109091"/>
                      <a:pt x="4147936" y="1170051"/>
                      <a:pt x="4154032" y="1230633"/>
                    </a:cubicBezTo>
                    <a:cubicBezTo>
                      <a:pt x="4156509" y="1255206"/>
                      <a:pt x="4167367" y="1278829"/>
                      <a:pt x="4174225" y="1303024"/>
                    </a:cubicBezTo>
                    <a:cubicBezTo>
                      <a:pt x="4175559" y="1307978"/>
                      <a:pt x="4177655" y="1313504"/>
                      <a:pt x="4176701" y="1318456"/>
                    </a:cubicBezTo>
                    <a:cubicBezTo>
                      <a:pt x="4167177" y="1372368"/>
                      <a:pt x="4181083" y="1422854"/>
                      <a:pt x="4199372" y="1472575"/>
                    </a:cubicBezTo>
                    <a:cubicBezTo>
                      <a:pt x="4201278" y="1477717"/>
                      <a:pt x="4200706" y="1484004"/>
                      <a:pt x="4200325" y="1489720"/>
                    </a:cubicBezTo>
                    <a:cubicBezTo>
                      <a:pt x="4198993" y="1505724"/>
                      <a:pt x="4192324" y="1523059"/>
                      <a:pt x="4196324" y="1537537"/>
                    </a:cubicBezTo>
                    <a:cubicBezTo>
                      <a:pt x="4207374" y="1576019"/>
                      <a:pt x="4220709" y="1614120"/>
                      <a:pt x="4237474" y="1650317"/>
                    </a:cubicBezTo>
                    <a:cubicBezTo>
                      <a:pt x="4254428" y="1687086"/>
                      <a:pt x="4268716" y="1721185"/>
                      <a:pt x="4251572" y="1763287"/>
                    </a:cubicBezTo>
                    <a:cubicBezTo>
                      <a:pt x="4244332" y="1781194"/>
                      <a:pt x="4249476" y="1804816"/>
                      <a:pt x="4251380" y="1825393"/>
                    </a:cubicBezTo>
                    <a:cubicBezTo>
                      <a:pt x="4252904" y="1840441"/>
                      <a:pt x="4261478" y="1854920"/>
                      <a:pt x="4261478" y="1869780"/>
                    </a:cubicBezTo>
                    <a:cubicBezTo>
                      <a:pt x="4261478" y="1909408"/>
                      <a:pt x="4271574" y="1944649"/>
                      <a:pt x="4292149" y="1978940"/>
                    </a:cubicBezTo>
                    <a:cubicBezTo>
                      <a:pt x="4300150" y="1992279"/>
                      <a:pt x="4294815" y="2013043"/>
                      <a:pt x="4296911" y="2030378"/>
                    </a:cubicBezTo>
                    <a:cubicBezTo>
                      <a:pt x="4299388" y="2048668"/>
                      <a:pt x="4301673" y="2067525"/>
                      <a:pt x="4307201" y="2085054"/>
                    </a:cubicBezTo>
                    <a:cubicBezTo>
                      <a:pt x="4321679" y="2130393"/>
                      <a:pt x="4338062" y="2175163"/>
                      <a:pt x="4353302" y="2220312"/>
                    </a:cubicBezTo>
                    <a:cubicBezTo>
                      <a:pt x="4365877" y="2257459"/>
                      <a:pt x="4355970" y="2294039"/>
                      <a:pt x="4350636" y="2330806"/>
                    </a:cubicBezTo>
                    <a:cubicBezTo>
                      <a:pt x="4347205" y="2353859"/>
                      <a:pt x="4339013" y="2375383"/>
                      <a:pt x="4351206" y="2401292"/>
                    </a:cubicBezTo>
                    <a:cubicBezTo>
                      <a:pt x="4362828" y="2426059"/>
                      <a:pt x="4360160" y="2457492"/>
                      <a:pt x="4366446" y="2485307"/>
                    </a:cubicBezTo>
                    <a:cubicBezTo>
                      <a:pt x="4371781" y="2508742"/>
                      <a:pt x="4380354" y="2531409"/>
                      <a:pt x="4388736" y="2554079"/>
                    </a:cubicBezTo>
                    <a:cubicBezTo>
                      <a:pt x="4400168" y="2584942"/>
                      <a:pt x="4412167" y="2615421"/>
                      <a:pt x="4406453" y="2649143"/>
                    </a:cubicBezTo>
                    <a:cubicBezTo>
                      <a:pt x="4399976" y="2687436"/>
                      <a:pt x="4424359" y="2713723"/>
                      <a:pt x="4440554" y="2743826"/>
                    </a:cubicBezTo>
                    <a:cubicBezTo>
                      <a:pt x="4451603" y="2764590"/>
                      <a:pt x="4459795" y="2787259"/>
                      <a:pt x="4466653" y="2809930"/>
                    </a:cubicBezTo>
                    <a:cubicBezTo>
                      <a:pt x="4475607" y="2840219"/>
                      <a:pt x="4480941" y="2871462"/>
                      <a:pt x="4489705" y="2901943"/>
                    </a:cubicBezTo>
                    <a:cubicBezTo>
                      <a:pt x="4502848" y="2948047"/>
                      <a:pt x="4513137" y="2994722"/>
                      <a:pt x="4505897" y="3042728"/>
                    </a:cubicBezTo>
                    <a:cubicBezTo>
                      <a:pt x="4502659" y="3064827"/>
                      <a:pt x="4502848" y="3085403"/>
                      <a:pt x="4507613" y="3107500"/>
                    </a:cubicBezTo>
                    <a:cubicBezTo>
                      <a:pt x="4515422" y="3143695"/>
                      <a:pt x="4516376" y="3180844"/>
                      <a:pt x="4545521" y="3209993"/>
                    </a:cubicBezTo>
                    <a:cubicBezTo>
                      <a:pt x="4555811" y="3220280"/>
                      <a:pt x="4558477" y="3238758"/>
                      <a:pt x="4563811" y="3253809"/>
                    </a:cubicBezTo>
                    <a:cubicBezTo>
                      <a:pt x="4570099" y="3271145"/>
                      <a:pt x="4566858" y="3283908"/>
                      <a:pt x="4548570" y="3293244"/>
                    </a:cubicBezTo>
                    <a:cubicBezTo>
                      <a:pt x="4540379" y="3297434"/>
                      <a:pt x="4532378" y="3309437"/>
                      <a:pt x="4531043" y="3318771"/>
                    </a:cubicBezTo>
                    <a:cubicBezTo>
                      <a:pt x="4527043" y="3346776"/>
                      <a:pt x="4532950" y="3372495"/>
                      <a:pt x="4545904" y="3399546"/>
                    </a:cubicBezTo>
                    <a:cubicBezTo>
                      <a:pt x="4558096" y="3424883"/>
                      <a:pt x="4556762" y="3456508"/>
                      <a:pt x="4561524" y="3485275"/>
                    </a:cubicBezTo>
                    <a:cubicBezTo>
                      <a:pt x="4564954" y="3505657"/>
                      <a:pt x="4572002" y="3526042"/>
                      <a:pt x="4572002" y="3546617"/>
                    </a:cubicBezTo>
                    <a:cubicBezTo>
                      <a:pt x="4572002" y="3572146"/>
                      <a:pt x="4565907" y="3597482"/>
                      <a:pt x="4563620" y="3623201"/>
                    </a:cubicBezTo>
                    <a:cubicBezTo>
                      <a:pt x="4561716" y="3643204"/>
                      <a:pt x="4562478" y="3663589"/>
                      <a:pt x="4560192" y="3683591"/>
                    </a:cubicBezTo>
                    <a:cubicBezTo>
                      <a:pt x="4558477" y="3699976"/>
                      <a:pt x="4554096" y="3716168"/>
                      <a:pt x="4550476" y="3732361"/>
                    </a:cubicBezTo>
                    <a:cubicBezTo>
                      <a:pt x="4549142" y="3738267"/>
                      <a:pt x="4543998" y="3744173"/>
                      <a:pt x="4544759" y="3749506"/>
                    </a:cubicBezTo>
                    <a:cubicBezTo>
                      <a:pt x="4552953" y="3802467"/>
                      <a:pt x="4516376" y="3840569"/>
                      <a:pt x="4500182" y="3885338"/>
                    </a:cubicBezTo>
                    <a:cubicBezTo>
                      <a:pt x="4483035" y="3932394"/>
                      <a:pt x="4456748" y="3977925"/>
                      <a:pt x="4464557" y="4030503"/>
                    </a:cubicBezTo>
                    <a:cubicBezTo>
                      <a:pt x="4469319" y="4062318"/>
                      <a:pt x="4480369" y="4092989"/>
                      <a:pt x="4487039" y="4124614"/>
                    </a:cubicBezTo>
                    <a:cubicBezTo>
                      <a:pt x="4489324" y="4135854"/>
                      <a:pt x="4488943" y="4148427"/>
                      <a:pt x="4486656" y="4159667"/>
                    </a:cubicBezTo>
                    <a:cubicBezTo>
                      <a:pt x="4476177" y="4213961"/>
                      <a:pt x="4474653" y="4267493"/>
                      <a:pt x="4491801" y="4320837"/>
                    </a:cubicBezTo>
                    <a:cubicBezTo>
                      <a:pt x="4494659" y="4329979"/>
                      <a:pt x="4497325" y="4339695"/>
                      <a:pt x="4497325" y="4349222"/>
                    </a:cubicBezTo>
                    <a:cubicBezTo>
                      <a:pt x="4497325" y="4401419"/>
                      <a:pt x="4493324" y="4452665"/>
                      <a:pt x="4474653" y="4502579"/>
                    </a:cubicBezTo>
                    <a:cubicBezTo>
                      <a:pt x="4468368" y="4519343"/>
                      <a:pt x="4472368" y="4539728"/>
                      <a:pt x="4470844" y="4558207"/>
                    </a:cubicBezTo>
                    <a:cubicBezTo>
                      <a:pt x="4469511" y="4575351"/>
                      <a:pt x="4468940" y="4592878"/>
                      <a:pt x="4464557" y="4609452"/>
                    </a:cubicBezTo>
                    <a:cubicBezTo>
                      <a:pt x="4458082" y="4633647"/>
                      <a:pt x="4457320" y="4656126"/>
                      <a:pt x="4463033" y="4681083"/>
                    </a:cubicBezTo>
                    <a:cubicBezTo>
                      <a:pt x="4468368" y="4704895"/>
                      <a:pt x="4465702" y="4730614"/>
                      <a:pt x="4465891" y="4755381"/>
                    </a:cubicBezTo>
                    <a:cubicBezTo>
                      <a:pt x="4466082" y="4783004"/>
                      <a:pt x="4466272" y="4810627"/>
                      <a:pt x="4465319" y="4838250"/>
                    </a:cubicBezTo>
                    <a:cubicBezTo>
                      <a:pt x="4464940" y="4849300"/>
                      <a:pt x="4457320" y="4861873"/>
                      <a:pt x="4460367" y="4871019"/>
                    </a:cubicBezTo>
                    <a:cubicBezTo>
                      <a:pt x="4470653" y="4900546"/>
                      <a:pt x="4458271" y="4930075"/>
                      <a:pt x="4463795" y="4959602"/>
                    </a:cubicBezTo>
                    <a:cubicBezTo>
                      <a:pt x="4466653" y="4974082"/>
                      <a:pt x="4458844" y="4990465"/>
                      <a:pt x="4458082" y="5006086"/>
                    </a:cubicBezTo>
                    <a:cubicBezTo>
                      <a:pt x="4456748" y="5031614"/>
                      <a:pt x="4457320" y="5057141"/>
                      <a:pt x="4456937" y="5082670"/>
                    </a:cubicBezTo>
                    <a:cubicBezTo>
                      <a:pt x="4456748" y="5091052"/>
                      <a:pt x="4455986" y="5099245"/>
                      <a:pt x="4455603" y="5107627"/>
                    </a:cubicBezTo>
                    <a:cubicBezTo>
                      <a:pt x="4455223" y="5115057"/>
                      <a:pt x="4453508" y="5122867"/>
                      <a:pt x="4454840" y="5129916"/>
                    </a:cubicBezTo>
                    <a:cubicBezTo>
                      <a:pt x="4459605" y="5155445"/>
                      <a:pt x="4467415" y="5180591"/>
                      <a:pt x="4470464" y="5206308"/>
                    </a:cubicBezTo>
                    <a:cubicBezTo>
                      <a:pt x="4473130" y="5228597"/>
                      <a:pt x="4469511" y="5251650"/>
                      <a:pt x="4471415" y="5274129"/>
                    </a:cubicBezTo>
                    <a:cubicBezTo>
                      <a:pt x="4474653" y="5313754"/>
                      <a:pt x="4480369" y="5353379"/>
                      <a:pt x="4483990" y="5393005"/>
                    </a:cubicBezTo>
                    <a:cubicBezTo>
                      <a:pt x="4484752" y="5401579"/>
                      <a:pt x="4479988" y="5410531"/>
                      <a:pt x="4479607" y="5419295"/>
                    </a:cubicBezTo>
                    <a:cubicBezTo>
                      <a:pt x="4478656" y="5446728"/>
                      <a:pt x="4478464" y="5474161"/>
                      <a:pt x="4477894" y="5501594"/>
                    </a:cubicBezTo>
                    <a:cubicBezTo>
                      <a:pt x="4477702" y="5517215"/>
                      <a:pt x="4478273" y="5533027"/>
                      <a:pt x="4476560" y="5548460"/>
                    </a:cubicBezTo>
                    <a:cubicBezTo>
                      <a:pt x="4474273" y="5568842"/>
                      <a:pt x="4470844" y="5587321"/>
                      <a:pt x="4485703" y="5606372"/>
                    </a:cubicBezTo>
                    <a:cubicBezTo>
                      <a:pt x="4508755" y="5635711"/>
                      <a:pt x="4499801" y="5673050"/>
                      <a:pt x="4505134" y="5706959"/>
                    </a:cubicBezTo>
                    <a:cubicBezTo>
                      <a:pt x="4506468" y="5715723"/>
                      <a:pt x="4506659" y="5724678"/>
                      <a:pt x="4508183" y="5733440"/>
                    </a:cubicBezTo>
                    <a:cubicBezTo>
                      <a:pt x="4511041" y="5749634"/>
                      <a:pt x="4514279" y="5765635"/>
                      <a:pt x="4517519" y="5781830"/>
                    </a:cubicBezTo>
                    <a:cubicBezTo>
                      <a:pt x="4518089" y="5784686"/>
                      <a:pt x="4518281" y="5787924"/>
                      <a:pt x="4519234" y="5790592"/>
                    </a:cubicBezTo>
                    <a:cubicBezTo>
                      <a:pt x="4527233" y="5815169"/>
                      <a:pt x="4536378" y="5839361"/>
                      <a:pt x="4542855" y="5864318"/>
                    </a:cubicBezTo>
                    <a:cubicBezTo>
                      <a:pt x="4546095" y="5876511"/>
                      <a:pt x="4546476" y="5890037"/>
                      <a:pt x="4544759" y="5902610"/>
                    </a:cubicBezTo>
                    <a:cubicBezTo>
                      <a:pt x="4539808" y="5939377"/>
                      <a:pt x="4537712" y="5975764"/>
                      <a:pt x="4544951" y="6012723"/>
                    </a:cubicBezTo>
                    <a:cubicBezTo>
                      <a:pt x="4547808" y="6027392"/>
                      <a:pt x="4543045" y="6043776"/>
                      <a:pt x="4541332" y="6059397"/>
                    </a:cubicBezTo>
                    <a:cubicBezTo>
                      <a:pt x="4536759" y="6096736"/>
                      <a:pt x="4531805" y="6134075"/>
                      <a:pt x="4527426" y="6171605"/>
                    </a:cubicBezTo>
                    <a:cubicBezTo>
                      <a:pt x="4524758" y="6195037"/>
                      <a:pt x="4523234" y="6218660"/>
                      <a:pt x="4520568" y="6242093"/>
                    </a:cubicBezTo>
                    <a:cubicBezTo>
                      <a:pt x="4517327" y="6269144"/>
                      <a:pt x="4512375" y="6296005"/>
                      <a:pt x="4509706" y="6323058"/>
                    </a:cubicBezTo>
                    <a:cubicBezTo>
                      <a:pt x="4506659" y="6353919"/>
                      <a:pt x="4506089" y="6384972"/>
                      <a:pt x="4502848" y="6415833"/>
                    </a:cubicBezTo>
                    <a:cubicBezTo>
                      <a:pt x="4496563" y="6472225"/>
                      <a:pt x="4489132" y="6528424"/>
                      <a:pt x="4482084" y="6584812"/>
                    </a:cubicBezTo>
                    <a:cubicBezTo>
                      <a:pt x="4475226" y="6639488"/>
                      <a:pt x="4469129" y="6694164"/>
                      <a:pt x="4460557" y="6748458"/>
                    </a:cubicBezTo>
                    <a:cubicBezTo>
                      <a:pt x="4456937" y="6771319"/>
                      <a:pt x="4447030" y="6793035"/>
                      <a:pt x="4441507" y="6815516"/>
                    </a:cubicBezTo>
                    <a:lnTo>
                      <a:pt x="4431806" y="6858001"/>
                    </a:lnTo>
                    <a:lnTo>
                      <a:pt x="4259554" y="6858001"/>
                    </a:lnTo>
                    <a:lnTo>
                      <a:pt x="4259554" y="6858002"/>
                    </a:lnTo>
                    <a:lnTo>
                      <a:pt x="0" y="6858002"/>
                    </a:lnTo>
                    <a:lnTo>
                      <a:pt x="0" y="2"/>
                    </a:lnTo>
                    <a:lnTo>
                      <a:pt x="3766492" y="1"/>
                    </a:lnTo>
                    <a:lnTo>
                      <a:pt x="3769210" y="21486"/>
                    </a:lnTo>
                    <a:close/>
                  </a:path>
                </a:pathLst>
              </a:custGeom>
              <a:solidFill>
                <a:schemeClr val="bg1">
                  <a:alpha val="86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CEDE579A-0A12-4A10-85D4-A8DA1663B8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697284" y="-1"/>
              <a:ext cx="884241" cy="6858002"/>
              <a:chOff x="3697284" y="-1"/>
              <a:chExt cx="884241" cy="6858002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15CA79E3-BA58-419A-8541-7498AC2633F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697284" y="-1"/>
                <a:ext cx="884241" cy="6858001"/>
                <a:chOff x="3697284" y="-1"/>
                <a:chExt cx="884241" cy="6858001"/>
              </a:xfrm>
              <a:solidFill>
                <a:srgbClr val="FFFFFF"/>
              </a:solidFill>
              <a:effectLst/>
            </p:grpSpPr>
            <p:sp>
              <p:nvSpPr>
                <p:cNvPr id="17" name="Freeform: Shape 16">
                  <a:extLst>
                    <a:ext uri="{FF2B5EF4-FFF2-40B4-BE49-F238E27FC236}">
                      <a16:creationId xmlns:a16="http://schemas.microsoft.com/office/drawing/2014/main" id="{2348C622-BC44-4959-B64E-427015FD1FF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05641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" name="Freeform: Shape 17">
                  <a:extLst>
                    <a:ext uri="{FF2B5EF4-FFF2-40B4-BE49-F238E27FC236}">
                      <a16:creationId xmlns:a16="http://schemas.microsoft.com/office/drawing/2014/main" id="{F8841A98-AA1D-4F65-A368-EF31110B07C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15166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E6609F08-9B2C-4879-AC68-E3E537BED7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697284" y="0"/>
                <a:ext cx="884241" cy="6858001"/>
                <a:chOff x="3697284" y="-1"/>
                <a:chExt cx="884241" cy="6858001"/>
              </a:xfrm>
              <a:blipFill>
                <a:blip r:embed="rId2">
                  <a:alphaModFix amt="57000"/>
                </a:blip>
                <a:tile tx="0" ty="0" sx="100000" sy="100000" flip="none" algn="tl"/>
              </a:blipFill>
              <a:effectLst/>
            </p:grpSpPr>
            <p:sp>
              <p:nvSpPr>
                <p:cNvPr id="15" name="Freeform: Shape 14">
                  <a:extLst>
                    <a:ext uri="{FF2B5EF4-FFF2-40B4-BE49-F238E27FC236}">
                      <a16:creationId xmlns:a16="http://schemas.microsoft.com/office/drawing/2014/main" id="{6910EFC9-D70D-42FD-BCCD-AB1F710BFD4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05641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" name="Freeform: Shape 15">
                  <a:extLst>
                    <a:ext uri="{FF2B5EF4-FFF2-40B4-BE49-F238E27FC236}">
                      <a16:creationId xmlns:a16="http://schemas.microsoft.com/office/drawing/2014/main" id="{83BEF371-1E22-4C4F-A62F-AC6B92CAE0B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15166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0316" y="1641752"/>
            <a:ext cx="1991915" cy="3213277"/>
          </a:xfrm>
        </p:spPr>
        <p:txBody>
          <a:bodyPr anchor="t">
            <a:normAutofit/>
          </a:bodyPr>
          <a:lstStyle/>
          <a:p>
            <a:r>
              <a:rPr lang="en-IN" sz="3200"/>
              <a:t>Regression 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24300" y="1274164"/>
            <a:ext cx="4605337" cy="4400063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tx1">
                    <a:alpha val="80000"/>
                  </a:schemeClr>
                </a:solidFill>
              </a:rPr>
              <a:t>Type of Analysis: Regression</a:t>
            </a:r>
          </a:p>
          <a:p>
            <a:r>
              <a:rPr lang="en-US" sz="2400" dirty="0">
                <a:solidFill>
                  <a:schemeClr val="tx1">
                    <a:alpha val="80000"/>
                  </a:schemeClr>
                </a:solidFill>
              </a:rPr>
              <a:t>Goal: Predict continuous values of </a:t>
            </a:r>
            <a:r>
              <a:rPr lang="en-US" sz="2400" dirty="0" err="1">
                <a:solidFill>
                  <a:schemeClr val="tx1">
                    <a:alpha val="80000"/>
                  </a:schemeClr>
                </a:solidFill>
              </a:rPr>
              <a:t>power_generated</a:t>
            </a:r>
            <a:r>
              <a:rPr lang="en-US" sz="2400" dirty="0">
                <a:solidFill>
                  <a:schemeClr val="tx1">
                    <a:alpha val="80000"/>
                  </a:schemeClr>
                </a:solidFill>
              </a:rPr>
              <a:t>.</a:t>
            </a:r>
          </a:p>
          <a:p>
            <a:r>
              <a:rPr lang="en-US" sz="2400" dirty="0">
                <a:solidFill>
                  <a:schemeClr val="tx1">
                    <a:alpha val="80000"/>
                  </a:schemeClr>
                </a:solidFill>
              </a:rPr>
              <a:t>Approach: Evaluate relationships between the target variable and independent features.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F892E19-92E7-4BB2-8C3F-DBDFE8D9D3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-1"/>
            <a:ext cx="3436144" cy="6858002"/>
            <a:chOff x="-2" y="-1"/>
            <a:chExt cx="4581527" cy="6858002"/>
          </a:xfrm>
          <a:effectLst>
            <a:outerShdw blurRad="381000" dist="50800" algn="ctr" rotWithShape="0">
              <a:srgbClr val="000000">
                <a:alpha val="10000"/>
              </a:srgbClr>
            </a:outerShdw>
          </a:effectLst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81E493D3-31D9-4B80-9798-EEA082E12A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2" y="-1"/>
              <a:ext cx="4572002" cy="6858002"/>
              <a:chOff x="-2" y="-1"/>
              <a:chExt cx="4572002" cy="6858002"/>
            </a:xfrm>
            <a:effectLst/>
          </p:grpSpPr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62E6AA4D-EC17-45B5-B621-DF0FD91FD4B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-2" y="-1"/>
                <a:ext cx="4572002" cy="6858002"/>
              </a:xfrm>
              <a:custGeom>
                <a:avLst/>
                <a:gdLst>
                  <a:gd name="connsiteX0" fmla="*/ 4214994 w 4572002"/>
                  <a:gd name="connsiteY0" fmla="*/ 6564620 h 6858002"/>
                  <a:gd name="connsiteX1" fmla="*/ 4214994 w 4572002"/>
                  <a:gd name="connsiteY1" fmla="*/ 6564621 h 6858002"/>
                  <a:gd name="connsiteX2" fmla="*/ 4237474 w 4572002"/>
                  <a:gd name="connsiteY2" fmla="*/ 6588626 h 6858002"/>
                  <a:gd name="connsiteX3" fmla="*/ 4254096 w 4572002"/>
                  <a:gd name="connsiteY3" fmla="*/ 6625225 h 6858002"/>
                  <a:gd name="connsiteX4" fmla="*/ 4247001 w 4572002"/>
                  <a:gd name="connsiteY4" fmla="*/ 6662540 h 6858002"/>
                  <a:gd name="connsiteX5" fmla="*/ 4247000 w 4572002"/>
                  <a:gd name="connsiteY5" fmla="*/ 6662541 h 6858002"/>
                  <a:gd name="connsiteX6" fmla="*/ 4246999 w 4572002"/>
                  <a:gd name="connsiteY6" fmla="*/ 6662544 h 6858002"/>
                  <a:gd name="connsiteX7" fmla="*/ 4235550 w 4572002"/>
                  <a:gd name="connsiteY7" fmla="*/ 6683027 h 6858002"/>
                  <a:gd name="connsiteX8" fmla="*/ 4232403 w 4572002"/>
                  <a:gd name="connsiteY8" fmla="*/ 6702976 h 6858002"/>
                  <a:gd name="connsiteX9" fmla="*/ 4232403 w 4572002"/>
                  <a:gd name="connsiteY9" fmla="*/ 6702977 h 6858002"/>
                  <a:gd name="connsiteX10" fmla="*/ 4246238 w 4572002"/>
                  <a:gd name="connsiteY10" fmla="*/ 6742553 h 6858002"/>
                  <a:gd name="connsiteX11" fmla="*/ 4246239 w 4572002"/>
                  <a:gd name="connsiteY11" fmla="*/ 6742555 h 6858002"/>
                  <a:gd name="connsiteX12" fmla="*/ 4265716 w 4572002"/>
                  <a:gd name="connsiteY12" fmla="*/ 6812062 h 6858002"/>
                  <a:gd name="connsiteX13" fmla="*/ 4265717 w 4572002"/>
                  <a:gd name="connsiteY13" fmla="*/ 6812064 h 6858002"/>
                  <a:gd name="connsiteX14" fmla="*/ 4265717 w 4572002"/>
                  <a:gd name="connsiteY14" fmla="*/ 6812063 h 6858002"/>
                  <a:gd name="connsiteX15" fmla="*/ 4265716 w 4572002"/>
                  <a:gd name="connsiteY15" fmla="*/ 6812062 h 6858002"/>
                  <a:gd name="connsiteX16" fmla="*/ 4260942 w 4572002"/>
                  <a:gd name="connsiteY16" fmla="*/ 6776800 h 6858002"/>
                  <a:gd name="connsiteX17" fmla="*/ 4246239 w 4572002"/>
                  <a:gd name="connsiteY17" fmla="*/ 6742555 h 6858002"/>
                  <a:gd name="connsiteX18" fmla="*/ 4246238 w 4572002"/>
                  <a:gd name="connsiteY18" fmla="*/ 6742552 h 6858002"/>
                  <a:gd name="connsiteX19" fmla="*/ 4232403 w 4572002"/>
                  <a:gd name="connsiteY19" fmla="*/ 6702976 h 6858002"/>
                  <a:gd name="connsiteX20" fmla="*/ 4246999 w 4572002"/>
                  <a:gd name="connsiteY20" fmla="*/ 6662544 h 6858002"/>
                  <a:gd name="connsiteX21" fmla="*/ 4247000 w 4572002"/>
                  <a:gd name="connsiteY21" fmla="*/ 6662542 h 6858002"/>
                  <a:gd name="connsiteX22" fmla="*/ 4247001 w 4572002"/>
                  <a:gd name="connsiteY22" fmla="*/ 6662540 h 6858002"/>
                  <a:gd name="connsiteX23" fmla="*/ 4254084 w 4572002"/>
                  <a:gd name="connsiteY23" fmla="*/ 6645552 h 6858002"/>
                  <a:gd name="connsiteX24" fmla="*/ 4254096 w 4572002"/>
                  <a:gd name="connsiteY24" fmla="*/ 6625225 h 6858002"/>
                  <a:gd name="connsiteX25" fmla="*/ 4254096 w 4572002"/>
                  <a:gd name="connsiteY25" fmla="*/ 6625224 h 6858002"/>
                  <a:gd name="connsiteX26" fmla="*/ 4237474 w 4572002"/>
                  <a:gd name="connsiteY26" fmla="*/ 6588625 h 6858002"/>
                  <a:gd name="connsiteX27" fmla="*/ 4295315 w 4572002"/>
                  <a:gd name="connsiteY27" fmla="*/ 6438981 h 6858002"/>
                  <a:gd name="connsiteX28" fmla="*/ 4275385 w 4572002"/>
                  <a:gd name="connsiteY28" fmla="*/ 6463840 h 6858002"/>
                  <a:gd name="connsiteX29" fmla="*/ 4275382 w 4572002"/>
                  <a:gd name="connsiteY29" fmla="*/ 6463849 h 6858002"/>
                  <a:gd name="connsiteX30" fmla="*/ 4261587 w 4572002"/>
                  <a:gd name="connsiteY30" fmla="*/ 6513012 h 6858002"/>
                  <a:gd name="connsiteX31" fmla="*/ 4242781 w 4572002"/>
                  <a:gd name="connsiteY31" fmla="*/ 6546194 h 6858002"/>
                  <a:gd name="connsiteX32" fmla="*/ 4242781 w 4572002"/>
                  <a:gd name="connsiteY32" fmla="*/ 6546195 h 6858002"/>
                  <a:gd name="connsiteX33" fmla="*/ 4259120 w 4572002"/>
                  <a:gd name="connsiteY33" fmla="*/ 6521804 h 6858002"/>
                  <a:gd name="connsiteX34" fmla="*/ 4261587 w 4572002"/>
                  <a:gd name="connsiteY34" fmla="*/ 6513012 h 6858002"/>
                  <a:gd name="connsiteX35" fmla="*/ 4264398 w 4572002"/>
                  <a:gd name="connsiteY35" fmla="*/ 6508052 h 6858002"/>
                  <a:gd name="connsiteX36" fmla="*/ 4275382 w 4572002"/>
                  <a:gd name="connsiteY36" fmla="*/ 6463849 h 6858002"/>
                  <a:gd name="connsiteX37" fmla="*/ 4275385 w 4572002"/>
                  <a:gd name="connsiteY37" fmla="*/ 6463841 h 6858002"/>
                  <a:gd name="connsiteX38" fmla="*/ 4295315 w 4572002"/>
                  <a:gd name="connsiteY38" fmla="*/ 6438981 h 6858002"/>
                  <a:gd name="connsiteX39" fmla="*/ 4381289 w 4572002"/>
                  <a:gd name="connsiteY39" fmla="*/ 6365204 h 6858002"/>
                  <a:gd name="connsiteX40" fmla="*/ 4380008 w 4572002"/>
                  <a:gd name="connsiteY40" fmla="*/ 6387910 h 6858002"/>
                  <a:gd name="connsiteX41" fmla="*/ 4378243 w 4572002"/>
                  <a:gd name="connsiteY41" fmla="*/ 6391549 h 6858002"/>
                  <a:gd name="connsiteX42" fmla="*/ 4370589 w 4572002"/>
                  <a:gd name="connsiteY42" fmla="*/ 6407332 h 6858002"/>
                  <a:gd name="connsiteX43" fmla="*/ 4370589 w 4572002"/>
                  <a:gd name="connsiteY43" fmla="*/ 6407333 h 6858002"/>
                  <a:gd name="connsiteX44" fmla="*/ 4378243 w 4572002"/>
                  <a:gd name="connsiteY44" fmla="*/ 6391549 h 6858002"/>
                  <a:gd name="connsiteX45" fmla="*/ 4380008 w 4572002"/>
                  <a:gd name="connsiteY45" fmla="*/ 6387910 h 6858002"/>
                  <a:gd name="connsiteX46" fmla="*/ 4142220 w 4572002"/>
                  <a:gd name="connsiteY46" fmla="*/ 4221391 h 6858002"/>
                  <a:gd name="connsiteX47" fmla="*/ 4142220 w 4572002"/>
                  <a:gd name="connsiteY47" fmla="*/ 4221392 h 6858002"/>
                  <a:gd name="connsiteX48" fmla="*/ 4147936 w 4572002"/>
                  <a:gd name="connsiteY48" fmla="*/ 4253015 h 6858002"/>
                  <a:gd name="connsiteX49" fmla="*/ 4187752 w 4572002"/>
                  <a:gd name="connsiteY49" fmla="*/ 4324646 h 6858002"/>
                  <a:gd name="connsiteX50" fmla="*/ 4196706 w 4572002"/>
                  <a:gd name="connsiteY50" fmla="*/ 4363891 h 6858002"/>
                  <a:gd name="connsiteX51" fmla="*/ 4195944 w 4572002"/>
                  <a:gd name="connsiteY51" fmla="*/ 4482004 h 6858002"/>
                  <a:gd name="connsiteX52" fmla="*/ 4135934 w 4572002"/>
                  <a:gd name="connsiteY52" fmla="*/ 4659174 h 6858002"/>
                  <a:gd name="connsiteX53" fmla="*/ 4127932 w 4572002"/>
                  <a:gd name="connsiteY53" fmla="*/ 4677655 h 6858002"/>
                  <a:gd name="connsiteX54" fmla="*/ 4118025 w 4572002"/>
                  <a:gd name="connsiteY54" fmla="*/ 4767764 h 6858002"/>
                  <a:gd name="connsiteX55" fmla="*/ 4116716 w 4572002"/>
                  <a:gd name="connsiteY55" fmla="*/ 4800483 h 6858002"/>
                  <a:gd name="connsiteX56" fmla="*/ 4116716 w 4572002"/>
                  <a:gd name="connsiteY56" fmla="*/ 4800484 h 6858002"/>
                  <a:gd name="connsiteX57" fmla="*/ 4131552 w 4572002"/>
                  <a:gd name="connsiteY57" fmla="*/ 4828917 h 6858002"/>
                  <a:gd name="connsiteX58" fmla="*/ 4153733 w 4572002"/>
                  <a:gd name="connsiteY58" fmla="*/ 4863343 h 6858002"/>
                  <a:gd name="connsiteX59" fmla="*/ 4161262 w 4572002"/>
                  <a:gd name="connsiteY59" fmla="*/ 4889275 h 6858002"/>
                  <a:gd name="connsiteX60" fmla="*/ 4159557 w 4572002"/>
                  <a:gd name="connsiteY60" fmla="*/ 4912168 h 6858002"/>
                  <a:gd name="connsiteX61" fmla="*/ 4158155 w 4572002"/>
                  <a:gd name="connsiteY61" fmla="*/ 4933804 h 6858002"/>
                  <a:gd name="connsiteX62" fmla="*/ 4158155 w 4572002"/>
                  <a:gd name="connsiteY62" fmla="*/ 4933805 h 6858002"/>
                  <a:gd name="connsiteX63" fmla="*/ 4162914 w 4572002"/>
                  <a:gd name="connsiteY63" fmla="*/ 4952673 h 6858002"/>
                  <a:gd name="connsiteX64" fmla="*/ 4165707 w 4572002"/>
                  <a:gd name="connsiteY64" fmla="*/ 4957454 h 6858002"/>
                  <a:gd name="connsiteX65" fmla="*/ 4166985 w 4572002"/>
                  <a:gd name="connsiteY65" fmla="*/ 4961456 h 6858002"/>
                  <a:gd name="connsiteX66" fmla="*/ 4182989 w 4572002"/>
                  <a:gd name="connsiteY66" fmla="*/ 4987038 h 6858002"/>
                  <a:gd name="connsiteX67" fmla="*/ 4209468 w 4572002"/>
                  <a:gd name="connsiteY67" fmla="*/ 5041522 h 6858002"/>
                  <a:gd name="connsiteX68" fmla="*/ 4216684 w 4572002"/>
                  <a:gd name="connsiteY68" fmla="*/ 5072376 h 6858002"/>
                  <a:gd name="connsiteX69" fmla="*/ 4222587 w 4572002"/>
                  <a:gd name="connsiteY69" fmla="*/ 5087441 h 6858002"/>
                  <a:gd name="connsiteX70" fmla="*/ 4235615 w 4572002"/>
                  <a:gd name="connsiteY70" fmla="*/ 5133220 h 6858002"/>
                  <a:gd name="connsiteX71" fmla="*/ 4235616 w 4572002"/>
                  <a:gd name="connsiteY71" fmla="*/ 5133225 h 6858002"/>
                  <a:gd name="connsiteX72" fmla="*/ 4228901 w 4572002"/>
                  <a:gd name="connsiteY72" fmla="*/ 5166113 h 6858002"/>
                  <a:gd name="connsiteX73" fmla="*/ 4228901 w 4572002"/>
                  <a:gd name="connsiteY73" fmla="*/ 5166114 h 6858002"/>
                  <a:gd name="connsiteX74" fmla="*/ 4229593 w 4572002"/>
                  <a:gd name="connsiteY74" fmla="*/ 5172091 h 6858002"/>
                  <a:gd name="connsiteX75" fmla="*/ 4232139 w 4572002"/>
                  <a:gd name="connsiteY75" fmla="*/ 5179068 h 6858002"/>
                  <a:gd name="connsiteX76" fmla="*/ 4231973 w 4572002"/>
                  <a:gd name="connsiteY76" fmla="*/ 5229434 h 6858002"/>
                  <a:gd name="connsiteX77" fmla="*/ 4225669 w 4572002"/>
                  <a:gd name="connsiteY77" fmla="*/ 5241089 h 6858002"/>
                  <a:gd name="connsiteX78" fmla="*/ 4208517 w 4572002"/>
                  <a:gd name="connsiteY78" fmla="*/ 5272796 h 6858002"/>
                  <a:gd name="connsiteX79" fmla="*/ 4184613 w 4572002"/>
                  <a:gd name="connsiteY79" fmla="*/ 5312288 h 6858002"/>
                  <a:gd name="connsiteX80" fmla="*/ 4183557 w 4572002"/>
                  <a:gd name="connsiteY80" fmla="*/ 5321350 h 6858002"/>
                  <a:gd name="connsiteX81" fmla="*/ 4181083 w 4572002"/>
                  <a:gd name="connsiteY81" fmla="*/ 5326163 h 6858002"/>
                  <a:gd name="connsiteX82" fmla="*/ 4179637 w 4572002"/>
                  <a:gd name="connsiteY82" fmla="*/ 5355014 h 6858002"/>
                  <a:gd name="connsiteX83" fmla="*/ 4179637 w 4572002"/>
                  <a:gd name="connsiteY83" fmla="*/ 5355015 h 6858002"/>
                  <a:gd name="connsiteX84" fmla="*/ 4184513 w 4572002"/>
                  <a:gd name="connsiteY84" fmla="*/ 5385385 h 6858002"/>
                  <a:gd name="connsiteX85" fmla="*/ 4192704 w 4572002"/>
                  <a:gd name="connsiteY85" fmla="*/ 5425583 h 6858002"/>
                  <a:gd name="connsiteX86" fmla="*/ 4204327 w 4572002"/>
                  <a:gd name="connsiteY86" fmla="*/ 5480638 h 6858002"/>
                  <a:gd name="connsiteX87" fmla="*/ 4208850 w 4572002"/>
                  <a:gd name="connsiteY87" fmla="*/ 5507668 h 6858002"/>
                  <a:gd name="connsiteX88" fmla="*/ 4198232 w 4572002"/>
                  <a:gd name="connsiteY88" fmla="*/ 5531692 h 6858002"/>
                  <a:gd name="connsiteX89" fmla="*/ 4198231 w 4572002"/>
                  <a:gd name="connsiteY89" fmla="*/ 5531693 h 6858002"/>
                  <a:gd name="connsiteX90" fmla="*/ 4188085 w 4572002"/>
                  <a:gd name="connsiteY90" fmla="*/ 5547578 h 6858002"/>
                  <a:gd name="connsiteX91" fmla="*/ 4188085 w 4572002"/>
                  <a:gd name="connsiteY91" fmla="*/ 5547579 h 6858002"/>
                  <a:gd name="connsiteX92" fmla="*/ 4197659 w 4572002"/>
                  <a:gd name="connsiteY92" fmla="*/ 5562747 h 6858002"/>
                  <a:gd name="connsiteX93" fmla="*/ 4268907 w 4572002"/>
                  <a:gd name="connsiteY93" fmla="*/ 5704484 h 6858002"/>
                  <a:gd name="connsiteX94" fmla="*/ 4274812 w 4572002"/>
                  <a:gd name="connsiteY94" fmla="*/ 5740489 h 6858002"/>
                  <a:gd name="connsiteX95" fmla="*/ 4283578 w 4572002"/>
                  <a:gd name="connsiteY95" fmla="*/ 5760874 h 6858002"/>
                  <a:gd name="connsiteX96" fmla="*/ 4371973 w 4572002"/>
                  <a:gd name="connsiteY96" fmla="*/ 5883752 h 6858002"/>
                  <a:gd name="connsiteX97" fmla="*/ 4371974 w 4572002"/>
                  <a:gd name="connsiteY97" fmla="*/ 5883757 h 6858002"/>
                  <a:gd name="connsiteX98" fmla="*/ 4389877 w 4572002"/>
                  <a:gd name="connsiteY98" fmla="*/ 5935946 h 6858002"/>
                  <a:gd name="connsiteX99" fmla="*/ 4389878 w 4572002"/>
                  <a:gd name="connsiteY99" fmla="*/ 5935950 h 6858002"/>
                  <a:gd name="connsiteX100" fmla="*/ 4386259 w 4572002"/>
                  <a:gd name="connsiteY100" fmla="*/ 5993290 h 6858002"/>
                  <a:gd name="connsiteX101" fmla="*/ 4386259 w 4572002"/>
                  <a:gd name="connsiteY101" fmla="*/ 5993291 h 6858002"/>
                  <a:gd name="connsiteX102" fmla="*/ 4379782 w 4572002"/>
                  <a:gd name="connsiteY102" fmla="*/ 6026440 h 6858002"/>
                  <a:gd name="connsiteX103" fmla="*/ 4323583 w 4572002"/>
                  <a:gd name="connsiteY103" fmla="*/ 6108738 h 6858002"/>
                  <a:gd name="connsiteX104" fmla="*/ 4309890 w 4572002"/>
                  <a:gd name="connsiteY104" fmla="*/ 6133314 h 6858002"/>
                  <a:gd name="connsiteX105" fmla="*/ 4309890 w 4572002"/>
                  <a:gd name="connsiteY105" fmla="*/ 6133315 h 6858002"/>
                  <a:gd name="connsiteX106" fmla="*/ 4313591 w 4572002"/>
                  <a:gd name="connsiteY106" fmla="*/ 6143190 h 6858002"/>
                  <a:gd name="connsiteX107" fmla="*/ 4325486 w 4572002"/>
                  <a:gd name="connsiteY107" fmla="*/ 6155600 h 6858002"/>
                  <a:gd name="connsiteX108" fmla="*/ 4325488 w 4572002"/>
                  <a:gd name="connsiteY108" fmla="*/ 6155603 h 6858002"/>
                  <a:gd name="connsiteX109" fmla="*/ 4364160 w 4572002"/>
                  <a:gd name="connsiteY109" fmla="*/ 6228757 h 6858002"/>
                  <a:gd name="connsiteX110" fmla="*/ 4381497 w 4572002"/>
                  <a:gd name="connsiteY110" fmla="*/ 6361540 h 6858002"/>
                  <a:gd name="connsiteX111" fmla="*/ 4381497 w 4572002"/>
                  <a:gd name="connsiteY111" fmla="*/ 6361539 h 6858002"/>
                  <a:gd name="connsiteX112" fmla="*/ 4364160 w 4572002"/>
                  <a:gd name="connsiteY112" fmla="*/ 6228756 h 6858002"/>
                  <a:gd name="connsiteX113" fmla="*/ 4325488 w 4572002"/>
                  <a:gd name="connsiteY113" fmla="*/ 6155602 h 6858002"/>
                  <a:gd name="connsiteX114" fmla="*/ 4325486 w 4572002"/>
                  <a:gd name="connsiteY114" fmla="*/ 6155600 h 6858002"/>
                  <a:gd name="connsiteX115" fmla="*/ 4309890 w 4572002"/>
                  <a:gd name="connsiteY115" fmla="*/ 6133315 h 6858002"/>
                  <a:gd name="connsiteX116" fmla="*/ 4323583 w 4572002"/>
                  <a:gd name="connsiteY116" fmla="*/ 6108739 h 6858002"/>
                  <a:gd name="connsiteX117" fmla="*/ 4379782 w 4572002"/>
                  <a:gd name="connsiteY117" fmla="*/ 6026441 h 6858002"/>
                  <a:gd name="connsiteX118" fmla="*/ 4386259 w 4572002"/>
                  <a:gd name="connsiteY118" fmla="*/ 5993292 h 6858002"/>
                  <a:gd name="connsiteX119" fmla="*/ 4386259 w 4572002"/>
                  <a:gd name="connsiteY119" fmla="*/ 5993290 h 6858002"/>
                  <a:gd name="connsiteX120" fmla="*/ 4389712 w 4572002"/>
                  <a:gd name="connsiteY120" fmla="*/ 5964477 h 6858002"/>
                  <a:gd name="connsiteX121" fmla="*/ 4389878 w 4572002"/>
                  <a:gd name="connsiteY121" fmla="*/ 5935950 h 6858002"/>
                  <a:gd name="connsiteX122" fmla="*/ 4389878 w 4572002"/>
                  <a:gd name="connsiteY122" fmla="*/ 5935949 h 6858002"/>
                  <a:gd name="connsiteX123" fmla="*/ 4389877 w 4572002"/>
                  <a:gd name="connsiteY123" fmla="*/ 5935946 h 6858002"/>
                  <a:gd name="connsiteX124" fmla="*/ 4382997 w 4572002"/>
                  <a:gd name="connsiteY124" fmla="*/ 5909351 h 6858002"/>
                  <a:gd name="connsiteX125" fmla="*/ 4371974 w 4572002"/>
                  <a:gd name="connsiteY125" fmla="*/ 5883757 h 6858002"/>
                  <a:gd name="connsiteX126" fmla="*/ 4371973 w 4572002"/>
                  <a:gd name="connsiteY126" fmla="*/ 5883751 h 6858002"/>
                  <a:gd name="connsiteX127" fmla="*/ 4283578 w 4572002"/>
                  <a:gd name="connsiteY127" fmla="*/ 5760873 h 6858002"/>
                  <a:gd name="connsiteX128" fmla="*/ 4274812 w 4572002"/>
                  <a:gd name="connsiteY128" fmla="*/ 5740488 h 6858002"/>
                  <a:gd name="connsiteX129" fmla="*/ 4268907 w 4572002"/>
                  <a:gd name="connsiteY129" fmla="*/ 5704483 h 6858002"/>
                  <a:gd name="connsiteX130" fmla="*/ 4197659 w 4572002"/>
                  <a:gd name="connsiteY130" fmla="*/ 5562746 h 6858002"/>
                  <a:gd name="connsiteX131" fmla="*/ 4188085 w 4572002"/>
                  <a:gd name="connsiteY131" fmla="*/ 5547578 h 6858002"/>
                  <a:gd name="connsiteX132" fmla="*/ 4198231 w 4572002"/>
                  <a:gd name="connsiteY132" fmla="*/ 5531694 h 6858002"/>
                  <a:gd name="connsiteX133" fmla="*/ 4198232 w 4572002"/>
                  <a:gd name="connsiteY133" fmla="*/ 5531692 h 6858002"/>
                  <a:gd name="connsiteX134" fmla="*/ 4206630 w 4572002"/>
                  <a:gd name="connsiteY134" fmla="*/ 5520422 h 6858002"/>
                  <a:gd name="connsiteX135" fmla="*/ 4208850 w 4572002"/>
                  <a:gd name="connsiteY135" fmla="*/ 5507668 h 6858002"/>
                  <a:gd name="connsiteX136" fmla="*/ 4208850 w 4572002"/>
                  <a:gd name="connsiteY136" fmla="*/ 5507667 h 6858002"/>
                  <a:gd name="connsiteX137" fmla="*/ 4204327 w 4572002"/>
                  <a:gd name="connsiteY137" fmla="*/ 5480637 h 6858002"/>
                  <a:gd name="connsiteX138" fmla="*/ 4192704 w 4572002"/>
                  <a:gd name="connsiteY138" fmla="*/ 5425582 h 6858002"/>
                  <a:gd name="connsiteX139" fmla="*/ 4184513 w 4572002"/>
                  <a:gd name="connsiteY139" fmla="*/ 5385384 h 6858002"/>
                  <a:gd name="connsiteX140" fmla="*/ 4179637 w 4572002"/>
                  <a:gd name="connsiteY140" fmla="*/ 5355014 h 6858002"/>
                  <a:gd name="connsiteX141" fmla="*/ 4183557 w 4572002"/>
                  <a:gd name="connsiteY141" fmla="*/ 5321350 h 6858002"/>
                  <a:gd name="connsiteX142" fmla="*/ 4208517 w 4572002"/>
                  <a:gd name="connsiteY142" fmla="*/ 5272797 h 6858002"/>
                  <a:gd name="connsiteX143" fmla="*/ 4225669 w 4572002"/>
                  <a:gd name="connsiteY143" fmla="*/ 5241089 h 6858002"/>
                  <a:gd name="connsiteX144" fmla="*/ 4231973 w 4572002"/>
                  <a:gd name="connsiteY144" fmla="*/ 5229433 h 6858002"/>
                  <a:gd name="connsiteX145" fmla="*/ 4232139 w 4572002"/>
                  <a:gd name="connsiteY145" fmla="*/ 5179068 h 6858002"/>
                  <a:gd name="connsiteX146" fmla="*/ 4232139 w 4572002"/>
                  <a:gd name="connsiteY146" fmla="*/ 5179067 h 6858002"/>
                  <a:gd name="connsiteX147" fmla="*/ 4229593 w 4572002"/>
                  <a:gd name="connsiteY147" fmla="*/ 5172090 h 6858002"/>
                  <a:gd name="connsiteX148" fmla="*/ 4228901 w 4572002"/>
                  <a:gd name="connsiteY148" fmla="*/ 5166114 h 6858002"/>
                  <a:gd name="connsiteX149" fmla="*/ 4235616 w 4572002"/>
                  <a:gd name="connsiteY149" fmla="*/ 5133225 h 6858002"/>
                  <a:gd name="connsiteX150" fmla="*/ 4235616 w 4572002"/>
                  <a:gd name="connsiteY150" fmla="*/ 5133224 h 6858002"/>
                  <a:gd name="connsiteX151" fmla="*/ 4235615 w 4572002"/>
                  <a:gd name="connsiteY151" fmla="*/ 5133220 h 6858002"/>
                  <a:gd name="connsiteX152" fmla="*/ 4228473 w 4572002"/>
                  <a:gd name="connsiteY152" fmla="*/ 5102461 h 6858002"/>
                  <a:gd name="connsiteX153" fmla="*/ 4222587 w 4572002"/>
                  <a:gd name="connsiteY153" fmla="*/ 5087441 h 6858002"/>
                  <a:gd name="connsiteX154" fmla="*/ 4222582 w 4572002"/>
                  <a:gd name="connsiteY154" fmla="*/ 5087423 h 6858002"/>
                  <a:gd name="connsiteX155" fmla="*/ 4209468 w 4572002"/>
                  <a:gd name="connsiteY155" fmla="*/ 5041521 h 6858002"/>
                  <a:gd name="connsiteX156" fmla="*/ 4182989 w 4572002"/>
                  <a:gd name="connsiteY156" fmla="*/ 4987037 h 6858002"/>
                  <a:gd name="connsiteX157" fmla="*/ 4165707 w 4572002"/>
                  <a:gd name="connsiteY157" fmla="*/ 4957454 h 6858002"/>
                  <a:gd name="connsiteX158" fmla="*/ 4158155 w 4572002"/>
                  <a:gd name="connsiteY158" fmla="*/ 4933805 h 6858002"/>
                  <a:gd name="connsiteX159" fmla="*/ 4159557 w 4572002"/>
                  <a:gd name="connsiteY159" fmla="*/ 4912169 h 6858002"/>
                  <a:gd name="connsiteX160" fmla="*/ 4161262 w 4572002"/>
                  <a:gd name="connsiteY160" fmla="*/ 4889276 h 6858002"/>
                  <a:gd name="connsiteX161" fmla="*/ 4161262 w 4572002"/>
                  <a:gd name="connsiteY161" fmla="*/ 4889275 h 6858002"/>
                  <a:gd name="connsiteX162" fmla="*/ 4156484 w 4572002"/>
                  <a:gd name="connsiteY162" fmla="*/ 4867614 h 6858002"/>
                  <a:gd name="connsiteX163" fmla="*/ 4153733 w 4572002"/>
                  <a:gd name="connsiteY163" fmla="*/ 4863343 h 6858002"/>
                  <a:gd name="connsiteX164" fmla="*/ 4151983 w 4572002"/>
                  <a:gd name="connsiteY164" fmla="*/ 4857317 h 6858002"/>
                  <a:gd name="connsiteX165" fmla="*/ 4131552 w 4572002"/>
                  <a:gd name="connsiteY165" fmla="*/ 4828916 h 6858002"/>
                  <a:gd name="connsiteX166" fmla="*/ 4116716 w 4572002"/>
                  <a:gd name="connsiteY166" fmla="*/ 4800483 h 6858002"/>
                  <a:gd name="connsiteX167" fmla="*/ 4118025 w 4572002"/>
                  <a:gd name="connsiteY167" fmla="*/ 4767765 h 6858002"/>
                  <a:gd name="connsiteX168" fmla="*/ 4127932 w 4572002"/>
                  <a:gd name="connsiteY168" fmla="*/ 4677656 h 6858002"/>
                  <a:gd name="connsiteX169" fmla="*/ 4135934 w 4572002"/>
                  <a:gd name="connsiteY169" fmla="*/ 4659175 h 6858002"/>
                  <a:gd name="connsiteX170" fmla="*/ 4195944 w 4572002"/>
                  <a:gd name="connsiteY170" fmla="*/ 4482005 h 6858002"/>
                  <a:gd name="connsiteX171" fmla="*/ 4196706 w 4572002"/>
                  <a:gd name="connsiteY171" fmla="*/ 4363891 h 6858002"/>
                  <a:gd name="connsiteX172" fmla="*/ 4196706 w 4572002"/>
                  <a:gd name="connsiteY172" fmla="*/ 4363890 h 6858002"/>
                  <a:gd name="connsiteX173" fmla="*/ 4187752 w 4572002"/>
                  <a:gd name="connsiteY173" fmla="*/ 4324645 h 6858002"/>
                  <a:gd name="connsiteX174" fmla="*/ 4147936 w 4572002"/>
                  <a:gd name="connsiteY174" fmla="*/ 4253014 h 6858002"/>
                  <a:gd name="connsiteX175" fmla="*/ 4211111 w 4572002"/>
                  <a:gd name="connsiteY175" fmla="*/ 2836172 h 6858002"/>
                  <a:gd name="connsiteX176" fmla="*/ 4202421 w 4572002"/>
                  <a:gd name="connsiteY176" fmla="*/ 2848793 h 6858002"/>
                  <a:gd name="connsiteX177" fmla="*/ 4186816 w 4572002"/>
                  <a:gd name="connsiteY177" fmla="*/ 2897785 h 6858002"/>
                  <a:gd name="connsiteX178" fmla="*/ 4185787 w 4572002"/>
                  <a:gd name="connsiteY178" fmla="*/ 2903551 h 6858002"/>
                  <a:gd name="connsiteX179" fmla="*/ 4182513 w 4572002"/>
                  <a:gd name="connsiteY179" fmla="*/ 2914328 h 6858002"/>
                  <a:gd name="connsiteX180" fmla="*/ 4177882 w 4572002"/>
                  <a:gd name="connsiteY180" fmla="*/ 2947858 h 6858002"/>
                  <a:gd name="connsiteX181" fmla="*/ 4177881 w 4572002"/>
                  <a:gd name="connsiteY181" fmla="*/ 2947862 h 6858002"/>
                  <a:gd name="connsiteX182" fmla="*/ 4177881 w 4572002"/>
                  <a:gd name="connsiteY182" fmla="*/ 2947863 h 6858002"/>
                  <a:gd name="connsiteX183" fmla="*/ 4181465 w 4572002"/>
                  <a:gd name="connsiteY183" fmla="*/ 2982149 h 6858002"/>
                  <a:gd name="connsiteX184" fmla="*/ 4193158 w 4572002"/>
                  <a:gd name="connsiteY184" fmla="*/ 3077402 h 6858002"/>
                  <a:gd name="connsiteX185" fmla="*/ 4180703 w 4572002"/>
                  <a:gd name="connsiteY185" fmla="*/ 3172654 h 6858002"/>
                  <a:gd name="connsiteX186" fmla="*/ 4133076 w 4572002"/>
                  <a:gd name="connsiteY186" fmla="*/ 3489467 h 6858002"/>
                  <a:gd name="connsiteX187" fmla="*/ 4110977 w 4572002"/>
                  <a:gd name="connsiteY187" fmla="*/ 3544713 h 6858002"/>
                  <a:gd name="connsiteX188" fmla="*/ 4093355 w 4572002"/>
                  <a:gd name="connsiteY188" fmla="*/ 3574408 h 6858002"/>
                  <a:gd name="connsiteX189" fmla="*/ 4093355 w 4572002"/>
                  <a:gd name="connsiteY189" fmla="*/ 3574409 h 6858002"/>
                  <a:gd name="connsiteX190" fmla="*/ 4105453 w 4572002"/>
                  <a:gd name="connsiteY190" fmla="*/ 3606818 h 6858002"/>
                  <a:gd name="connsiteX191" fmla="*/ 4118979 w 4572002"/>
                  <a:gd name="connsiteY191" fmla="*/ 3630633 h 6858002"/>
                  <a:gd name="connsiteX192" fmla="*/ 4136708 w 4572002"/>
                  <a:gd name="connsiteY192" fmla="*/ 3654416 h 6858002"/>
                  <a:gd name="connsiteX193" fmla="*/ 4140382 w 4572002"/>
                  <a:gd name="connsiteY193" fmla="*/ 3668940 h 6858002"/>
                  <a:gd name="connsiteX194" fmla="*/ 4143220 w 4572002"/>
                  <a:gd name="connsiteY194" fmla="*/ 3680164 h 6858002"/>
                  <a:gd name="connsiteX195" fmla="*/ 4139172 w 4572002"/>
                  <a:gd name="connsiteY195" fmla="*/ 3734837 h 6858002"/>
                  <a:gd name="connsiteX196" fmla="*/ 4139172 w 4572002"/>
                  <a:gd name="connsiteY196" fmla="*/ 3734838 h 6858002"/>
                  <a:gd name="connsiteX197" fmla="*/ 4139554 w 4572002"/>
                  <a:gd name="connsiteY197" fmla="*/ 3754653 h 6858002"/>
                  <a:gd name="connsiteX198" fmla="*/ 4145911 w 4572002"/>
                  <a:gd name="connsiteY198" fmla="*/ 3789776 h 6858002"/>
                  <a:gd name="connsiteX199" fmla="*/ 4130980 w 4572002"/>
                  <a:gd name="connsiteY199" fmla="*/ 3822472 h 6858002"/>
                  <a:gd name="connsiteX200" fmla="*/ 4116645 w 4572002"/>
                  <a:gd name="connsiteY200" fmla="*/ 3852619 h 6858002"/>
                  <a:gd name="connsiteX201" fmla="*/ 4116645 w 4572002"/>
                  <a:gd name="connsiteY201" fmla="*/ 3852620 h 6858002"/>
                  <a:gd name="connsiteX202" fmla="*/ 4117425 w 4572002"/>
                  <a:gd name="connsiteY202" fmla="*/ 3868764 h 6858002"/>
                  <a:gd name="connsiteX203" fmla="*/ 4126028 w 4572002"/>
                  <a:gd name="connsiteY203" fmla="*/ 3885337 h 6858002"/>
                  <a:gd name="connsiteX204" fmla="*/ 4126028 w 4572002"/>
                  <a:gd name="connsiteY204" fmla="*/ 3885339 h 6858002"/>
                  <a:gd name="connsiteX205" fmla="*/ 4148409 w 4572002"/>
                  <a:gd name="connsiteY205" fmla="*/ 3923125 h 6858002"/>
                  <a:gd name="connsiteX206" fmla="*/ 4157913 w 4572002"/>
                  <a:gd name="connsiteY206" fmla="*/ 3962160 h 6858002"/>
                  <a:gd name="connsiteX207" fmla="*/ 4142221 w 4572002"/>
                  <a:gd name="connsiteY207" fmla="*/ 4043838 h 6858002"/>
                  <a:gd name="connsiteX208" fmla="*/ 4142220 w 4572002"/>
                  <a:gd name="connsiteY208" fmla="*/ 4043839 h 6858002"/>
                  <a:gd name="connsiteX209" fmla="*/ 4127099 w 4572002"/>
                  <a:gd name="connsiteY209" fmla="*/ 4103825 h 6858002"/>
                  <a:gd name="connsiteX210" fmla="*/ 4127099 w 4572002"/>
                  <a:gd name="connsiteY210" fmla="*/ 4103826 h 6858002"/>
                  <a:gd name="connsiteX211" fmla="*/ 4129066 w 4572002"/>
                  <a:gd name="connsiteY211" fmla="*/ 4134256 h 6858002"/>
                  <a:gd name="connsiteX212" fmla="*/ 4138410 w 4572002"/>
                  <a:gd name="connsiteY212" fmla="*/ 4165382 h 6858002"/>
                  <a:gd name="connsiteX213" fmla="*/ 4138410 w 4572002"/>
                  <a:gd name="connsiteY213" fmla="*/ 4165384 h 6858002"/>
                  <a:gd name="connsiteX214" fmla="*/ 4142315 w 4572002"/>
                  <a:gd name="connsiteY214" fmla="*/ 4192388 h 6858002"/>
                  <a:gd name="connsiteX215" fmla="*/ 4142315 w 4572002"/>
                  <a:gd name="connsiteY215" fmla="*/ 4192387 h 6858002"/>
                  <a:gd name="connsiteX216" fmla="*/ 4138410 w 4572002"/>
                  <a:gd name="connsiteY216" fmla="*/ 4165383 h 6858002"/>
                  <a:gd name="connsiteX217" fmla="*/ 4138410 w 4572002"/>
                  <a:gd name="connsiteY217" fmla="*/ 4165382 h 6858002"/>
                  <a:gd name="connsiteX218" fmla="*/ 4127099 w 4572002"/>
                  <a:gd name="connsiteY218" fmla="*/ 4103826 h 6858002"/>
                  <a:gd name="connsiteX219" fmla="*/ 4142220 w 4572002"/>
                  <a:gd name="connsiteY219" fmla="*/ 4043840 h 6858002"/>
                  <a:gd name="connsiteX220" fmla="*/ 4142221 w 4572002"/>
                  <a:gd name="connsiteY220" fmla="*/ 4043838 h 6858002"/>
                  <a:gd name="connsiteX221" fmla="*/ 4155523 w 4572002"/>
                  <a:gd name="connsiteY221" fmla="*/ 4002410 h 6858002"/>
                  <a:gd name="connsiteX222" fmla="*/ 4157913 w 4572002"/>
                  <a:gd name="connsiteY222" fmla="*/ 3962160 h 6858002"/>
                  <a:gd name="connsiteX223" fmla="*/ 4157913 w 4572002"/>
                  <a:gd name="connsiteY223" fmla="*/ 3962159 h 6858002"/>
                  <a:gd name="connsiteX224" fmla="*/ 4126028 w 4572002"/>
                  <a:gd name="connsiteY224" fmla="*/ 3885338 h 6858002"/>
                  <a:gd name="connsiteX225" fmla="*/ 4126028 w 4572002"/>
                  <a:gd name="connsiteY225" fmla="*/ 3885337 h 6858002"/>
                  <a:gd name="connsiteX226" fmla="*/ 4116645 w 4572002"/>
                  <a:gd name="connsiteY226" fmla="*/ 3852620 h 6858002"/>
                  <a:gd name="connsiteX227" fmla="*/ 4130980 w 4572002"/>
                  <a:gd name="connsiteY227" fmla="*/ 3822473 h 6858002"/>
                  <a:gd name="connsiteX228" fmla="*/ 4145911 w 4572002"/>
                  <a:gd name="connsiteY228" fmla="*/ 3789777 h 6858002"/>
                  <a:gd name="connsiteX229" fmla="*/ 4145911 w 4572002"/>
                  <a:gd name="connsiteY229" fmla="*/ 3789776 h 6858002"/>
                  <a:gd name="connsiteX230" fmla="*/ 4139554 w 4572002"/>
                  <a:gd name="connsiteY230" fmla="*/ 3754652 h 6858002"/>
                  <a:gd name="connsiteX231" fmla="*/ 4139172 w 4572002"/>
                  <a:gd name="connsiteY231" fmla="*/ 3734838 h 6858002"/>
                  <a:gd name="connsiteX232" fmla="*/ 4143220 w 4572002"/>
                  <a:gd name="connsiteY232" fmla="*/ 3680164 h 6858002"/>
                  <a:gd name="connsiteX233" fmla="*/ 4143220 w 4572002"/>
                  <a:gd name="connsiteY233" fmla="*/ 3680163 h 6858002"/>
                  <a:gd name="connsiteX234" fmla="*/ 4140382 w 4572002"/>
                  <a:gd name="connsiteY234" fmla="*/ 3668940 h 6858002"/>
                  <a:gd name="connsiteX235" fmla="*/ 4136708 w 4572002"/>
                  <a:gd name="connsiteY235" fmla="*/ 3654416 h 6858002"/>
                  <a:gd name="connsiteX236" fmla="*/ 4136708 w 4572002"/>
                  <a:gd name="connsiteY236" fmla="*/ 3654416 h 6858002"/>
                  <a:gd name="connsiteX237" fmla="*/ 4136708 w 4572002"/>
                  <a:gd name="connsiteY237" fmla="*/ 3654415 h 6858002"/>
                  <a:gd name="connsiteX238" fmla="*/ 4118979 w 4572002"/>
                  <a:gd name="connsiteY238" fmla="*/ 3630632 h 6858002"/>
                  <a:gd name="connsiteX239" fmla="*/ 4105453 w 4572002"/>
                  <a:gd name="connsiteY239" fmla="*/ 3606817 h 6858002"/>
                  <a:gd name="connsiteX240" fmla="*/ 4095707 w 4572002"/>
                  <a:gd name="connsiteY240" fmla="*/ 3587174 h 6858002"/>
                  <a:gd name="connsiteX241" fmla="*/ 4093355 w 4572002"/>
                  <a:gd name="connsiteY241" fmla="*/ 3574408 h 6858002"/>
                  <a:gd name="connsiteX242" fmla="*/ 4098434 w 4572002"/>
                  <a:gd name="connsiteY242" fmla="*/ 3562321 h 6858002"/>
                  <a:gd name="connsiteX243" fmla="*/ 4110977 w 4572002"/>
                  <a:gd name="connsiteY243" fmla="*/ 3544714 h 6858002"/>
                  <a:gd name="connsiteX244" fmla="*/ 4133076 w 4572002"/>
                  <a:gd name="connsiteY244" fmla="*/ 3489468 h 6858002"/>
                  <a:gd name="connsiteX245" fmla="*/ 4180703 w 4572002"/>
                  <a:gd name="connsiteY245" fmla="*/ 3172655 h 6858002"/>
                  <a:gd name="connsiteX246" fmla="*/ 4193158 w 4572002"/>
                  <a:gd name="connsiteY246" fmla="*/ 3077402 h 6858002"/>
                  <a:gd name="connsiteX247" fmla="*/ 4193158 w 4572002"/>
                  <a:gd name="connsiteY247" fmla="*/ 3077401 h 6858002"/>
                  <a:gd name="connsiteX248" fmla="*/ 4181465 w 4572002"/>
                  <a:gd name="connsiteY248" fmla="*/ 2982148 h 6858002"/>
                  <a:gd name="connsiteX249" fmla="*/ 4177881 w 4572002"/>
                  <a:gd name="connsiteY249" fmla="*/ 2947863 h 6858002"/>
                  <a:gd name="connsiteX250" fmla="*/ 4177882 w 4572002"/>
                  <a:gd name="connsiteY250" fmla="*/ 2947858 h 6858002"/>
                  <a:gd name="connsiteX251" fmla="*/ 4185787 w 4572002"/>
                  <a:gd name="connsiteY251" fmla="*/ 2903551 h 6858002"/>
                  <a:gd name="connsiteX252" fmla="*/ 4202421 w 4572002"/>
                  <a:gd name="connsiteY252" fmla="*/ 2848794 h 6858002"/>
                  <a:gd name="connsiteX253" fmla="*/ 4211111 w 4572002"/>
                  <a:gd name="connsiteY253" fmla="*/ 2836173 h 6858002"/>
                  <a:gd name="connsiteX254" fmla="*/ 3726625 w 4572002"/>
                  <a:gd name="connsiteY254" fmla="*/ 1508458 h 6858002"/>
                  <a:gd name="connsiteX255" fmla="*/ 3698531 w 4572002"/>
                  <a:gd name="connsiteY255" fmla="*/ 1596214 h 6858002"/>
                  <a:gd name="connsiteX256" fmla="*/ 3700436 w 4572002"/>
                  <a:gd name="connsiteY256" fmla="*/ 1624981 h 6858002"/>
                  <a:gd name="connsiteX257" fmla="*/ 3757017 w 4572002"/>
                  <a:gd name="connsiteY257" fmla="*/ 1697754 h 6858002"/>
                  <a:gd name="connsiteX258" fmla="*/ 3779686 w 4572002"/>
                  <a:gd name="connsiteY258" fmla="*/ 1733189 h 6858002"/>
                  <a:gd name="connsiteX259" fmla="*/ 3821407 w 4572002"/>
                  <a:gd name="connsiteY259" fmla="*/ 1833776 h 6858002"/>
                  <a:gd name="connsiteX260" fmla="*/ 3829028 w 4572002"/>
                  <a:gd name="connsiteY260" fmla="*/ 1842159 h 6858002"/>
                  <a:gd name="connsiteX261" fmla="*/ 3919519 w 4572002"/>
                  <a:gd name="connsiteY261" fmla="*/ 1916455 h 6858002"/>
                  <a:gd name="connsiteX262" fmla="*/ 3934949 w 4572002"/>
                  <a:gd name="connsiteY262" fmla="*/ 1933220 h 6858002"/>
                  <a:gd name="connsiteX263" fmla="*/ 3958954 w 4572002"/>
                  <a:gd name="connsiteY263" fmla="*/ 1953414 h 6858002"/>
                  <a:gd name="connsiteX264" fmla="*/ 4005437 w 4572002"/>
                  <a:gd name="connsiteY264" fmla="*/ 2016470 h 6858002"/>
                  <a:gd name="connsiteX265" fmla="*/ 4020296 w 4572002"/>
                  <a:gd name="connsiteY265" fmla="*/ 2094579 h 6858002"/>
                  <a:gd name="connsiteX266" fmla="*/ 4042967 w 4572002"/>
                  <a:gd name="connsiteY266" fmla="*/ 2188880 h 6858002"/>
                  <a:gd name="connsiteX267" fmla="*/ 4058207 w 4572002"/>
                  <a:gd name="connsiteY267" fmla="*/ 2228315 h 6858002"/>
                  <a:gd name="connsiteX268" fmla="*/ 4087164 w 4572002"/>
                  <a:gd name="connsiteY268" fmla="*/ 2334045 h 6858002"/>
                  <a:gd name="connsiteX269" fmla="*/ 4111549 w 4572002"/>
                  <a:gd name="connsiteY269" fmla="*/ 2409486 h 6858002"/>
                  <a:gd name="connsiteX270" fmla="*/ 4128650 w 4572002"/>
                  <a:gd name="connsiteY270" fmla="*/ 2435913 h 6858002"/>
                  <a:gd name="connsiteX271" fmla="*/ 4134481 w 4572002"/>
                  <a:gd name="connsiteY271" fmla="*/ 2463018 h 6858002"/>
                  <a:gd name="connsiteX272" fmla="*/ 4125839 w 4572002"/>
                  <a:gd name="connsiteY272" fmla="*/ 2518262 h 6858002"/>
                  <a:gd name="connsiteX273" fmla="*/ 4125838 w 4572002"/>
                  <a:gd name="connsiteY273" fmla="*/ 2518264 h 6858002"/>
                  <a:gd name="connsiteX274" fmla="*/ 4122194 w 4572002"/>
                  <a:gd name="connsiteY274" fmla="*/ 2545006 h 6858002"/>
                  <a:gd name="connsiteX275" fmla="*/ 4122194 w 4572002"/>
                  <a:gd name="connsiteY275" fmla="*/ 2545007 h 6858002"/>
                  <a:gd name="connsiteX276" fmla="*/ 4126408 w 4572002"/>
                  <a:gd name="connsiteY276" fmla="*/ 2571035 h 6858002"/>
                  <a:gd name="connsiteX277" fmla="*/ 4199563 w 4572002"/>
                  <a:gd name="connsiteY277" fmla="*/ 2668002 h 6858002"/>
                  <a:gd name="connsiteX278" fmla="*/ 4247953 w 4572002"/>
                  <a:gd name="connsiteY278" fmla="*/ 2745349 h 6858002"/>
                  <a:gd name="connsiteX279" fmla="*/ 4247954 w 4572002"/>
                  <a:gd name="connsiteY279" fmla="*/ 2745352 h 6858002"/>
                  <a:gd name="connsiteX280" fmla="*/ 4253873 w 4572002"/>
                  <a:gd name="connsiteY280" fmla="*/ 2778006 h 6858002"/>
                  <a:gd name="connsiteX281" fmla="*/ 4253453 w 4572002"/>
                  <a:gd name="connsiteY281" fmla="*/ 2785440 h 6858002"/>
                  <a:gd name="connsiteX282" fmla="*/ 4243374 w 4572002"/>
                  <a:gd name="connsiteY282" fmla="*/ 2811780 h 6858002"/>
                  <a:gd name="connsiteX283" fmla="*/ 4243371 w 4572002"/>
                  <a:gd name="connsiteY283" fmla="*/ 2811787 h 6858002"/>
                  <a:gd name="connsiteX284" fmla="*/ 4243372 w 4572002"/>
                  <a:gd name="connsiteY284" fmla="*/ 2811787 h 6858002"/>
                  <a:gd name="connsiteX285" fmla="*/ 4243374 w 4572002"/>
                  <a:gd name="connsiteY285" fmla="*/ 2811780 h 6858002"/>
                  <a:gd name="connsiteX286" fmla="*/ 4253025 w 4572002"/>
                  <a:gd name="connsiteY286" fmla="*/ 2793023 h 6858002"/>
                  <a:gd name="connsiteX287" fmla="*/ 4253453 w 4572002"/>
                  <a:gd name="connsiteY287" fmla="*/ 2785440 h 6858002"/>
                  <a:gd name="connsiteX288" fmla="*/ 4254654 w 4572002"/>
                  <a:gd name="connsiteY288" fmla="*/ 2782305 h 6858002"/>
                  <a:gd name="connsiteX289" fmla="*/ 4253873 w 4572002"/>
                  <a:gd name="connsiteY289" fmla="*/ 2778006 h 6858002"/>
                  <a:gd name="connsiteX290" fmla="*/ 4254284 w 4572002"/>
                  <a:gd name="connsiteY290" fmla="*/ 2770758 h 6858002"/>
                  <a:gd name="connsiteX291" fmla="*/ 4247954 w 4572002"/>
                  <a:gd name="connsiteY291" fmla="*/ 2745352 h 6858002"/>
                  <a:gd name="connsiteX292" fmla="*/ 4247953 w 4572002"/>
                  <a:gd name="connsiteY292" fmla="*/ 2745348 h 6858002"/>
                  <a:gd name="connsiteX293" fmla="*/ 4199563 w 4572002"/>
                  <a:gd name="connsiteY293" fmla="*/ 2668001 h 6858002"/>
                  <a:gd name="connsiteX294" fmla="*/ 4126408 w 4572002"/>
                  <a:gd name="connsiteY294" fmla="*/ 2571034 h 6858002"/>
                  <a:gd name="connsiteX295" fmla="*/ 4122194 w 4572002"/>
                  <a:gd name="connsiteY295" fmla="*/ 2545007 h 6858002"/>
                  <a:gd name="connsiteX296" fmla="*/ 4125838 w 4572002"/>
                  <a:gd name="connsiteY296" fmla="*/ 2518265 h 6858002"/>
                  <a:gd name="connsiteX297" fmla="*/ 4125839 w 4572002"/>
                  <a:gd name="connsiteY297" fmla="*/ 2518262 h 6858002"/>
                  <a:gd name="connsiteX298" fmla="*/ 4132419 w 4572002"/>
                  <a:gd name="connsiteY298" fmla="*/ 2490551 h 6858002"/>
                  <a:gd name="connsiteX299" fmla="*/ 4134481 w 4572002"/>
                  <a:gd name="connsiteY299" fmla="*/ 2463018 h 6858002"/>
                  <a:gd name="connsiteX300" fmla="*/ 4134481 w 4572002"/>
                  <a:gd name="connsiteY300" fmla="*/ 2463017 h 6858002"/>
                  <a:gd name="connsiteX301" fmla="*/ 4111549 w 4572002"/>
                  <a:gd name="connsiteY301" fmla="*/ 2409485 h 6858002"/>
                  <a:gd name="connsiteX302" fmla="*/ 4087164 w 4572002"/>
                  <a:gd name="connsiteY302" fmla="*/ 2334044 h 6858002"/>
                  <a:gd name="connsiteX303" fmla="*/ 4058207 w 4572002"/>
                  <a:gd name="connsiteY303" fmla="*/ 2228314 h 6858002"/>
                  <a:gd name="connsiteX304" fmla="*/ 4042967 w 4572002"/>
                  <a:gd name="connsiteY304" fmla="*/ 2188879 h 6858002"/>
                  <a:gd name="connsiteX305" fmla="*/ 4020296 w 4572002"/>
                  <a:gd name="connsiteY305" fmla="*/ 2094578 h 6858002"/>
                  <a:gd name="connsiteX306" fmla="*/ 4005437 w 4572002"/>
                  <a:gd name="connsiteY306" fmla="*/ 2016469 h 6858002"/>
                  <a:gd name="connsiteX307" fmla="*/ 3958954 w 4572002"/>
                  <a:gd name="connsiteY307" fmla="*/ 1953413 h 6858002"/>
                  <a:gd name="connsiteX308" fmla="*/ 3934949 w 4572002"/>
                  <a:gd name="connsiteY308" fmla="*/ 1933219 h 6858002"/>
                  <a:gd name="connsiteX309" fmla="*/ 3919519 w 4572002"/>
                  <a:gd name="connsiteY309" fmla="*/ 1916454 h 6858002"/>
                  <a:gd name="connsiteX310" fmla="*/ 3829028 w 4572002"/>
                  <a:gd name="connsiteY310" fmla="*/ 1842158 h 6858002"/>
                  <a:gd name="connsiteX311" fmla="*/ 3821407 w 4572002"/>
                  <a:gd name="connsiteY311" fmla="*/ 1833775 h 6858002"/>
                  <a:gd name="connsiteX312" fmla="*/ 3779686 w 4572002"/>
                  <a:gd name="connsiteY312" fmla="*/ 1733188 h 6858002"/>
                  <a:gd name="connsiteX313" fmla="*/ 3757018 w 4572002"/>
                  <a:gd name="connsiteY313" fmla="*/ 1697753 h 6858002"/>
                  <a:gd name="connsiteX314" fmla="*/ 3700436 w 4572002"/>
                  <a:gd name="connsiteY314" fmla="*/ 1624980 h 6858002"/>
                  <a:gd name="connsiteX315" fmla="*/ 3698532 w 4572002"/>
                  <a:gd name="connsiteY315" fmla="*/ 1596213 h 6858002"/>
                  <a:gd name="connsiteX316" fmla="*/ 3745230 w 4572002"/>
                  <a:gd name="connsiteY316" fmla="*/ 1459073 h 6858002"/>
                  <a:gd name="connsiteX317" fmla="*/ 3745229 w 4572002"/>
                  <a:gd name="connsiteY317" fmla="*/ 1459074 h 6858002"/>
                  <a:gd name="connsiteX318" fmla="*/ 3736012 w 4572002"/>
                  <a:gd name="connsiteY318" fmla="*/ 1481572 h 6858002"/>
                  <a:gd name="connsiteX319" fmla="*/ 3764423 w 4572002"/>
                  <a:gd name="connsiteY319" fmla="*/ 1268758 h 6858002"/>
                  <a:gd name="connsiteX320" fmla="*/ 3769590 w 4572002"/>
                  <a:gd name="connsiteY320" fmla="*/ 1286070 h 6858002"/>
                  <a:gd name="connsiteX321" fmla="*/ 3791927 w 4572002"/>
                  <a:gd name="connsiteY321" fmla="*/ 1350628 h 6858002"/>
                  <a:gd name="connsiteX322" fmla="*/ 3786333 w 4572002"/>
                  <a:gd name="connsiteY322" fmla="*/ 1413840 h 6858002"/>
                  <a:gd name="connsiteX323" fmla="*/ 3791928 w 4572002"/>
                  <a:gd name="connsiteY323" fmla="*/ 1350627 h 6858002"/>
                  <a:gd name="connsiteX324" fmla="*/ 3769590 w 4572002"/>
                  <a:gd name="connsiteY324" fmla="*/ 1286069 h 6858002"/>
                  <a:gd name="connsiteX325" fmla="*/ 3706152 w 4572002"/>
                  <a:gd name="connsiteY325" fmla="*/ 773035 h 6858002"/>
                  <a:gd name="connsiteX326" fmla="*/ 3706152 w 4572002"/>
                  <a:gd name="connsiteY326" fmla="*/ 773036 h 6858002"/>
                  <a:gd name="connsiteX327" fmla="*/ 3714152 w 4572002"/>
                  <a:gd name="connsiteY327" fmla="*/ 854380 h 6858002"/>
                  <a:gd name="connsiteX328" fmla="*/ 3745205 w 4572002"/>
                  <a:gd name="connsiteY328" fmla="*/ 915344 h 6858002"/>
                  <a:gd name="connsiteX329" fmla="*/ 3755683 w 4572002"/>
                  <a:gd name="connsiteY329" fmla="*/ 927156 h 6858002"/>
                  <a:gd name="connsiteX330" fmla="*/ 3752063 w 4572002"/>
                  <a:gd name="connsiteY330" fmla="*/ 1097088 h 6858002"/>
                  <a:gd name="connsiteX331" fmla="*/ 3747681 w 4572002"/>
                  <a:gd name="connsiteY331" fmla="*/ 1123186 h 6858002"/>
                  <a:gd name="connsiteX332" fmla="*/ 3772400 w 4572002"/>
                  <a:gd name="connsiteY332" fmla="*/ 1184029 h 6858002"/>
                  <a:gd name="connsiteX333" fmla="*/ 3747682 w 4572002"/>
                  <a:gd name="connsiteY333" fmla="*/ 1123185 h 6858002"/>
                  <a:gd name="connsiteX334" fmla="*/ 3752064 w 4572002"/>
                  <a:gd name="connsiteY334" fmla="*/ 1097087 h 6858002"/>
                  <a:gd name="connsiteX335" fmla="*/ 3755684 w 4572002"/>
                  <a:gd name="connsiteY335" fmla="*/ 927155 h 6858002"/>
                  <a:gd name="connsiteX336" fmla="*/ 3745206 w 4572002"/>
                  <a:gd name="connsiteY336" fmla="*/ 915343 h 6858002"/>
                  <a:gd name="connsiteX337" fmla="*/ 3714152 w 4572002"/>
                  <a:gd name="connsiteY337" fmla="*/ 854379 h 6858002"/>
                  <a:gd name="connsiteX338" fmla="*/ 3761553 w 4572002"/>
                  <a:gd name="connsiteY338" fmla="*/ 517851 h 6858002"/>
                  <a:gd name="connsiteX339" fmla="*/ 3752635 w 4572002"/>
                  <a:gd name="connsiteY339" fmla="*/ 556048 h 6858002"/>
                  <a:gd name="connsiteX340" fmla="*/ 3746157 w 4572002"/>
                  <a:gd name="connsiteY340" fmla="*/ 580051 h 6858002"/>
                  <a:gd name="connsiteX341" fmla="*/ 3742776 w 4572002"/>
                  <a:gd name="connsiteY341" fmla="*/ 642538 h 6858002"/>
                  <a:gd name="connsiteX342" fmla="*/ 3730253 w 4572002"/>
                  <a:gd name="connsiteY342" fmla="*/ 694928 h 6858002"/>
                  <a:gd name="connsiteX343" fmla="*/ 3742777 w 4572002"/>
                  <a:gd name="connsiteY343" fmla="*/ 642537 h 6858002"/>
                  <a:gd name="connsiteX344" fmla="*/ 3746158 w 4572002"/>
                  <a:gd name="connsiteY344" fmla="*/ 580050 h 6858002"/>
                  <a:gd name="connsiteX345" fmla="*/ 3752636 w 4572002"/>
                  <a:gd name="connsiteY345" fmla="*/ 556047 h 6858002"/>
                  <a:gd name="connsiteX346" fmla="*/ 3774848 w 4572002"/>
                  <a:gd name="connsiteY346" fmla="*/ 298169 h 6858002"/>
                  <a:gd name="connsiteX347" fmla="*/ 3760065 w 4572002"/>
                  <a:gd name="connsiteY347" fmla="*/ 313534 h 6858002"/>
                  <a:gd name="connsiteX348" fmla="*/ 3759493 w 4572002"/>
                  <a:gd name="connsiteY348" fmla="*/ 338871 h 6858002"/>
                  <a:gd name="connsiteX349" fmla="*/ 3759500 w 4572002"/>
                  <a:gd name="connsiteY349" fmla="*/ 338900 h 6858002"/>
                  <a:gd name="connsiteX350" fmla="*/ 3769400 w 4572002"/>
                  <a:gd name="connsiteY350" fmla="*/ 395640 h 6858002"/>
                  <a:gd name="connsiteX351" fmla="*/ 3765590 w 4572002"/>
                  <a:gd name="connsiteY351" fmla="*/ 367328 h 6858002"/>
                  <a:gd name="connsiteX352" fmla="*/ 3759500 w 4572002"/>
                  <a:gd name="connsiteY352" fmla="*/ 338900 h 6858002"/>
                  <a:gd name="connsiteX353" fmla="*/ 3759494 w 4572002"/>
                  <a:gd name="connsiteY353" fmla="*/ 338870 h 6858002"/>
                  <a:gd name="connsiteX354" fmla="*/ 3760066 w 4572002"/>
                  <a:gd name="connsiteY354" fmla="*/ 313533 h 6858002"/>
                  <a:gd name="connsiteX355" fmla="*/ 3782393 w 4572002"/>
                  <a:gd name="connsiteY355" fmla="*/ 281568 h 6858002"/>
                  <a:gd name="connsiteX356" fmla="*/ 3777498 w 4572002"/>
                  <a:gd name="connsiteY356" fmla="*/ 295415 h 6858002"/>
                  <a:gd name="connsiteX357" fmla="*/ 3777499 w 4572002"/>
                  <a:gd name="connsiteY357" fmla="*/ 295415 h 6858002"/>
                  <a:gd name="connsiteX358" fmla="*/ 3769073 w 4572002"/>
                  <a:gd name="connsiteY358" fmla="*/ 24486 h 6858002"/>
                  <a:gd name="connsiteX359" fmla="*/ 3766810 w 4572002"/>
                  <a:gd name="connsiteY359" fmla="*/ 74129 h 6858002"/>
                  <a:gd name="connsiteX360" fmla="*/ 3772734 w 4572002"/>
                  <a:gd name="connsiteY360" fmla="*/ 125861 h 6858002"/>
                  <a:gd name="connsiteX361" fmla="*/ 3777129 w 4572002"/>
                  <a:gd name="connsiteY361" fmla="*/ 153387 h 6858002"/>
                  <a:gd name="connsiteX362" fmla="*/ 3785402 w 4572002"/>
                  <a:gd name="connsiteY362" fmla="*/ 228944 h 6858002"/>
                  <a:gd name="connsiteX363" fmla="*/ 3780943 w 4572002"/>
                  <a:gd name="connsiteY363" fmla="*/ 177271 h 6858002"/>
                  <a:gd name="connsiteX364" fmla="*/ 3777129 w 4572002"/>
                  <a:gd name="connsiteY364" fmla="*/ 153387 h 6858002"/>
                  <a:gd name="connsiteX365" fmla="*/ 3776930 w 4572002"/>
                  <a:gd name="connsiteY365" fmla="*/ 151569 h 6858002"/>
                  <a:gd name="connsiteX366" fmla="*/ 3766811 w 4572002"/>
                  <a:gd name="connsiteY366" fmla="*/ 74129 h 6858002"/>
                  <a:gd name="connsiteX367" fmla="*/ 3766492 w 4572002"/>
                  <a:gd name="connsiteY367" fmla="*/ 0 h 6858002"/>
                  <a:gd name="connsiteX368" fmla="*/ 4230600 w 4572002"/>
                  <a:gd name="connsiteY368" fmla="*/ 0 h 6858002"/>
                  <a:gd name="connsiteX369" fmla="*/ 4229473 w 4572002"/>
                  <a:gd name="connsiteY369" fmla="*/ 2817 h 6858002"/>
                  <a:gd name="connsiteX370" fmla="*/ 4215375 w 4572002"/>
                  <a:gd name="connsiteY370" fmla="*/ 63587 h 6858002"/>
                  <a:gd name="connsiteX371" fmla="*/ 4201468 w 4572002"/>
                  <a:gd name="connsiteY371" fmla="*/ 176939 h 6858002"/>
                  <a:gd name="connsiteX372" fmla="*/ 4193466 w 4572002"/>
                  <a:gd name="connsiteY372" fmla="*/ 200182 h 6858002"/>
                  <a:gd name="connsiteX373" fmla="*/ 4155554 w 4572002"/>
                  <a:gd name="connsiteY373" fmla="*/ 340774 h 6858002"/>
                  <a:gd name="connsiteX374" fmla="*/ 4156319 w 4572002"/>
                  <a:gd name="connsiteY374" fmla="*/ 453364 h 6858002"/>
                  <a:gd name="connsiteX375" fmla="*/ 4158033 w 4572002"/>
                  <a:gd name="connsiteY375" fmla="*/ 462126 h 6858002"/>
                  <a:gd name="connsiteX376" fmla="*/ 4170605 w 4572002"/>
                  <a:gd name="connsiteY376" fmla="*/ 505182 h 6858002"/>
                  <a:gd name="connsiteX377" fmla="*/ 4167177 w 4572002"/>
                  <a:gd name="connsiteY377" fmla="*/ 571860 h 6858002"/>
                  <a:gd name="connsiteX378" fmla="*/ 4149840 w 4572002"/>
                  <a:gd name="connsiteY378" fmla="*/ 617772 h 6858002"/>
                  <a:gd name="connsiteX379" fmla="*/ 4149078 w 4572002"/>
                  <a:gd name="connsiteY379" fmla="*/ 674923 h 6858002"/>
                  <a:gd name="connsiteX380" fmla="*/ 4159937 w 4572002"/>
                  <a:gd name="connsiteY380" fmla="*/ 740268 h 6858002"/>
                  <a:gd name="connsiteX381" fmla="*/ 4162223 w 4572002"/>
                  <a:gd name="connsiteY381" fmla="*/ 769605 h 6858002"/>
                  <a:gd name="connsiteX382" fmla="*/ 4184703 w 4572002"/>
                  <a:gd name="connsiteY382" fmla="*/ 850189 h 6858002"/>
                  <a:gd name="connsiteX383" fmla="*/ 4179179 w 4572002"/>
                  <a:gd name="connsiteY383" fmla="*/ 898198 h 6858002"/>
                  <a:gd name="connsiteX384" fmla="*/ 4164319 w 4572002"/>
                  <a:gd name="connsiteY384" fmla="*/ 945444 h 6858002"/>
                  <a:gd name="connsiteX385" fmla="*/ 4150030 w 4572002"/>
                  <a:gd name="connsiteY385" fmla="*/ 975733 h 6858002"/>
                  <a:gd name="connsiteX386" fmla="*/ 4139934 w 4572002"/>
                  <a:gd name="connsiteY386" fmla="*/ 1036887 h 6858002"/>
                  <a:gd name="connsiteX387" fmla="*/ 4141458 w 4572002"/>
                  <a:gd name="connsiteY387" fmla="*/ 1048125 h 6858002"/>
                  <a:gd name="connsiteX388" fmla="*/ 4154032 w 4572002"/>
                  <a:gd name="connsiteY388" fmla="*/ 1230633 h 6858002"/>
                  <a:gd name="connsiteX389" fmla="*/ 4174225 w 4572002"/>
                  <a:gd name="connsiteY389" fmla="*/ 1303024 h 6858002"/>
                  <a:gd name="connsiteX390" fmla="*/ 4176701 w 4572002"/>
                  <a:gd name="connsiteY390" fmla="*/ 1318456 h 6858002"/>
                  <a:gd name="connsiteX391" fmla="*/ 4199372 w 4572002"/>
                  <a:gd name="connsiteY391" fmla="*/ 1472575 h 6858002"/>
                  <a:gd name="connsiteX392" fmla="*/ 4200325 w 4572002"/>
                  <a:gd name="connsiteY392" fmla="*/ 1489720 h 6858002"/>
                  <a:gd name="connsiteX393" fmla="*/ 4196324 w 4572002"/>
                  <a:gd name="connsiteY393" fmla="*/ 1537537 h 6858002"/>
                  <a:gd name="connsiteX394" fmla="*/ 4237474 w 4572002"/>
                  <a:gd name="connsiteY394" fmla="*/ 1650317 h 6858002"/>
                  <a:gd name="connsiteX395" fmla="*/ 4251572 w 4572002"/>
                  <a:gd name="connsiteY395" fmla="*/ 1763287 h 6858002"/>
                  <a:gd name="connsiteX396" fmla="*/ 4251380 w 4572002"/>
                  <a:gd name="connsiteY396" fmla="*/ 1825393 h 6858002"/>
                  <a:gd name="connsiteX397" fmla="*/ 4261478 w 4572002"/>
                  <a:gd name="connsiteY397" fmla="*/ 1869780 h 6858002"/>
                  <a:gd name="connsiteX398" fmla="*/ 4292149 w 4572002"/>
                  <a:gd name="connsiteY398" fmla="*/ 1978940 h 6858002"/>
                  <a:gd name="connsiteX399" fmla="*/ 4296911 w 4572002"/>
                  <a:gd name="connsiteY399" fmla="*/ 2030378 h 6858002"/>
                  <a:gd name="connsiteX400" fmla="*/ 4307201 w 4572002"/>
                  <a:gd name="connsiteY400" fmla="*/ 2085054 h 6858002"/>
                  <a:gd name="connsiteX401" fmla="*/ 4353302 w 4572002"/>
                  <a:gd name="connsiteY401" fmla="*/ 2220312 h 6858002"/>
                  <a:gd name="connsiteX402" fmla="*/ 4350636 w 4572002"/>
                  <a:gd name="connsiteY402" fmla="*/ 2330806 h 6858002"/>
                  <a:gd name="connsiteX403" fmla="*/ 4351206 w 4572002"/>
                  <a:gd name="connsiteY403" fmla="*/ 2401292 h 6858002"/>
                  <a:gd name="connsiteX404" fmla="*/ 4366446 w 4572002"/>
                  <a:gd name="connsiteY404" fmla="*/ 2485307 h 6858002"/>
                  <a:gd name="connsiteX405" fmla="*/ 4388736 w 4572002"/>
                  <a:gd name="connsiteY405" fmla="*/ 2554079 h 6858002"/>
                  <a:gd name="connsiteX406" fmla="*/ 4406453 w 4572002"/>
                  <a:gd name="connsiteY406" fmla="*/ 2649143 h 6858002"/>
                  <a:gd name="connsiteX407" fmla="*/ 4440554 w 4572002"/>
                  <a:gd name="connsiteY407" fmla="*/ 2743826 h 6858002"/>
                  <a:gd name="connsiteX408" fmla="*/ 4466653 w 4572002"/>
                  <a:gd name="connsiteY408" fmla="*/ 2809930 h 6858002"/>
                  <a:gd name="connsiteX409" fmla="*/ 4489705 w 4572002"/>
                  <a:gd name="connsiteY409" fmla="*/ 2901943 h 6858002"/>
                  <a:gd name="connsiteX410" fmla="*/ 4505897 w 4572002"/>
                  <a:gd name="connsiteY410" fmla="*/ 3042728 h 6858002"/>
                  <a:gd name="connsiteX411" fmla="*/ 4507613 w 4572002"/>
                  <a:gd name="connsiteY411" fmla="*/ 3107500 h 6858002"/>
                  <a:gd name="connsiteX412" fmla="*/ 4545521 w 4572002"/>
                  <a:gd name="connsiteY412" fmla="*/ 3209993 h 6858002"/>
                  <a:gd name="connsiteX413" fmla="*/ 4563811 w 4572002"/>
                  <a:gd name="connsiteY413" fmla="*/ 3253809 h 6858002"/>
                  <a:gd name="connsiteX414" fmla="*/ 4548570 w 4572002"/>
                  <a:gd name="connsiteY414" fmla="*/ 3293244 h 6858002"/>
                  <a:gd name="connsiteX415" fmla="*/ 4531043 w 4572002"/>
                  <a:gd name="connsiteY415" fmla="*/ 3318771 h 6858002"/>
                  <a:gd name="connsiteX416" fmla="*/ 4545904 w 4572002"/>
                  <a:gd name="connsiteY416" fmla="*/ 3399546 h 6858002"/>
                  <a:gd name="connsiteX417" fmla="*/ 4561524 w 4572002"/>
                  <a:gd name="connsiteY417" fmla="*/ 3485275 h 6858002"/>
                  <a:gd name="connsiteX418" fmla="*/ 4572002 w 4572002"/>
                  <a:gd name="connsiteY418" fmla="*/ 3546617 h 6858002"/>
                  <a:gd name="connsiteX419" fmla="*/ 4563620 w 4572002"/>
                  <a:gd name="connsiteY419" fmla="*/ 3623201 h 6858002"/>
                  <a:gd name="connsiteX420" fmla="*/ 4560192 w 4572002"/>
                  <a:gd name="connsiteY420" fmla="*/ 3683591 h 6858002"/>
                  <a:gd name="connsiteX421" fmla="*/ 4550476 w 4572002"/>
                  <a:gd name="connsiteY421" fmla="*/ 3732361 h 6858002"/>
                  <a:gd name="connsiteX422" fmla="*/ 4544759 w 4572002"/>
                  <a:gd name="connsiteY422" fmla="*/ 3749506 h 6858002"/>
                  <a:gd name="connsiteX423" fmla="*/ 4500182 w 4572002"/>
                  <a:gd name="connsiteY423" fmla="*/ 3885338 h 6858002"/>
                  <a:gd name="connsiteX424" fmla="*/ 4464557 w 4572002"/>
                  <a:gd name="connsiteY424" fmla="*/ 4030503 h 6858002"/>
                  <a:gd name="connsiteX425" fmla="*/ 4487039 w 4572002"/>
                  <a:gd name="connsiteY425" fmla="*/ 4124614 h 6858002"/>
                  <a:gd name="connsiteX426" fmla="*/ 4486656 w 4572002"/>
                  <a:gd name="connsiteY426" fmla="*/ 4159667 h 6858002"/>
                  <a:gd name="connsiteX427" fmla="*/ 4491801 w 4572002"/>
                  <a:gd name="connsiteY427" fmla="*/ 4320837 h 6858002"/>
                  <a:gd name="connsiteX428" fmla="*/ 4497325 w 4572002"/>
                  <a:gd name="connsiteY428" fmla="*/ 4349222 h 6858002"/>
                  <a:gd name="connsiteX429" fmla="*/ 4474653 w 4572002"/>
                  <a:gd name="connsiteY429" fmla="*/ 4502579 h 6858002"/>
                  <a:gd name="connsiteX430" fmla="*/ 4470844 w 4572002"/>
                  <a:gd name="connsiteY430" fmla="*/ 4558207 h 6858002"/>
                  <a:gd name="connsiteX431" fmla="*/ 4464557 w 4572002"/>
                  <a:gd name="connsiteY431" fmla="*/ 4609452 h 6858002"/>
                  <a:gd name="connsiteX432" fmla="*/ 4463033 w 4572002"/>
                  <a:gd name="connsiteY432" fmla="*/ 4681083 h 6858002"/>
                  <a:gd name="connsiteX433" fmla="*/ 4465891 w 4572002"/>
                  <a:gd name="connsiteY433" fmla="*/ 4755381 h 6858002"/>
                  <a:gd name="connsiteX434" fmla="*/ 4465319 w 4572002"/>
                  <a:gd name="connsiteY434" fmla="*/ 4838250 h 6858002"/>
                  <a:gd name="connsiteX435" fmla="*/ 4460367 w 4572002"/>
                  <a:gd name="connsiteY435" fmla="*/ 4871019 h 6858002"/>
                  <a:gd name="connsiteX436" fmla="*/ 4463795 w 4572002"/>
                  <a:gd name="connsiteY436" fmla="*/ 4959602 h 6858002"/>
                  <a:gd name="connsiteX437" fmla="*/ 4458082 w 4572002"/>
                  <a:gd name="connsiteY437" fmla="*/ 5006086 h 6858002"/>
                  <a:gd name="connsiteX438" fmla="*/ 4456937 w 4572002"/>
                  <a:gd name="connsiteY438" fmla="*/ 5082670 h 6858002"/>
                  <a:gd name="connsiteX439" fmla="*/ 4455603 w 4572002"/>
                  <a:gd name="connsiteY439" fmla="*/ 5107627 h 6858002"/>
                  <a:gd name="connsiteX440" fmla="*/ 4454840 w 4572002"/>
                  <a:gd name="connsiteY440" fmla="*/ 5129916 h 6858002"/>
                  <a:gd name="connsiteX441" fmla="*/ 4470464 w 4572002"/>
                  <a:gd name="connsiteY441" fmla="*/ 5206308 h 6858002"/>
                  <a:gd name="connsiteX442" fmla="*/ 4471415 w 4572002"/>
                  <a:gd name="connsiteY442" fmla="*/ 5274129 h 6858002"/>
                  <a:gd name="connsiteX443" fmla="*/ 4483990 w 4572002"/>
                  <a:gd name="connsiteY443" fmla="*/ 5393005 h 6858002"/>
                  <a:gd name="connsiteX444" fmla="*/ 4479607 w 4572002"/>
                  <a:gd name="connsiteY444" fmla="*/ 5419295 h 6858002"/>
                  <a:gd name="connsiteX445" fmla="*/ 4477894 w 4572002"/>
                  <a:gd name="connsiteY445" fmla="*/ 5501594 h 6858002"/>
                  <a:gd name="connsiteX446" fmla="*/ 4476560 w 4572002"/>
                  <a:gd name="connsiteY446" fmla="*/ 5548460 h 6858002"/>
                  <a:gd name="connsiteX447" fmla="*/ 4485703 w 4572002"/>
                  <a:gd name="connsiteY447" fmla="*/ 5606372 h 6858002"/>
                  <a:gd name="connsiteX448" fmla="*/ 4505134 w 4572002"/>
                  <a:gd name="connsiteY448" fmla="*/ 5706959 h 6858002"/>
                  <a:gd name="connsiteX449" fmla="*/ 4508183 w 4572002"/>
                  <a:gd name="connsiteY449" fmla="*/ 5733440 h 6858002"/>
                  <a:gd name="connsiteX450" fmla="*/ 4517519 w 4572002"/>
                  <a:gd name="connsiteY450" fmla="*/ 5781830 h 6858002"/>
                  <a:gd name="connsiteX451" fmla="*/ 4519234 w 4572002"/>
                  <a:gd name="connsiteY451" fmla="*/ 5790592 h 6858002"/>
                  <a:gd name="connsiteX452" fmla="*/ 4542855 w 4572002"/>
                  <a:gd name="connsiteY452" fmla="*/ 5864318 h 6858002"/>
                  <a:gd name="connsiteX453" fmla="*/ 4544759 w 4572002"/>
                  <a:gd name="connsiteY453" fmla="*/ 5902610 h 6858002"/>
                  <a:gd name="connsiteX454" fmla="*/ 4544951 w 4572002"/>
                  <a:gd name="connsiteY454" fmla="*/ 6012723 h 6858002"/>
                  <a:gd name="connsiteX455" fmla="*/ 4541332 w 4572002"/>
                  <a:gd name="connsiteY455" fmla="*/ 6059397 h 6858002"/>
                  <a:gd name="connsiteX456" fmla="*/ 4527426 w 4572002"/>
                  <a:gd name="connsiteY456" fmla="*/ 6171605 h 6858002"/>
                  <a:gd name="connsiteX457" fmla="*/ 4520568 w 4572002"/>
                  <a:gd name="connsiteY457" fmla="*/ 6242093 h 6858002"/>
                  <a:gd name="connsiteX458" fmla="*/ 4509706 w 4572002"/>
                  <a:gd name="connsiteY458" fmla="*/ 6323058 h 6858002"/>
                  <a:gd name="connsiteX459" fmla="*/ 4502848 w 4572002"/>
                  <a:gd name="connsiteY459" fmla="*/ 6415833 h 6858002"/>
                  <a:gd name="connsiteX460" fmla="*/ 4482084 w 4572002"/>
                  <a:gd name="connsiteY460" fmla="*/ 6584812 h 6858002"/>
                  <a:gd name="connsiteX461" fmla="*/ 4460557 w 4572002"/>
                  <a:gd name="connsiteY461" fmla="*/ 6748458 h 6858002"/>
                  <a:gd name="connsiteX462" fmla="*/ 4441507 w 4572002"/>
                  <a:gd name="connsiteY462" fmla="*/ 6815516 h 6858002"/>
                  <a:gd name="connsiteX463" fmla="*/ 4431806 w 4572002"/>
                  <a:gd name="connsiteY463" fmla="*/ 6858001 h 6858002"/>
                  <a:gd name="connsiteX464" fmla="*/ 4259554 w 4572002"/>
                  <a:gd name="connsiteY464" fmla="*/ 6858001 h 6858002"/>
                  <a:gd name="connsiteX465" fmla="*/ 4259554 w 4572002"/>
                  <a:gd name="connsiteY465" fmla="*/ 6858002 h 6858002"/>
                  <a:gd name="connsiteX466" fmla="*/ 0 w 4572002"/>
                  <a:gd name="connsiteY466" fmla="*/ 6858002 h 6858002"/>
                  <a:gd name="connsiteX467" fmla="*/ 0 w 4572002"/>
                  <a:gd name="connsiteY467" fmla="*/ 2 h 6858002"/>
                  <a:gd name="connsiteX468" fmla="*/ 3766492 w 4572002"/>
                  <a:gd name="connsiteY468" fmla="*/ 1 h 6858002"/>
                  <a:gd name="connsiteX469" fmla="*/ 3769210 w 4572002"/>
                  <a:gd name="connsiteY469" fmla="*/ 21486 h 6858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</a:cxnLst>
                <a:rect l="l" t="t" r="r" b="b"/>
                <a:pathLst>
                  <a:path w="4572002" h="6858002">
                    <a:moveTo>
                      <a:pt x="4214994" y="6564620"/>
                    </a:moveTo>
                    <a:lnTo>
                      <a:pt x="4214994" y="6564621"/>
                    </a:lnTo>
                    <a:cubicBezTo>
                      <a:pt x="4225281" y="6575479"/>
                      <a:pt x="4231378" y="6582147"/>
                      <a:pt x="4237474" y="6588626"/>
                    </a:cubicBezTo>
                    <a:lnTo>
                      <a:pt x="4254096" y="6625225"/>
                    </a:lnTo>
                    <a:lnTo>
                      <a:pt x="4247001" y="6662540"/>
                    </a:lnTo>
                    <a:lnTo>
                      <a:pt x="4247000" y="6662541"/>
                    </a:lnTo>
                    <a:lnTo>
                      <a:pt x="4246999" y="6662544"/>
                    </a:lnTo>
                    <a:lnTo>
                      <a:pt x="4235550" y="6683027"/>
                    </a:lnTo>
                    <a:lnTo>
                      <a:pt x="4232403" y="6702976"/>
                    </a:lnTo>
                    <a:lnTo>
                      <a:pt x="4232403" y="6702977"/>
                    </a:lnTo>
                    <a:cubicBezTo>
                      <a:pt x="4232808" y="6716169"/>
                      <a:pt x="4237951" y="6729219"/>
                      <a:pt x="4246238" y="6742553"/>
                    </a:cubicBezTo>
                    <a:lnTo>
                      <a:pt x="4246239" y="6742555"/>
                    </a:lnTo>
                    <a:lnTo>
                      <a:pt x="4265716" y="6812062"/>
                    </a:lnTo>
                    <a:lnTo>
                      <a:pt x="4265717" y="6812064"/>
                    </a:lnTo>
                    <a:lnTo>
                      <a:pt x="4265717" y="6812063"/>
                    </a:lnTo>
                    <a:lnTo>
                      <a:pt x="4265716" y="6812062"/>
                    </a:lnTo>
                    <a:lnTo>
                      <a:pt x="4260942" y="6776800"/>
                    </a:lnTo>
                    <a:lnTo>
                      <a:pt x="4246239" y="6742555"/>
                    </a:lnTo>
                    <a:lnTo>
                      <a:pt x="4246238" y="6742552"/>
                    </a:lnTo>
                    <a:lnTo>
                      <a:pt x="4232403" y="6702976"/>
                    </a:lnTo>
                    <a:lnTo>
                      <a:pt x="4246999" y="6662544"/>
                    </a:lnTo>
                    <a:lnTo>
                      <a:pt x="4247000" y="6662542"/>
                    </a:lnTo>
                    <a:lnTo>
                      <a:pt x="4247001" y="6662540"/>
                    </a:lnTo>
                    <a:lnTo>
                      <a:pt x="4254084" y="6645552"/>
                    </a:lnTo>
                    <a:lnTo>
                      <a:pt x="4254096" y="6625225"/>
                    </a:lnTo>
                    <a:lnTo>
                      <a:pt x="4254096" y="6625224"/>
                    </a:lnTo>
                    <a:cubicBezTo>
                      <a:pt x="4252000" y="6611341"/>
                      <a:pt x="4245951" y="6597578"/>
                      <a:pt x="4237474" y="6588625"/>
                    </a:cubicBezTo>
                    <a:close/>
                    <a:moveTo>
                      <a:pt x="4295315" y="6438981"/>
                    </a:moveTo>
                    <a:lnTo>
                      <a:pt x="4275385" y="6463840"/>
                    </a:lnTo>
                    <a:lnTo>
                      <a:pt x="4275382" y="6463849"/>
                    </a:lnTo>
                    <a:lnTo>
                      <a:pt x="4261587" y="6513012"/>
                    </a:lnTo>
                    <a:lnTo>
                      <a:pt x="4242781" y="6546194"/>
                    </a:lnTo>
                    <a:lnTo>
                      <a:pt x="4242781" y="6546195"/>
                    </a:lnTo>
                    <a:lnTo>
                      <a:pt x="4259120" y="6521804"/>
                    </a:lnTo>
                    <a:lnTo>
                      <a:pt x="4261587" y="6513012"/>
                    </a:lnTo>
                    <a:lnTo>
                      <a:pt x="4264398" y="6508052"/>
                    </a:lnTo>
                    <a:lnTo>
                      <a:pt x="4275382" y="6463849"/>
                    </a:lnTo>
                    <a:lnTo>
                      <a:pt x="4275385" y="6463841"/>
                    </a:lnTo>
                    <a:cubicBezTo>
                      <a:pt x="4278336" y="6451650"/>
                      <a:pt x="4285813" y="6444077"/>
                      <a:pt x="4295315" y="6438981"/>
                    </a:cubicBezTo>
                    <a:close/>
                    <a:moveTo>
                      <a:pt x="4381289" y="6365204"/>
                    </a:moveTo>
                    <a:lnTo>
                      <a:pt x="4380008" y="6387910"/>
                    </a:lnTo>
                    <a:lnTo>
                      <a:pt x="4378243" y="6391549"/>
                    </a:lnTo>
                    <a:lnTo>
                      <a:pt x="4370589" y="6407332"/>
                    </a:lnTo>
                    <a:lnTo>
                      <a:pt x="4370589" y="6407333"/>
                    </a:lnTo>
                    <a:lnTo>
                      <a:pt x="4378243" y="6391549"/>
                    </a:lnTo>
                    <a:lnTo>
                      <a:pt x="4380008" y="6387910"/>
                    </a:lnTo>
                    <a:close/>
                    <a:moveTo>
                      <a:pt x="4142220" y="4221391"/>
                    </a:moveTo>
                    <a:lnTo>
                      <a:pt x="4142220" y="4221392"/>
                    </a:lnTo>
                    <a:cubicBezTo>
                      <a:pt x="4142982" y="4232061"/>
                      <a:pt x="4143172" y="4243873"/>
                      <a:pt x="4147936" y="4253015"/>
                    </a:cubicBezTo>
                    <a:cubicBezTo>
                      <a:pt x="4160129" y="4277402"/>
                      <a:pt x="4175749" y="4300071"/>
                      <a:pt x="4187752" y="4324646"/>
                    </a:cubicBezTo>
                    <a:lnTo>
                      <a:pt x="4196706" y="4363891"/>
                    </a:lnTo>
                    <a:lnTo>
                      <a:pt x="4195944" y="4482004"/>
                    </a:lnTo>
                    <a:cubicBezTo>
                      <a:pt x="4193276" y="4546776"/>
                      <a:pt x="4192704" y="4612500"/>
                      <a:pt x="4135934" y="4659174"/>
                    </a:cubicBezTo>
                    <a:cubicBezTo>
                      <a:pt x="4131362" y="4662986"/>
                      <a:pt x="4128694" y="4671176"/>
                      <a:pt x="4127932" y="4677655"/>
                    </a:cubicBezTo>
                    <a:cubicBezTo>
                      <a:pt x="4124313" y="4707564"/>
                      <a:pt x="4123931" y="4738235"/>
                      <a:pt x="4118025" y="4767764"/>
                    </a:cubicBezTo>
                    <a:cubicBezTo>
                      <a:pt x="4115644" y="4779575"/>
                      <a:pt x="4114835" y="4790387"/>
                      <a:pt x="4116716" y="4800483"/>
                    </a:cubicBezTo>
                    <a:lnTo>
                      <a:pt x="4116716" y="4800484"/>
                    </a:lnTo>
                    <a:cubicBezTo>
                      <a:pt x="4118597" y="4810581"/>
                      <a:pt x="4123170" y="4819964"/>
                      <a:pt x="4131552" y="4828917"/>
                    </a:cubicBezTo>
                    <a:lnTo>
                      <a:pt x="4153733" y="4863343"/>
                    </a:lnTo>
                    <a:lnTo>
                      <a:pt x="4161262" y="4889275"/>
                    </a:lnTo>
                    <a:lnTo>
                      <a:pt x="4159557" y="4912168"/>
                    </a:lnTo>
                    <a:cubicBezTo>
                      <a:pt x="4157842" y="4919978"/>
                      <a:pt x="4157485" y="4927122"/>
                      <a:pt x="4158155" y="4933804"/>
                    </a:cubicBezTo>
                    <a:lnTo>
                      <a:pt x="4158155" y="4933805"/>
                    </a:lnTo>
                    <a:lnTo>
                      <a:pt x="4162914" y="4952673"/>
                    </a:lnTo>
                    <a:lnTo>
                      <a:pt x="4165707" y="4957454"/>
                    </a:lnTo>
                    <a:lnTo>
                      <a:pt x="4166985" y="4961456"/>
                    </a:lnTo>
                    <a:cubicBezTo>
                      <a:pt x="4171496" y="4970097"/>
                      <a:pt x="4177202" y="4978394"/>
                      <a:pt x="4182989" y="4987038"/>
                    </a:cubicBezTo>
                    <a:cubicBezTo>
                      <a:pt x="4194228" y="5003802"/>
                      <a:pt x="4208326" y="5022853"/>
                      <a:pt x="4209468" y="5041522"/>
                    </a:cubicBezTo>
                    <a:cubicBezTo>
                      <a:pt x="4210087" y="5052096"/>
                      <a:pt x="4213005" y="5062300"/>
                      <a:pt x="4216684" y="5072376"/>
                    </a:cubicBezTo>
                    <a:lnTo>
                      <a:pt x="4222587" y="5087441"/>
                    </a:lnTo>
                    <a:lnTo>
                      <a:pt x="4235615" y="5133220"/>
                    </a:lnTo>
                    <a:lnTo>
                      <a:pt x="4235616" y="5133225"/>
                    </a:lnTo>
                    <a:lnTo>
                      <a:pt x="4228901" y="5166113"/>
                    </a:lnTo>
                    <a:lnTo>
                      <a:pt x="4228901" y="5166114"/>
                    </a:lnTo>
                    <a:cubicBezTo>
                      <a:pt x="4228139" y="5167638"/>
                      <a:pt x="4228712" y="5169781"/>
                      <a:pt x="4229593" y="5172091"/>
                    </a:cubicBezTo>
                    <a:lnTo>
                      <a:pt x="4232139" y="5179068"/>
                    </a:lnTo>
                    <a:cubicBezTo>
                      <a:pt x="4235759" y="5196595"/>
                      <a:pt x="4235807" y="5213598"/>
                      <a:pt x="4231973" y="5229434"/>
                    </a:cubicBezTo>
                    <a:lnTo>
                      <a:pt x="4225669" y="5241089"/>
                    </a:lnTo>
                    <a:lnTo>
                      <a:pt x="4208517" y="5272796"/>
                    </a:lnTo>
                    <a:cubicBezTo>
                      <a:pt x="4196871" y="5285441"/>
                      <a:pt x="4189165" y="5298595"/>
                      <a:pt x="4184613" y="5312288"/>
                    </a:cubicBezTo>
                    <a:lnTo>
                      <a:pt x="4183557" y="5321350"/>
                    </a:lnTo>
                    <a:lnTo>
                      <a:pt x="4181083" y="5326163"/>
                    </a:lnTo>
                    <a:lnTo>
                      <a:pt x="4179637" y="5355014"/>
                    </a:lnTo>
                    <a:lnTo>
                      <a:pt x="4179637" y="5355015"/>
                    </a:lnTo>
                    <a:cubicBezTo>
                      <a:pt x="4180286" y="5364883"/>
                      <a:pt x="4181989" y="5375003"/>
                      <a:pt x="4184513" y="5385385"/>
                    </a:cubicBezTo>
                    <a:cubicBezTo>
                      <a:pt x="4187752" y="5398722"/>
                      <a:pt x="4190038" y="5412058"/>
                      <a:pt x="4192704" y="5425583"/>
                    </a:cubicBezTo>
                    <a:cubicBezTo>
                      <a:pt x="4196514" y="5443871"/>
                      <a:pt x="4200516" y="5462352"/>
                      <a:pt x="4204327" y="5480638"/>
                    </a:cubicBezTo>
                    <a:lnTo>
                      <a:pt x="4208850" y="5507668"/>
                    </a:lnTo>
                    <a:lnTo>
                      <a:pt x="4198232" y="5531692"/>
                    </a:lnTo>
                    <a:lnTo>
                      <a:pt x="4198231" y="5531693"/>
                    </a:lnTo>
                    <a:cubicBezTo>
                      <a:pt x="4191181" y="5537600"/>
                      <a:pt x="4187989" y="5542649"/>
                      <a:pt x="4188085" y="5547578"/>
                    </a:cubicBezTo>
                    <a:lnTo>
                      <a:pt x="4188085" y="5547579"/>
                    </a:lnTo>
                    <a:cubicBezTo>
                      <a:pt x="4188180" y="5552508"/>
                      <a:pt x="4191562" y="5557318"/>
                      <a:pt x="4197659" y="5562747"/>
                    </a:cubicBezTo>
                    <a:cubicBezTo>
                      <a:pt x="4240332" y="5600468"/>
                      <a:pt x="4267003" y="5646190"/>
                      <a:pt x="4268907" y="5704484"/>
                    </a:cubicBezTo>
                    <a:cubicBezTo>
                      <a:pt x="4269289" y="5716486"/>
                      <a:pt x="4271954" y="5728679"/>
                      <a:pt x="4274812" y="5740489"/>
                    </a:cubicBezTo>
                    <a:cubicBezTo>
                      <a:pt x="4276527" y="5747729"/>
                      <a:pt x="4278433" y="5756494"/>
                      <a:pt x="4283578" y="5760874"/>
                    </a:cubicBezTo>
                    <a:cubicBezTo>
                      <a:pt x="4322821" y="5794975"/>
                      <a:pt x="4350063" y="5837458"/>
                      <a:pt x="4371973" y="5883752"/>
                    </a:cubicBezTo>
                    <a:lnTo>
                      <a:pt x="4371974" y="5883757"/>
                    </a:lnTo>
                    <a:lnTo>
                      <a:pt x="4389877" y="5935946"/>
                    </a:lnTo>
                    <a:lnTo>
                      <a:pt x="4389878" y="5935950"/>
                    </a:lnTo>
                    <a:lnTo>
                      <a:pt x="4386259" y="5993290"/>
                    </a:lnTo>
                    <a:lnTo>
                      <a:pt x="4386259" y="5993291"/>
                    </a:lnTo>
                    <a:cubicBezTo>
                      <a:pt x="4385116" y="6004531"/>
                      <a:pt x="4385306" y="6017485"/>
                      <a:pt x="4379782" y="6026440"/>
                    </a:cubicBezTo>
                    <a:cubicBezTo>
                      <a:pt x="4362445" y="6054825"/>
                      <a:pt x="4343778" y="6082258"/>
                      <a:pt x="4323583" y="6108738"/>
                    </a:cubicBezTo>
                    <a:cubicBezTo>
                      <a:pt x="4314914" y="6120074"/>
                      <a:pt x="4309961" y="6126884"/>
                      <a:pt x="4309890" y="6133314"/>
                    </a:cubicBezTo>
                    <a:lnTo>
                      <a:pt x="4309890" y="6133315"/>
                    </a:lnTo>
                    <a:lnTo>
                      <a:pt x="4313591" y="6143190"/>
                    </a:lnTo>
                    <a:lnTo>
                      <a:pt x="4325486" y="6155600"/>
                    </a:lnTo>
                    <a:lnTo>
                      <a:pt x="4325488" y="6155603"/>
                    </a:lnTo>
                    <a:cubicBezTo>
                      <a:pt x="4347778" y="6175798"/>
                      <a:pt x="4359398" y="6200945"/>
                      <a:pt x="4364160" y="6228757"/>
                    </a:cubicBezTo>
                    <a:lnTo>
                      <a:pt x="4381497" y="6361540"/>
                    </a:lnTo>
                    <a:lnTo>
                      <a:pt x="4381497" y="6361539"/>
                    </a:lnTo>
                    <a:cubicBezTo>
                      <a:pt x="4377877" y="6317151"/>
                      <a:pt x="4371590" y="6272764"/>
                      <a:pt x="4364160" y="6228756"/>
                    </a:cubicBezTo>
                    <a:cubicBezTo>
                      <a:pt x="4359398" y="6200944"/>
                      <a:pt x="4347778" y="6175797"/>
                      <a:pt x="4325488" y="6155602"/>
                    </a:cubicBezTo>
                    <a:lnTo>
                      <a:pt x="4325486" y="6155600"/>
                    </a:lnTo>
                    <a:lnTo>
                      <a:pt x="4309890" y="6133315"/>
                    </a:lnTo>
                    <a:lnTo>
                      <a:pt x="4323583" y="6108739"/>
                    </a:lnTo>
                    <a:cubicBezTo>
                      <a:pt x="4343778" y="6082259"/>
                      <a:pt x="4362445" y="6054826"/>
                      <a:pt x="4379782" y="6026441"/>
                    </a:cubicBezTo>
                    <a:cubicBezTo>
                      <a:pt x="4385306" y="6017486"/>
                      <a:pt x="4385116" y="6004532"/>
                      <a:pt x="4386259" y="5993292"/>
                    </a:cubicBezTo>
                    <a:lnTo>
                      <a:pt x="4386259" y="5993290"/>
                    </a:lnTo>
                    <a:lnTo>
                      <a:pt x="4389712" y="5964477"/>
                    </a:lnTo>
                    <a:lnTo>
                      <a:pt x="4389878" y="5935950"/>
                    </a:lnTo>
                    <a:lnTo>
                      <a:pt x="4389878" y="5935949"/>
                    </a:lnTo>
                    <a:lnTo>
                      <a:pt x="4389877" y="5935946"/>
                    </a:lnTo>
                    <a:lnTo>
                      <a:pt x="4382997" y="5909351"/>
                    </a:lnTo>
                    <a:lnTo>
                      <a:pt x="4371974" y="5883757"/>
                    </a:lnTo>
                    <a:lnTo>
                      <a:pt x="4371973" y="5883751"/>
                    </a:lnTo>
                    <a:cubicBezTo>
                      <a:pt x="4350063" y="5837457"/>
                      <a:pt x="4322821" y="5794974"/>
                      <a:pt x="4283578" y="5760873"/>
                    </a:cubicBezTo>
                    <a:cubicBezTo>
                      <a:pt x="4278433" y="5756493"/>
                      <a:pt x="4276527" y="5747728"/>
                      <a:pt x="4274812" y="5740488"/>
                    </a:cubicBezTo>
                    <a:cubicBezTo>
                      <a:pt x="4271954" y="5728678"/>
                      <a:pt x="4269289" y="5716485"/>
                      <a:pt x="4268907" y="5704483"/>
                    </a:cubicBezTo>
                    <a:cubicBezTo>
                      <a:pt x="4267003" y="5646189"/>
                      <a:pt x="4240332" y="5600467"/>
                      <a:pt x="4197659" y="5562746"/>
                    </a:cubicBezTo>
                    <a:lnTo>
                      <a:pt x="4188085" y="5547578"/>
                    </a:lnTo>
                    <a:lnTo>
                      <a:pt x="4198231" y="5531694"/>
                    </a:lnTo>
                    <a:lnTo>
                      <a:pt x="4198232" y="5531692"/>
                    </a:lnTo>
                    <a:lnTo>
                      <a:pt x="4206630" y="5520422"/>
                    </a:lnTo>
                    <a:lnTo>
                      <a:pt x="4208850" y="5507668"/>
                    </a:lnTo>
                    <a:lnTo>
                      <a:pt x="4208850" y="5507667"/>
                    </a:lnTo>
                    <a:cubicBezTo>
                      <a:pt x="4208803" y="5498832"/>
                      <a:pt x="4206231" y="5489497"/>
                      <a:pt x="4204327" y="5480637"/>
                    </a:cubicBezTo>
                    <a:cubicBezTo>
                      <a:pt x="4200516" y="5462351"/>
                      <a:pt x="4196514" y="5443870"/>
                      <a:pt x="4192704" y="5425582"/>
                    </a:cubicBezTo>
                    <a:cubicBezTo>
                      <a:pt x="4190038" y="5412057"/>
                      <a:pt x="4187752" y="5398721"/>
                      <a:pt x="4184513" y="5385384"/>
                    </a:cubicBezTo>
                    <a:lnTo>
                      <a:pt x="4179637" y="5355014"/>
                    </a:lnTo>
                    <a:lnTo>
                      <a:pt x="4183557" y="5321350"/>
                    </a:lnTo>
                    <a:lnTo>
                      <a:pt x="4208517" y="5272797"/>
                    </a:lnTo>
                    <a:lnTo>
                      <a:pt x="4225669" y="5241089"/>
                    </a:lnTo>
                    <a:lnTo>
                      <a:pt x="4231973" y="5229433"/>
                    </a:lnTo>
                    <a:lnTo>
                      <a:pt x="4232139" y="5179068"/>
                    </a:lnTo>
                    <a:lnTo>
                      <a:pt x="4232139" y="5179067"/>
                    </a:lnTo>
                    <a:cubicBezTo>
                      <a:pt x="4231663" y="5176876"/>
                      <a:pt x="4230473" y="5174400"/>
                      <a:pt x="4229593" y="5172090"/>
                    </a:cubicBezTo>
                    <a:lnTo>
                      <a:pt x="4228901" y="5166114"/>
                    </a:lnTo>
                    <a:lnTo>
                      <a:pt x="4235616" y="5133225"/>
                    </a:lnTo>
                    <a:lnTo>
                      <a:pt x="4235616" y="5133224"/>
                    </a:lnTo>
                    <a:lnTo>
                      <a:pt x="4235615" y="5133220"/>
                    </a:lnTo>
                    <a:lnTo>
                      <a:pt x="4228473" y="5102461"/>
                    </a:lnTo>
                    <a:lnTo>
                      <a:pt x="4222587" y="5087441"/>
                    </a:lnTo>
                    <a:lnTo>
                      <a:pt x="4222582" y="5087423"/>
                    </a:lnTo>
                    <a:cubicBezTo>
                      <a:pt x="4216496" y="5072411"/>
                      <a:pt x="4210397" y="5057381"/>
                      <a:pt x="4209468" y="5041521"/>
                    </a:cubicBezTo>
                    <a:cubicBezTo>
                      <a:pt x="4208326" y="5022852"/>
                      <a:pt x="4194228" y="5003801"/>
                      <a:pt x="4182989" y="4987037"/>
                    </a:cubicBezTo>
                    <a:lnTo>
                      <a:pt x="4165707" y="4957454"/>
                    </a:lnTo>
                    <a:lnTo>
                      <a:pt x="4158155" y="4933805"/>
                    </a:lnTo>
                    <a:lnTo>
                      <a:pt x="4159557" y="4912169"/>
                    </a:lnTo>
                    <a:cubicBezTo>
                      <a:pt x="4161319" y="4904358"/>
                      <a:pt x="4161831" y="4896714"/>
                      <a:pt x="4161262" y="4889276"/>
                    </a:cubicBezTo>
                    <a:lnTo>
                      <a:pt x="4161262" y="4889275"/>
                    </a:lnTo>
                    <a:lnTo>
                      <a:pt x="4156484" y="4867614"/>
                    </a:lnTo>
                    <a:lnTo>
                      <a:pt x="4153733" y="4863343"/>
                    </a:lnTo>
                    <a:lnTo>
                      <a:pt x="4151983" y="4857317"/>
                    </a:lnTo>
                    <a:cubicBezTo>
                      <a:pt x="4146840" y="4847214"/>
                      <a:pt x="4139839" y="4837703"/>
                      <a:pt x="4131552" y="4828916"/>
                    </a:cubicBezTo>
                    <a:lnTo>
                      <a:pt x="4116716" y="4800483"/>
                    </a:lnTo>
                    <a:lnTo>
                      <a:pt x="4118025" y="4767765"/>
                    </a:lnTo>
                    <a:cubicBezTo>
                      <a:pt x="4123931" y="4738236"/>
                      <a:pt x="4124313" y="4707565"/>
                      <a:pt x="4127932" y="4677656"/>
                    </a:cubicBezTo>
                    <a:cubicBezTo>
                      <a:pt x="4128694" y="4671177"/>
                      <a:pt x="4131362" y="4662987"/>
                      <a:pt x="4135934" y="4659175"/>
                    </a:cubicBezTo>
                    <a:cubicBezTo>
                      <a:pt x="4192704" y="4612501"/>
                      <a:pt x="4193276" y="4546777"/>
                      <a:pt x="4195944" y="4482005"/>
                    </a:cubicBezTo>
                    <a:cubicBezTo>
                      <a:pt x="4197659" y="4442762"/>
                      <a:pt x="4197659" y="4403326"/>
                      <a:pt x="4196706" y="4363891"/>
                    </a:cubicBezTo>
                    <a:lnTo>
                      <a:pt x="4196706" y="4363890"/>
                    </a:lnTo>
                    <a:cubicBezTo>
                      <a:pt x="4196514" y="4350554"/>
                      <a:pt x="4193466" y="4336457"/>
                      <a:pt x="4187752" y="4324645"/>
                    </a:cubicBezTo>
                    <a:cubicBezTo>
                      <a:pt x="4175749" y="4300070"/>
                      <a:pt x="4160129" y="4277401"/>
                      <a:pt x="4147936" y="4253014"/>
                    </a:cubicBezTo>
                    <a:close/>
                    <a:moveTo>
                      <a:pt x="4211111" y="2836172"/>
                    </a:moveTo>
                    <a:lnTo>
                      <a:pt x="4202421" y="2848793"/>
                    </a:lnTo>
                    <a:cubicBezTo>
                      <a:pt x="4197421" y="2865010"/>
                      <a:pt x="4191562" y="2881307"/>
                      <a:pt x="4186816" y="2897785"/>
                    </a:cubicBezTo>
                    <a:lnTo>
                      <a:pt x="4185787" y="2903551"/>
                    </a:lnTo>
                    <a:lnTo>
                      <a:pt x="4182513" y="2914328"/>
                    </a:lnTo>
                    <a:lnTo>
                      <a:pt x="4177882" y="2947858"/>
                    </a:lnTo>
                    <a:lnTo>
                      <a:pt x="4177881" y="2947862"/>
                    </a:lnTo>
                    <a:lnTo>
                      <a:pt x="4177881" y="2947863"/>
                    </a:lnTo>
                    <a:cubicBezTo>
                      <a:pt x="4177512" y="2959157"/>
                      <a:pt x="4178512" y="2970576"/>
                      <a:pt x="4181465" y="2982149"/>
                    </a:cubicBezTo>
                    <a:lnTo>
                      <a:pt x="4193158" y="3077402"/>
                    </a:lnTo>
                    <a:lnTo>
                      <a:pt x="4180703" y="3172654"/>
                    </a:lnTo>
                    <a:cubicBezTo>
                      <a:pt x="4154794" y="3276480"/>
                      <a:pt x="4127362" y="3380305"/>
                      <a:pt x="4133076" y="3489467"/>
                    </a:cubicBezTo>
                    <a:cubicBezTo>
                      <a:pt x="4134028" y="3507563"/>
                      <a:pt x="4122407" y="3529090"/>
                      <a:pt x="4110977" y="3544713"/>
                    </a:cubicBezTo>
                    <a:cubicBezTo>
                      <a:pt x="4100119" y="3559668"/>
                      <a:pt x="4094260" y="3566812"/>
                      <a:pt x="4093355" y="3574408"/>
                    </a:cubicBezTo>
                    <a:lnTo>
                      <a:pt x="4093355" y="3574409"/>
                    </a:lnTo>
                    <a:cubicBezTo>
                      <a:pt x="4092450" y="3582005"/>
                      <a:pt x="4096499" y="3590054"/>
                      <a:pt x="4105453" y="3606818"/>
                    </a:cubicBezTo>
                    <a:cubicBezTo>
                      <a:pt x="4109835" y="3614820"/>
                      <a:pt x="4112501" y="3624726"/>
                      <a:pt x="4118979" y="3630633"/>
                    </a:cubicBezTo>
                    <a:lnTo>
                      <a:pt x="4136708" y="3654416"/>
                    </a:lnTo>
                    <a:lnTo>
                      <a:pt x="4140382" y="3668940"/>
                    </a:lnTo>
                    <a:lnTo>
                      <a:pt x="4143220" y="3680164"/>
                    </a:lnTo>
                    <a:lnTo>
                      <a:pt x="4139172" y="3734837"/>
                    </a:lnTo>
                    <a:lnTo>
                      <a:pt x="4139172" y="3734838"/>
                    </a:lnTo>
                    <a:cubicBezTo>
                      <a:pt x="4138220" y="3741316"/>
                      <a:pt x="4136886" y="3749126"/>
                      <a:pt x="4139554" y="3754653"/>
                    </a:cubicBezTo>
                    <a:lnTo>
                      <a:pt x="4145911" y="3789776"/>
                    </a:lnTo>
                    <a:lnTo>
                      <a:pt x="4130980" y="3822472"/>
                    </a:lnTo>
                    <a:cubicBezTo>
                      <a:pt x="4123932" y="3831902"/>
                      <a:pt x="4118312" y="3842046"/>
                      <a:pt x="4116645" y="3852619"/>
                    </a:cubicBezTo>
                    <a:lnTo>
                      <a:pt x="4116645" y="3852620"/>
                    </a:lnTo>
                    <a:lnTo>
                      <a:pt x="4117425" y="3868764"/>
                    </a:lnTo>
                    <a:lnTo>
                      <a:pt x="4126028" y="3885337"/>
                    </a:lnTo>
                    <a:lnTo>
                      <a:pt x="4126028" y="3885339"/>
                    </a:lnTo>
                    <a:cubicBezTo>
                      <a:pt x="4135744" y="3897722"/>
                      <a:pt x="4143150" y="3910319"/>
                      <a:pt x="4148409" y="3923125"/>
                    </a:cubicBezTo>
                    <a:lnTo>
                      <a:pt x="4157913" y="3962160"/>
                    </a:lnTo>
                    <a:lnTo>
                      <a:pt x="4142221" y="4043838"/>
                    </a:lnTo>
                    <a:lnTo>
                      <a:pt x="4142220" y="4043839"/>
                    </a:lnTo>
                    <a:cubicBezTo>
                      <a:pt x="4133457" y="4063842"/>
                      <a:pt x="4128075" y="4083702"/>
                      <a:pt x="4127099" y="4103825"/>
                    </a:cubicBezTo>
                    <a:lnTo>
                      <a:pt x="4127099" y="4103826"/>
                    </a:lnTo>
                    <a:lnTo>
                      <a:pt x="4129066" y="4134256"/>
                    </a:lnTo>
                    <a:lnTo>
                      <a:pt x="4138410" y="4165382"/>
                    </a:lnTo>
                    <a:lnTo>
                      <a:pt x="4138410" y="4165384"/>
                    </a:lnTo>
                    <a:lnTo>
                      <a:pt x="4142315" y="4192388"/>
                    </a:lnTo>
                    <a:lnTo>
                      <a:pt x="4142315" y="4192387"/>
                    </a:lnTo>
                    <a:cubicBezTo>
                      <a:pt x="4142411" y="4182767"/>
                      <a:pt x="4141839" y="4173480"/>
                      <a:pt x="4138410" y="4165383"/>
                    </a:cubicBezTo>
                    <a:lnTo>
                      <a:pt x="4138410" y="4165382"/>
                    </a:lnTo>
                    <a:lnTo>
                      <a:pt x="4127099" y="4103826"/>
                    </a:lnTo>
                    <a:lnTo>
                      <a:pt x="4142220" y="4043840"/>
                    </a:lnTo>
                    <a:lnTo>
                      <a:pt x="4142221" y="4043838"/>
                    </a:lnTo>
                    <a:lnTo>
                      <a:pt x="4155523" y="4002410"/>
                    </a:lnTo>
                    <a:lnTo>
                      <a:pt x="4157913" y="3962160"/>
                    </a:lnTo>
                    <a:lnTo>
                      <a:pt x="4157913" y="3962159"/>
                    </a:lnTo>
                    <a:cubicBezTo>
                      <a:pt x="4155651" y="3935727"/>
                      <a:pt x="4145460" y="3910104"/>
                      <a:pt x="4126028" y="3885338"/>
                    </a:cubicBezTo>
                    <a:lnTo>
                      <a:pt x="4126028" y="3885337"/>
                    </a:lnTo>
                    <a:lnTo>
                      <a:pt x="4116645" y="3852620"/>
                    </a:lnTo>
                    <a:lnTo>
                      <a:pt x="4130980" y="3822473"/>
                    </a:lnTo>
                    <a:cubicBezTo>
                      <a:pt x="4139172" y="3811614"/>
                      <a:pt x="4144316" y="3800897"/>
                      <a:pt x="4145911" y="3789777"/>
                    </a:cubicBezTo>
                    <a:lnTo>
                      <a:pt x="4145911" y="3789776"/>
                    </a:lnTo>
                    <a:cubicBezTo>
                      <a:pt x="4147507" y="3778655"/>
                      <a:pt x="4145554" y="3767130"/>
                      <a:pt x="4139554" y="3754652"/>
                    </a:cubicBezTo>
                    <a:lnTo>
                      <a:pt x="4139172" y="3734838"/>
                    </a:lnTo>
                    <a:lnTo>
                      <a:pt x="4143220" y="3680164"/>
                    </a:lnTo>
                    <a:lnTo>
                      <a:pt x="4143220" y="3680163"/>
                    </a:lnTo>
                    <a:lnTo>
                      <a:pt x="4140382" y="3668940"/>
                    </a:lnTo>
                    <a:lnTo>
                      <a:pt x="4136708" y="3654416"/>
                    </a:lnTo>
                    <a:lnTo>
                      <a:pt x="4136708" y="3654416"/>
                    </a:lnTo>
                    <a:lnTo>
                      <a:pt x="4136708" y="3654415"/>
                    </a:lnTo>
                    <a:cubicBezTo>
                      <a:pt x="4132898" y="3646123"/>
                      <a:pt x="4127219" y="3638157"/>
                      <a:pt x="4118979" y="3630632"/>
                    </a:cubicBezTo>
                    <a:cubicBezTo>
                      <a:pt x="4112501" y="3624725"/>
                      <a:pt x="4109835" y="3614819"/>
                      <a:pt x="4105453" y="3606817"/>
                    </a:cubicBezTo>
                    <a:cubicBezTo>
                      <a:pt x="4100976" y="3598435"/>
                      <a:pt x="4097725" y="3592232"/>
                      <a:pt x="4095707" y="3587174"/>
                    </a:cubicBezTo>
                    <a:lnTo>
                      <a:pt x="4093355" y="3574408"/>
                    </a:lnTo>
                    <a:lnTo>
                      <a:pt x="4098434" y="3562321"/>
                    </a:lnTo>
                    <a:cubicBezTo>
                      <a:pt x="4101369" y="3557716"/>
                      <a:pt x="4105548" y="3552191"/>
                      <a:pt x="4110977" y="3544714"/>
                    </a:cubicBezTo>
                    <a:cubicBezTo>
                      <a:pt x="4122407" y="3529091"/>
                      <a:pt x="4134028" y="3507564"/>
                      <a:pt x="4133076" y="3489468"/>
                    </a:cubicBezTo>
                    <a:cubicBezTo>
                      <a:pt x="4127362" y="3380306"/>
                      <a:pt x="4154794" y="3276481"/>
                      <a:pt x="4180703" y="3172655"/>
                    </a:cubicBezTo>
                    <a:cubicBezTo>
                      <a:pt x="4188705" y="3140650"/>
                      <a:pt x="4192943" y="3109026"/>
                      <a:pt x="4193158" y="3077402"/>
                    </a:cubicBezTo>
                    <a:lnTo>
                      <a:pt x="4193158" y="3077401"/>
                    </a:lnTo>
                    <a:cubicBezTo>
                      <a:pt x="4193372" y="3045777"/>
                      <a:pt x="4189562" y="3014153"/>
                      <a:pt x="4181465" y="2982148"/>
                    </a:cubicBezTo>
                    <a:lnTo>
                      <a:pt x="4177881" y="2947863"/>
                    </a:lnTo>
                    <a:lnTo>
                      <a:pt x="4177882" y="2947858"/>
                    </a:lnTo>
                    <a:lnTo>
                      <a:pt x="4185787" y="2903551"/>
                    </a:lnTo>
                    <a:lnTo>
                      <a:pt x="4202421" y="2848794"/>
                    </a:lnTo>
                    <a:cubicBezTo>
                      <a:pt x="4203754" y="2844317"/>
                      <a:pt x="4207040" y="2839983"/>
                      <a:pt x="4211111" y="2836173"/>
                    </a:cubicBezTo>
                    <a:close/>
                    <a:moveTo>
                      <a:pt x="3726625" y="1508458"/>
                    </a:moveTo>
                    <a:lnTo>
                      <a:pt x="3698531" y="1596214"/>
                    </a:lnTo>
                    <a:cubicBezTo>
                      <a:pt x="3696054" y="1604979"/>
                      <a:pt x="3697579" y="1615837"/>
                      <a:pt x="3700436" y="1624981"/>
                    </a:cubicBezTo>
                    <a:cubicBezTo>
                      <a:pt x="3710152" y="1656224"/>
                      <a:pt x="3734537" y="1676037"/>
                      <a:pt x="3757017" y="1697754"/>
                    </a:cubicBezTo>
                    <a:cubicBezTo>
                      <a:pt x="3766924" y="1707280"/>
                      <a:pt x="3773972" y="1720424"/>
                      <a:pt x="3779686" y="1733189"/>
                    </a:cubicBezTo>
                    <a:cubicBezTo>
                      <a:pt x="3794357" y="1766336"/>
                      <a:pt x="3807501" y="1800247"/>
                      <a:pt x="3821407" y="1833776"/>
                    </a:cubicBezTo>
                    <a:cubicBezTo>
                      <a:pt x="3822741" y="1837014"/>
                      <a:pt x="3826170" y="1839680"/>
                      <a:pt x="3829028" y="1842159"/>
                    </a:cubicBezTo>
                    <a:cubicBezTo>
                      <a:pt x="3859129" y="1866923"/>
                      <a:pt x="3889418" y="1891498"/>
                      <a:pt x="3919519" y="1916455"/>
                    </a:cubicBezTo>
                    <a:cubicBezTo>
                      <a:pt x="3925233" y="1921217"/>
                      <a:pt x="3929425" y="1928077"/>
                      <a:pt x="3934949" y="1933220"/>
                    </a:cubicBezTo>
                    <a:cubicBezTo>
                      <a:pt x="3942569" y="1940460"/>
                      <a:pt x="3949810" y="1949604"/>
                      <a:pt x="3958954" y="1953414"/>
                    </a:cubicBezTo>
                    <a:cubicBezTo>
                      <a:pt x="3987719" y="1965225"/>
                      <a:pt x="4000103" y="1987895"/>
                      <a:pt x="4005437" y="2016470"/>
                    </a:cubicBezTo>
                    <a:cubicBezTo>
                      <a:pt x="4010390" y="2042571"/>
                      <a:pt x="4014582" y="2068670"/>
                      <a:pt x="4020296" y="2094579"/>
                    </a:cubicBezTo>
                    <a:cubicBezTo>
                      <a:pt x="4027154" y="2126202"/>
                      <a:pt x="4034584" y="2157637"/>
                      <a:pt x="4042967" y="2188880"/>
                    </a:cubicBezTo>
                    <a:cubicBezTo>
                      <a:pt x="4046587" y="2202405"/>
                      <a:pt x="4050777" y="2216693"/>
                      <a:pt x="4058207" y="2228315"/>
                    </a:cubicBezTo>
                    <a:cubicBezTo>
                      <a:pt x="4078782" y="2260891"/>
                      <a:pt x="4092688" y="2295754"/>
                      <a:pt x="4087164" y="2334045"/>
                    </a:cubicBezTo>
                    <a:cubicBezTo>
                      <a:pt x="4082782" y="2364716"/>
                      <a:pt x="4094022" y="2390435"/>
                      <a:pt x="4111549" y="2409486"/>
                    </a:cubicBezTo>
                    <a:cubicBezTo>
                      <a:pt x="4119503" y="2418155"/>
                      <a:pt x="4125016" y="2426977"/>
                      <a:pt x="4128650" y="2435913"/>
                    </a:cubicBezTo>
                    <a:lnTo>
                      <a:pt x="4134481" y="2463018"/>
                    </a:lnTo>
                    <a:lnTo>
                      <a:pt x="4125839" y="2518262"/>
                    </a:lnTo>
                    <a:lnTo>
                      <a:pt x="4125838" y="2518264"/>
                    </a:lnTo>
                    <a:cubicBezTo>
                      <a:pt x="4123171" y="2527790"/>
                      <a:pt x="4122027" y="2536457"/>
                      <a:pt x="4122194" y="2545006"/>
                    </a:cubicBezTo>
                    <a:lnTo>
                      <a:pt x="4122194" y="2545007"/>
                    </a:lnTo>
                    <a:cubicBezTo>
                      <a:pt x="4122360" y="2553556"/>
                      <a:pt x="4123837" y="2561986"/>
                      <a:pt x="4126408" y="2571035"/>
                    </a:cubicBezTo>
                    <a:cubicBezTo>
                      <a:pt x="4138410" y="2612946"/>
                      <a:pt x="4170987" y="2640951"/>
                      <a:pt x="4199563" y="2668002"/>
                    </a:cubicBezTo>
                    <a:cubicBezTo>
                      <a:pt x="4223947" y="2691055"/>
                      <a:pt x="4237663" y="2716964"/>
                      <a:pt x="4247953" y="2745349"/>
                    </a:cubicBezTo>
                    <a:lnTo>
                      <a:pt x="4247954" y="2745352"/>
                    </a:lnTo>
                    <a:lnTo>
                      <a:pt x="4253873" y="2778006"/>
                    </a:lnTo>
                    <a:lnTo>
                      <a:pt x="4253453" y="2785440"/>
                    </a:lnTo>
                    <a:lnTo>
                      <a:pt x="4243374" y="2811780"/>
                    </a:lnTo>
                    <a:lnTo>
                      <a:pt x="4243371" y="2811787"/>
                    </a:lnTo>
                    <a:lnTo>
                      <a:pt x="4243372" y="2811787"/>
                    </a:lnTo>
                    <a:lnTo>
                      <a:pt x="4243374" y="2811780"/>
                    </a:lnTo>
                    <a:lnTo>
                      <a:pt x="4253025" y="2793023"/>
                    </a:lnTo>
                    <a:lnTo>
                      <a:pt x="4253453" y="2785440"/>
                    </a:lnTo>
                    <a:lnTo>
                      <a:pt x="4254654" y="2782305"/>
                    </a:lnTo>
                    <a:lnTo>
                      <a:pt x="4253873" y="2778006"/>
                    </a:lnTo>
                    <a:lnTo>
                      <a:pt x="4254284" y="2770758"/>
                    </a:lnTo>
                    <a:lnTo>
                      <a:pt x="4247954" y="2745352"/>
                    </a:lnTo>
                    <a:lnTo>
                      <a:pt x="4247953" y="2745348"/>
                    </a:lnTo>
                    <a:cubicBezTo>
                      <a:pt x="4237663" y="2716963"/>
                      <a:pt x="4223947" y="2691054"/>
                      <a:pt x="4199563" y="2668001"/>
                    </a:cubicBezTo>
                    <a:cubicBezTo>
                      <a:pt x="4170987" y="2640950"/>
                      <a:pt x="4138410" y="2612945"/>
                      <a:pt x="4126408" y="2571034"/>
                    </a:cubicBezTo>
                    <a:lnTo>
                      <a:pt x="4122194" y="2545007"/>
                    </a:lnTo>
                    <a:lnTo>
                      <a:pt x="4125838" y="2518265"/>
                    </a:lnTo>
                    <a:lnTo>
                      <a:pt x="4125839" y="2518262"/>
                    </a:lnTo>
                    <a:lnTo>
                      <a:pt x="4132419" y="2490551"/>
                    </a:lnTo>
                    <a:lnTo>
                      <a:pt x="4134481" y="2463018"/>
                    </a:lnTo>
                    <a:lnTo>
                      <a:pt x="4134481" y="2463017"/>
                    </a:lnTo>
                    <a:cubicBezTo>
                      <a:pt x="4133600" y="2444777"/>
                      <a:pt x="4127457" y="2426822"/>
                      <a:pt x="4111549" y="2409485"/>
                    </a:cubicBezTo>
                    <a:cubicBezTo>
                      <a:pt x="4094022" y="2390434"/>
                      <a:pt x="4082782" y="2364715"/>
                      <a:pt x="4087164" y="2334044"/>
                    </a:cubicBezTo>
                    <a:cubicBezTo>
                      <a:pt x="4092688" y="2295753"/>
                      <a:pt x="4078782" y="2260890"/>
                      <a:pt x="4058207" y="2228314"/>
                    </a:cubicBezTo>
                    <a:cubicBezTo>
                      <a:pt x="4050777" y="2216692"/>
                      <a:pt x="4046587" y="2202404"/>
                      <a:pt x="4042967" y="2188879"/>
                    </a:cubicBezTo>
                    <a:cubicBezTo>
                      <a:pt x="4034584" y="2157636"/>
                      <a:pt x="4027154" y="2126201"/>
                      <a:pt x="4020296" y="2094578"/>
                    </a:cubicBezTo>
                    <a:cubicBezTo>
                      <a:pt x="4014582" y="2068669"/>
                      <a:pt x="4010390" y="2042570"/>
                      <a:pt x="4005437" y="2016469"/>
                    </a:cubicBezTo>
                    <a:cubicBezTo>
                      <a:pt x="4000103" y="1987894"/>
                      <a:pt x="3987719" y="1965224"/>
                      <a:pt x="3958954" y="1953413"/>
                    </a:cubicBezTo>
                    <a:cubicBezTo>
                      <a:pt x="3949810" y="1949603"/>
                      <a:pt x="3942569" y="1940459"/>
                      <a:pt x="3934949" y="1933219"/>
                    </a:cubicBezTo>
                    <a:cubicBezTo>
                      <a:pt x="3929425" y="1928076"/>
                      <a:pt x="3925233" y="1921216"/>
                      <a:pt x="3919519" y="1916454"/>
                    </a:cubicBezTo>
                    <a:cubicBezTo>
                      <a:pt x="3889418" y="1891497"/>
                      <a:pt x="3859129" y="1866922"/>
                      <a:pt x="3829028" y="1842158"/>
                    </a:cubicBezTo>
                    <a:cubicBezTo>
                      <a:pt x="3826170" y="1839679"/>
                      <a:pt x="3822741" y="1837013"/>
                      <a:pt x="3821407" y="1833775"/>
                    </a:cubicBezTo>
                    <a:cubicBezTo>
                      <a:pt x="3807501" y="1800246"/>
                      <a:pt x="3794358" y="1766335"/>
                      <a:pt x="3779686" y="1733188"/>
                    </a:cubicBezTo>
                    <a:cubicBezTo>
                      <a:pt x="3773972" y="1720423"/>
                      <a:pt x="3766924" y="1707279"/>
                      <a:pt x="3757018" y="1697753"/>
                    </a:cubicBezTo>
                    <a:cubicBezTo>
                      <a:pt x="3734538" y="1676036"/>
                      <a:pt x="3710152" y="1656223"/>
                      <a:pt x="3700436" y="1624980"/>
                    </a:cubicBezTo>
                    <a:cubicBezTo>
                      <a:pt x="3697580" y="1615836"/>
                      <a:pt x="3696055" y="1604978"/>
                      <a:pt x="3698532" y="1596213"/>
                    </a:cubicBezTo>
                    <a:close/>
                    <a:moveTo>
                      <a:pt x="3745230" y="1459073"/>
                    </a:moveTo>
                    <a:lnTo>
                      <a:pt x="3745229" y="1459074"/>
                    </a:lnTo>
                    <a:lnTo>
                      <a:pt x="3736012" y="1481572"/>
                    </a:lnTo>
                    <a:close/>
                    <a:moveTo>
                      <a:pt x="3764423" y="1268758"/>
                    </a:moveTo>
                    <a:cubicBezTo>
                      <a:pt x="3764875" y="1275402"/>
                      <a:pt x="3766447" y="1281689"/>
                      <a:pt x="3769590" y="1286070"/>
                    </a:cubicBezTo>
                    <a:cubicBezTo>
                      <a:pt x="3784163" y="1306930"/>
                      <a:pt x="3790403" y="1328553"/>
                      <a:pt x="3791927" y="1350628"/>
                    </a:cubicBezTo>
                    <a:lnTo>
                      <a:pt x="3786333" y="1413840"/>
                    </a:lnTo>
                    <a:lnTo>
                      <a:pt x="3791928" y="1350627"/>
                    </a:lnTo>
                    <a:cubicBezTo>
                      <a:pt x="3790403" y="1328552"/>
                      <a:pt x="3784164" y="1306930"/>
                      <a:pt x="3769590" y="1286069"/>
                    </a:cubicBezTo>
                    <a:close/>
                    <a:moveTo>
                      <a:pt x="3706152" y="773035"/>
                    </a:moveTo>
                    <a:lnTo>
                      <a:pt x="3706152" y="773036"/>
                    </a:lnTo>
                    <a:cubicBezTo>
                      <a:pt x="3708438" y="800277"/>
                      <a:pt x="3711676" y="827330"/>
                      <a:pt x="3714152" y="854380"/>
                    </a:cubicBezTo>
                    <a:cubicBezTo>
                      <a:pt x="3716438" y="878957"/>
                      <a:pt x="3717200" y="903723"/>
                      <a:pt x="3745205" y="915344"/>
                    </a:cubicBezTo>
                    <a:cubicBezTo>
                      <a:pt x="3749587" y="917060"/>
                      <a:pt x="3752825" y="922774"/>
                      <a:pt x="3755683" y="927156"/>
                    </a:cubicBezTo>
                    <a:cubicBezTo>
                      <a:pt x="3799691" y="994786"/>
                      <a:pt x="3798547" y="1030981"/>
                      <a:pt x="3752063" y="1097088"/>
                    </a:cubicBezTo>
                    <a:cubicBezTo>
                      <a:pt x="3747301" y="1103946"/>
                      <a:pt x="3743871" y="1118614"/>
                      <a:pt x="3747681" y="1123186"/>
                    </a:cubicBezTo>
                    <a:cubicBezTo>
                      <a:pt x="3763493" y="1142618"/>
                      <a:pt x="3770542" y="1162954"/>
                      <a:pt x="3772400" y="1184029"/>
                    </a:cubicBezTo>
                    <a:cubicBezTo>
                      <a:pt x="3770542" y="1162954"/>
                      <a:pt x="3763494" y="1142617"/>
                      <a:pt x="3747682" y="1123185"/>
                    </a:cubicBezTo>
                    <a:cubicBezTo>
                      <a:pt x="3743872" y="1118613"/>
                      <a:pt x="3747302" y="1103945"/>
                      <a:pt x="3752064" y="1097087"/>
                    </a:cubicBezTo>
                    <a:cubicBezTo>
                      <a:pt x="3798548" y="1030980"/>
                      <a:pt x="3799692" y="994785"/>
                      <a:pt x="3755684" y="927155"/>
                    </a:cubicBezTo>
                    <a:cubicBezTo>
                      <a:pt x="3752826" y="922773"/>
                      <a:pt x="3749588" y="917059"/>
                      <a:pt x="3745206" y="915343"/>
                    </a:cubicBezTo>
                    <a:cubicBezTo>
                      <a:pt x="3717200" y="903722"/>
                      <a:pt x="3716438" y="878956"/>
                      <a:pt x="3714152" y="854379"/>
                    </a:cubicBezTo>
                    <a:close/>
                    <a:moveTo>
                      <a:pt x="3761553" y="517851"/>
                    </a:moveTo>
                    <a:lnTo>
                      <a:pt x="3752635" y="556048"/>
                    </a:lnTo>
                    <a:cubicBezTo>
                      <a:pt x="3750539" y="564049"/>
                      <a:pt x="3745015" y="572623"/>
                      <a:pt x="3746157" y="580051"/>
                    </a:cubicBezTo>
                    <a:cubicBezTo>
                      <a:pt x="3749491" y="601579"/>
                      <a:pt x="3747062" y="622201"/>
                      <a:pt x="3742776" y="642538"/>
                    </a:cubicBezTo>
                    <a:lnTo>
                      <a:pt x="3730253" y="694928"/>
                    </a:lnTo>
                    <a:lnTo>
                      <a:pt x="3742777" y="642537"/>
                    </a:lnTo>
                    <a:cubicBezTo>
                      <a:pt x="3747063" y="622201"/>
                      <a:pt x="3749492" y="601578"/>
                      <a:pt x="3746158" y="580050"/>
                    </a:cubicBezTo>
                    <a:cubicBezTo>
                      <a:pt x="3745016" y="572622"/>
                      <a:pt x="3750540" y="564048"/>
                      <a:pt x="3752636" y="556047"/>
                    </a:cubicBezTo>
                    <a:close/>
                    <a:moveTo>
                      <a:pt x="3774848" y="298169"/>
                    </a:moveTo>
                    <a:lnTo>
                      <a:pt x="3760065" y="313534"/>
                    </a:lnTo>
                    <a:cubicBezTo>
                      <a:pt x="3755873" y="316390"/>
                      <a:pt x="3758159" y="330299"/>
                      <a:pt x="3759493" y="338871"/>
                    </a:cubicBezTo>
                    <a:lnTo>
                      <a:pt x="3759500" y="338900"/>
                    </a:lnTo>
                    <a:lnTo>
                      <a:pt x="3769400" y="395640"/>
                    </a:lnTo>
                    <a:lnTo>
                      <a:pt x="3765590" y="367328"/>
                    </a:lnTo>
                    <a:lnTo>
                      <a:pt x="3759500" y="338900"/>
                    </a:lnTo>
                    <a:lnTo>
                      <a:pt x="3759494" y="338870"/>
                    </a:lnTo>
                    <a:cubicBezTo>
                      <a:pt x="3758160" y="330298"/>
                      <a:pt x="3755874" y="316389"/>
                      <a:pt x="3760066" y="313533"/>
                    </a:cubicBezTo>
                    <a:close/>
                    <a:moveTo>
                      <a:pt x="3782393" y="281568"/>
                    </a:moveTo>
                    <a:lnTo>
                      <a:pt x="3777498" y="295415"/>
                    </a:lnTo>
                    <a:lnTo>
                      <a:pt x="3777499" y="295415"/>
                    </a:lnTo>
                    <a:close/>
                    <a:moveTo>
                      <a:pt x="3769073" y="24486"/>
                    </a:moveTo>
                    <a:lnTo>
                      <a:pt x="3766810" y="74129"/>
                    </a:lnTo>
                    <a:cubicBezTo>
                      <a:pt x="3767733" y="91492"/>
                      <a:pt x="3770043" y="108703"/>
                      <a:pt x="3772734" y="125861"/>
                    </a:cubicBezTo>
                    <a:lnTo>
                      <a:pt x="3777129" y="153387"/>
                    </a:lnTo>
                    <a:lnTo>
                      <a:pt x="3785402" y="228944"/>
                    </a:lnTo>
                    <a:lnTo>
                      <a:pt x="3780943" y="177271"/>
                    </a:lnTo>
                    <a:lnTo>
                      <a:pt x="3777129" y="153387"/>
                    </a:lnTo>
                    <a:lnTo>
                      <a:pt x="3776930" y="151569"/>
                    </a:lnTo>
                    <a:cubicBezTo>
                      <a:pt x="3772700" y="125876"/>
                      <a:pt x="3768195" y="100174"/>
                      <a:pt x="3766811" y="74129"/>
                    </a:cubicBezTo>
                    <a:close/>
                    <a:moveTo>
                      <a:pt x="3766492" y="0"/>
                    </a:moveTo>
                    <a:lnTo>
                      <a:pt x="4230600" y="0"/>
                    </a:lnTo>
                    <a:lnTo>
                      <a:pt x="4229473" y="2817"/>
                    </a:lnTo>
                    <a:cubicBezTo>
                      <a:pt x="4221092" y="21486"/>
                      <a:pt x="4218423" y="43012"/>
                      <a:pt x="4215375" y="63587"/>
                    </a:cubicBezTo>
                    <a:cubicBezTo>
                      <a:pt x="4209851" y="101308"/>
                      <a:pt x="4206421" y="139219"/>
                      <a:pt x="4201468" y="176939"/>
                    </a:cubicBezTo>
                    <a:cubicBezTo>
                      <a:pt x="4200325" y="184941"/>
                      <a:pt x="4198231" y="194085"/>
                      <a:pt x="4193466" y="200182"/>
                    </a:cubicBezTo>
                    <a:cubicBezTo>
                      <a:pt x="4161461" y="241901"/>
                      <a:pt x="4152508" y="292579"/>
                      <a:pt x="4155554" y="340774"/>
                    </a:cubicBezTo>
                    <a:cubicBezTo>
                      <a:pt x="4157843" y="378686"/>
                      <a:pt x="4159557" y="415835"/>
                      <a:pt x="4156319" y="453364"/>
                    </a:cubicBezTo>
                    <a:cubicBezTo>
                      <a:pt x="4156127" y="456222"/>
                      <a:pt x="4156509" y="460032"/>
                      <a:pt x="4158033" y="462126"/>
                    </a:cubicBezTo>
                    <a:cubicBezTo>
                      <a:pt x="4168129" y="475081"/>
                      <a:pt x="4168891" y="488607"/>
                      <a:pt x="4170605" y="505182"/>
                    </a:cubicBezTo>
                    <a:cubicBezTo>
                      <a:pt x="4173083" y="528615"/>
                      <a:pt x="4171367" y="550141"/>
                      <a:pt x="4167177" y="571860"/>
                    </a:cubicBezTo>
                    <a:cubicBezTo>
                      <a:pt x="4164129" y="587672"/>
                      <a:pt x="4157843" y="603673"/>
                      <a:pt x="4149840" y="617772"/>
                    </a:cubicBezTo>
                    <a:cubicBezTo>
                      <a:pt x="4138600" y="637392"/>
                      <a:pt x="4134220" y="656255"/>
                      <a:pt x="4149078" y="674923"/>
                    </a:cubicBezTo>
                    <a:cubicBezTo>
                      <a:pt x="4164891" y="695116"/>
                      <a:pt x="4159367" y="717977"/>
                      <a:pt x="4159937" y="740268"/>
                    </a:cubicBezTo>
                    <a:cubicBezTo>
                      <a:pt x="4160129" y="749982"/>
                      <a:pt x="4159747" y="760270"/>
                      <a:pt x="4162223" y="769605"/>
                    </a:cubicBezTo>
                    <a:cubicBezTo>
                      <a:pt x="4169273" y="796655"/>
                      <a:pt x="4179941" y="822756"/>
                      <a:pt x="4184703" y="850189"/>
                    </a:cubicBezTo>
                    <a:cubicBezTo>
                      <a:pt x="4187370" y="865430"/>
                      <a:pt x="4182607" y="882384"/>
                      <a:pt x="4179179" y="898198"/>
                    </a:cubicBezTo>
                    <a:cubicBezTo>
                      <a:pt x="4175559" y="914200"/>
                      <a:pt x="4170035" y="930011"/>
                      <a:pt x="4164319" y="945444"/>
                    </a:cubicBezTo>
                    <a:cubicBezTo>
                      <a:pt x="4160509" y="955920"/>
                      <a:pt x="4156889" y="967350"/>
                      <a:pt x="4150030" y="975733"/>
                    </a:cubicBezTo>
                    <a:cubicBezTo>
                      <a:pt x="4134410" y="994785"/>
                      <a:pt x="4131742" y="1014406"/>
                      <a:pt x="4139934" y="1036887"/>
                    </a:cubicBezTo>
                    <a:cubicBezTo>
                      <a:pt x="4141268" y="1040315"/>
                      <a:pt x="4141268" y="1044315"/>
                      <a:pt x="4141458" y="1048125"/>
                    </a:cubicBezTo>
                    <a:cubicBezTo>
                      <a:pt x="4145458" y="1109091"/>
                      <a:pt x="4147936" y="1170051"/>
                      <a:pt x="4154032" y="1230633"/>
                    </a:cubicBezTo>
                    <a:cubicBezTo>
                      <a:pt x="4156509" y="1255206"/>
                      <a:pt x="4167367" y="1278829"/>
                      <a:pt x="4174225" y="1303024"/>
                    </a:cubicBezTo>
                    <a:cubicBezTo>
                      <a:pt x="4175559" y="1307978"/>
                      <a:pt x="4177655" y="1313504"/>
                      <a:pt x="4176701" y="1318456"/>
                    </a:cubicBezTo>
                    <a:cubicBezTo>
                      <a:pt x="4167177" y="1372368"/>
                      <a:pt x="4181083" y="1422854"/>
                      <a:pt x="4199372" y="1472575"/>
                    </a:cubicBezTo>
                    <a:cubicBezTo>
                      <a:pt x="4201278" y="1477717"/>
                      <a:pt x="4200706" y="1484004"/>
                      <a:pt x="4200325" y="1489720"/>
                    </a:cubicBezTo>
                    <a:cubicBezTo>
                      <a:pt x="4198993" y="1505724"/>
                      <a:pt x="4192324" y="1523059"/>
                      <a:pt x="4196324" y="1537537"/>
                    </a:cubicBezTo>
                    <a:cubicBezTo>
                      <a:pt x="4207374" y="1576019"/>
                      <a:pt x="4220709" y="1614120"/>
                      <a:pt x="4237474" y="1650317"/>
                    </a:cubicBezTo>
                    <a:cubicBezTo>
                      <a:pt x="4254428" y="1687086"/>
                      <a:pt x="4268716" y="1721185"/>
                      <a:pt x="4251572" y="1763287"/>
                    </a:cubicBezTo>
                    <a:cubicBezTo>
                      <a:pt x="4244332" y="1781194"/>
                      <a:pt x="4249476" y="1804816"/>
                      <a:pt x="4251380" y="1825393"/>
                    </a:cubicBezTo>
                    <a:cubicBezTo>
                      <a:pt x="4252904" y="1840441"/>
                      <a:pt x="4261478" y="1854920"/>
                      <a:pt x="4261478" y="1869780"/>
                    </a:cubicBezTo>
                    <a:cubicBezTo>
                      <a:pt x="4261478" y="1909408"/>
                      <a:pt x="4271574" y="1944649"/>
                      <a:pt x="4292149" y="1978940"/>
                    </a:cubicBezTo>
                    <a:cubicBezTo>
                      <a:pt x="4300150" y="1992279"/>
                      <a:pt x="4294815" y="2013043"/>
                      <a:pt x="4296911" y="2030378"/>
                    </a:cubicBezTo>
                    <a:cubicBezTo>
                      <a:pt x="4299388" y="2048668"/>
                      <a:pt x="4301673" y="2067525"/>
                      <a:pt x="4307201" y="2085054"/>
                    </a:cubicBezTo>
                    <a:cubicBezTo>
                      <a:pt x="4321679" y="2130393"/>
                      <a:pt x="4338062" y="2175163"/>
                      <a:pt x="4353302" y="2220312"/>
                    </a:cubicBezTo>
                    <a:cubicBezTo>
                      <a:pt x="4365877" y="2257459"/>
                      <a:pt x="4355970" y="2294039"/>
                      <a:pt x="4350636" y="2330806"/>
                    </a:cubicBezTo>
                    <a:cubicBezTo>
                      <a:pt x="4347205" y="2353859"/>
                      <a:pt x="4339013" y="2375383"/>
                      <a:pt x="4351206" y="2401292"/>
                    </a:cubicBezTo>
                    <a:cubicBezTo>
                      <a:pt x="4362828" y="2426059"/>
                      <a:pt x="4360160" y="2457492"/>
                      <a:pt x="4366446" y="2485307"/>
                    </a:cubicBezTo>
                    <a:cubicBezTo>
                      <a:pt x="4371781" y="2508742"/>
                      <a:pt x="4380354" y="2531409"/>
                      <a:pt x="4388736" y="2554079"/>
                    </a:cubicBezTo>
                    <a:cubicBezTo>
                      <a:pt x="4400168" y="2584942"/>
                      <a:pt x="4412167" y="2615421"/>
                      <a:pt x="4406453" y="2649143"/>
                    </a:cubicBezTo>
                    <a:cubicBezTo>
                      <a:pt x="4399976" y="2687436"/>
                      <a:pt x="4424359" y="2713723"/>
                      <a:pt x="4440554" y="2743826"/>
                    </a:cubicBezTo>
                    <a:cubicBezTo>
                      <a:pt x="4451603" y="2764590"/>
                      <a:pt x="4459795" y="2787259"/>
                      <a:pt x="4466653" y="2809930"/>
                    </a:cubicBezTo>
                    <a:cubicBezTo>
                      <a:pt x="4475607" y="2840219"/>
                      <a:pt x="4480941" y="2871462"/>
                      <a:pt x="4489705" y="2901943"/>
                    </a:cubicBezTo>
                    <a:cubicBezTo>
                      <a:pt x="4502848" y="2948047"/>
                      <a:pt x="4513137" y="2994722"/>
                      <a:pt x="4505897" y="3042728"/>
                    </a:cubicBezTo>
                    <a:cubicBezTo>
                      <a:pt x="4502659" y="3064827"/>
                      <a:pt x="4502848" y="3085403"/>
                      <a:pt x="4507613" y="3107500"/>
                    </a:cubicBezTo>
                    <a:cubicBezTo>
                      <a:pt x="4515422" y="3143695"/>
                      <a:pt x="4516376" y="3180844"/>
                      <a:pt x="4545521" y="3209993"/>
                    </a:cubicBezTo>
                    <a:cubicBezTo>
                      <a:pt x="4555811" y="3220280"/>
                      <a:pt x="4558477" y="3238758"/>
                      <a:pt x="4563811" y="3253809"/>
                    </a:cubicBezTo>
                    <a:cubicBezTo>
                      <a:pt x="4570099" y="3271145"/>
                      <a:pt x="4566858" y="3283908"/>
                      <a:pt x="4548570" y="3293244"/>
                    </a:cubicBezTo>
                    <a:cubicBezTo>
                      <a:pt x="4540379" y="3297434"/>
                      <a:pt x="4532378" y="3309437"/>
                      <a:pt x="4531043" y="3318771"/>
                    </a:cubicBezTo>
                    <a:cubicBezTo>
                      <a:pt x="4527043" y="3346776"/>
                      <a:pt x="4532950" y="3372495"/>
                      <a:pt x="4545904" y="3399546"/>
                    </a:cubicBezTo>
                    <a:cubicBezTo>
                      <a:pt x="4558096" y="3424883"/>
                      <a:pt x="4556762" y="3456508"/>
                      <a:pt x="4561524" y="3485275"/>
                    </a:cubicBezTo>
                    <a:cubicBezTo>
                      <a:pt x="4564954" y="3505657"/>
                      <a:pt x="4572002" y="3526042"/>
                      <a:pt x="4572002" y="3546617"/>
                    </a:cubicBezTo>
                    <a:cubicBezTo>
                      <a:pt x="4572002" y="3572146"/>
                      <a:pt x="4565907" y="3597482"/>
                      <a:pt x="4563620" y="3623201"/>
                    </a:cubicBezTo>
                    <a:cubicBezTo>
                      <a:pt x="4561716" y="3643204"/>
                      <a:pt x="4562478" y="3663589"/>
                      <a:pt x="4560192" y="3683591"/>
                    </a:cubicBezTo>
                    <a:cubicBezTo>
                      <a:pt x="4558477" y="3699976"/>
                      <a:pt x="4554096" y="3716168"/>
                      <a:pt x="4550476" y="3732361"/>
                    </a:cubicBezTo>
                    <a:cubicBezTo>
                      <a:pt x="4549142" y="3738267"/>
                      <a:pt x="4543998" y="3744173"/>
                      <a:pt x="4544759" y="3749506"/>
                    </a:cubicBezTo>
                    <a:cubicBezTo>
                      <a:pt x="4552953" y="3802467"/>
                      <a:pt x="4516376" y="3840569"/>
                      <a:pt x="4500182" y="3885338"/>
                    </a:cubicBezTo>
                    <a:cubicBezTo>
                      <a:pt x="4483035" y="3932394"/>
                      <a:pt x="4456748" y="3977925"/>
                      <a:pt x="4464557" y="4030503"/>
                    </a:cubicBezTo>
                    <a:cubicBezTo>
                      <a:pt x="4469319" y="4062318"/>
                      <a:pt x="4480369" y="4092989"/>
                      <a:pt x="4487039" y="4124614"/>
                    </a:cubicBezTo>
                    <a:cubicBezTo>
                      <a:pt x="4489324" y="4135854"/>
                      <a:pt x="4488943" y="4148427"/>
                      <a:pt x="4486656" y="4159667"/>
                    </a:cubicBezTo>
                    <a:cubicBezTo>
                      <a:pt x="4476177" y="4213961"/>
                      <a:pt x="4474653" y="4267493"/>
                      <a:pt x="4491801" y="4320837"/>
                    </a:cubicBezTo>
                    <a:cubicBezTo>
                      <a:pt x="4494659" y="4329979"/>
                      <a:pt x="4497325" y="4339695"/>
                      <a:pt x="4497325" y="4349222"/>
                    </a:cubicBezTo>
                    <a:cubicBezTo>
                      <a:pt x="4497325" y="4401419"/>
                      <a:pt x="4493324" y="4452665"/>
                      <a:pt x="4474653" y="4502579"/>
                    </a:cubicBezTo>
                    <a:cubicBezTo>
                      <a:pt x="4468368" y="4519343"/>
                      <a:pt x="4472368" y="4539728"/>
                      <a:pt x="4470844" y="4558207"/>
                    </a:cubicBezTo>
                    <a:cubicBezTo>
                      <a:pt x="4469511" y="4575351"/>
                      <a:pt x="4468940" y="4592878"/>
                      <a:pt x="4464557" y="4609452"/>
                    </a:cubicBezTo>
                    <a:cubicBezTo>
                      <a:pt x="4458082" y="4633647"/>
                      <a:pt x="4457320" y="4656126"/>
                      <a:pt x="4463033" y="4681083"/>
                    </a:cubicBezTo>
                    <a:cubicBezTo>
                      <a:pt x="4468368" y="4704895"/>
                      <a:pt x="4465702" y="4730614"/>
                      <a:pt x="4465891" y="4755381"/>
                    </a:cubicBezTo>
                    <a:cubicBezTo>
                      <a:pt x="4466082" y="4783004"/>
                      <a:pt x="4466272" y="4810627"/>
                      <a:pt x="4465319" y="4838250"/>
                    </a:cubicBezTo>
                    <a:cubicBezTo>
                      <a:pt x="4464940" y="4849300"/>
                      <a:pt x="4457320" y="4861873"/>
                      <a:pt x="4460367" y="4871019"/>
                    </a:cubicBezTo>
                    <a:cubicBezTo>
                      <a:pt x="4470653" y="4900546"/>
                      <a:pt x="4458271" y="4930075"/>
                      <a:pt x="4463795" y="4959602"/>
                    </a:cubicBezTo>
                    <a:cubicBezTo>
                      <a:pt x="4466653" y="4974082"/>
                      <a:pt x="4458844" y="4990465"/>
                      <a:pt x="4458082" y="5006086"/>
                    </a:cubicBezTo>
                    <a:cubicBezTo>
                      <a:pt x="4456748" y="5031614"/>
                      <a:pt x="4457320" y="5057141"/>
                      <a:pt x="4456937" y="5082670"/>
                    </a:cubicBezTo>
                    <a:cubicBezTo>
                      <a:pt x="4456748" y="5091052"/>
                      <a:pt x="4455986" y="5099245"/>
                      <a:pt x="4455603" y="5107627"/>
                    </a:cubicBezTo>
                    <a:cubicBezTo>
                      <a:pt x="4455223" y="5115057"/>
                      <a:pt x="4453508" y="5122867"/>
                      <a:pt x="4454840" y="5129916"/>
                    </a:cubicBezTo>
                    <a:cubicBezTo>
                      <a:pt x="4459605" y="5155445"/>
                      <a:pt x="4467415" y="5180591"/>
                      <a:pt x="4470464" y="5206308"/>
                    </a:cubicBezTo>
                    <a:cubicBezTo>
                      <a:pt x="4473130" y="5228597"/>
                      <a:pt x="4469511" y="5251650"/>
                      <a:pt x="4471415" y="5274129"/>
                    </a:cubicBezTo>
                    <a:cubicBezTo>
                      <a:pt x="4474653" y="5313754"/>
                      <a:pt x="4480369" y="5353379"/>
                      <a:pt x="4483990" y="5393005"/>
                    </a:cubicBezTo>
                    <a:cubicBezTo>
                      <a:pt x="4484752" y="5401579"/>
                      <a:pt x="4479988" y="5410531"/>
                      <a:pt x="4479607" y="5419295"/>
                    </a:cubicBezTo>
                    <a:cubicBezTo>
                      <a:pt x="4478656" y="5446728"/>
                      <a:pt x="4478464" y="5474161"/>
                      <a:pt x="4477894" y="5501594"/>
                    </a:cubicBezTo>
                    <a:cubicBezTo>
                      <a:pt x="4477702" y="5517215"/>
                      <a:pt x="4478273" y="5533027"/>
                      <a:pt x="4476560" y="5548460"/>
                    </a:cubicBezTo>
                    <a:cubicBezTo>
                      <a:pt x="4474273" y="5568842"/>
                      <a:pt x="4470844" y="5587321"/>
                      <a:pt x="4485703" y="5606372"/>
                    </a:cubicBezTo>
                    <a:cubicBezTo>
                      <a:pt x="4508755" y="5635711"/>
                      <a:pt x="4499801" y="5673050"/>
                      <a:pt x="4505134" y="5706959"/>
                    </a:cubicBezTo>
                    <a:cubicBezTo>
                      <a:pt x="4506468" y="5715723"/>
                      <a:pt x="4506659" y="5724678"/>
                      <a:pt x="4508183" y="5733440"/>
                    </a:cubicBezTo>
                    <a:cubicBezTo>
                      <a:pt x="4511041" y="5749634"/>
                      <a:pt x="4514279" y="5765635"/>
                      <a:pt x="4517519" y="5781830"/>
                    </a:cubicBezTo>
                    <a:cubicBezTo>
                      <a:pt x="4518089" y="5784686"/>
                      <a:pt x="4518281" y="5787924"/>
                      <a:pt x="4519234" y="5790592"/>
                    </a:cubicBezTo>
                    <a:cubicBezTo>
                      <a:pt x="4527233" y="5815169"/>
                      <a:pt x="4536378" y="5839361"/>
                      <a:pt x="4542855" y="5864318"/>
                    </a:cubicBezTo>
                    <a:cubicBezTo>
                      <a:pt x="4546095" y="5876511"/>
                      <a:pt x="4546476" y="5890037"/>
                      <a:pt x="4544759" y="5902610"/>
                    </a:cubicBezTo>
                    <a:cubicBezTo>
                      <a:pt x="4539808" y="5939377"/>
                      <a:pt x="4537712" y="5975764"/>
                      <a:pt x="4544951" y="6012723"/>
                    </a:cubicBezTo>
                    <a:cubicBezTo>
                      <a:pt x="4547808" y="6027392"/>
                      <a:pt x="4543045" y="6043776"/>
                      <a:pt x="4541332" y="6059397"/>
                    </a:cubicBezTo>
                    <a:cubicBezTo>
                      <a:pt x="4536759" y="6096736"/>
                      <a:pt x="4531805" y="6134075"/>
                      <a:pt x="4527426" y="6171605"/>
                    </a:cubicBezTo>
                    <a:cubicBezTo>
                      <a:pt x="4524758" y="6195037"/>
                      <a:pt x="4523234" y="6218660"/>
                      <a:pt x="4520568" y="6242093"/>
                    </a:cubicBezTo>
                    <a:cubicBezTo>
                      <a:pt x="4517327" y="6269144"/>
                      <a:pt x="4512375" y="6296005"/>
                      <a:pt x="4509706" y="6323058"/>
                    </a:cubicBezTo>
                    <a:cubicBezTo>
                      <a:pt x="4506659" y="6353919"/>
                      <a:pt x="4506089" y="6384972"/>
                      <a:pt x="4502848" y="6415833"/>
                    </a:cubicBezTo>
                    <a:cubicBezTo>
                      <a:pt x="4496563" y="6472225"/>
                      <a:pt x="4489132" y="6528424"/>
                      <a:pt x="4482084" y="6584812"/>
                    </a:cubicBezTo>
                    <a:cubicBezTo>
                      <a:pt x="4475226" y="6639488"/>
                      <a:pt x="4469129" y="6694164"/>
                      <a:pt x="4460557" y="6748458"/>
                    </a:cubicBezTo>
                    <a:cubicBezTo>
                      <a:pt x="4456937" y="6771319"/>
                      <a:pt x="4447030" y="6793035"/>
                      <a:pt x="4441507" y="6815516"/>
                    </a:cubicBezTo>
                    <a:lnTo>
                      <a:pt x="4431806" y="6858001"/>
                    </a:lnTo>
                    <a:lnTo>
                      <a:pt x="4259554" y="6858001"/>
                    </a:lnTo>
                    <a:lnTo>
                      <a:pt x="4259554" y="6858002"/>
                    </a:lnTo>
                    <a:lnTo>
                      <a:pt x="0" y="6858002"/>
                    </a:lnTo>
                    <a:lnTo>
                      <a:pt x="0" y="2"/>
                    </a:lnTo>
                    <a:lnTo>
                      <a:pt x="3766492" y="1"/>
                    </a:lnTo>
                    <a:lnTo>
                      <a:pt x="3769210" y="21486"/>
                    </a:lnTo>
                    <a:close/>
                  </a:path>
                </a:pathLst>
              </a:custGeom>
              <a:solidFill>
                <a:schemeClr val="tx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D56F11D0-7966-41FE-AAB9-EC0C54F11F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-2" y="-1"/>
                <a:ext cx="4572002" cy="6858002"/>
              </a:xfrm>
              <a:custGeom>
                <a:avLst/>
                <a:gdLst>
                  <a:gd name="connsiteX0" fmla="*/ 4214994 w 4572002"/>
                  <a:gd name="connsiteY0" fmla="*/ 6564620 h 6858002"/>
                  <a:gd name="connsiteX1" fmla="*/ 4214994 w 4572002"/>
                  <a:gd name="connsiteY1" fmla="*/ 6564621 h 6858002"/>
                  <a:gd name="connsiteX2" fmla="*/ 4237474 w 4572002"/>
                  <a:gd name="connsiteY2" fmla="*/ 6588626 h 6858002"/>
                  <a:gd name="connsiteX3" fmla="*/ 4254096 w 4572002"/>
                  <a:gd name="connsiteY3" fmla="*/ 6625225 h 6858002"/>
                  <a:gd name="connsiteX4" fmla="*/ 4247001 w 4572002"/>
                  <a:gd name="connsiteY4" fmla="*/ 6662540 h 6858002"/>
                  <a:gd name="connsiteX5" fmla="*/ 4247000 w 4572002"/>
                  <a:gd name="connsiteY5" fmla="*/ 6662541 h 6858002"/>
                  <a:gd name="connsiteX6" fmla="*/ 4246999 w 4572002"/>
                  <a:gd name="connsiteY6" fmla="*/ 6662544 h 6858002"/>
                  <a:gd name="connsiteX7" fmla="*/ 4235550 w 4572002"/>
                  <a:gd name="connsiteY7" fmla="*/ 6683027 h 6858002"/>
                  <a:gd name="connsiteX8" fmla="*/ 4232403 w 4572002"/>
                  <a:gd name="connsiteY8" fmla="*/ 6702976 h 6858002"/>
                  <a:gd name="connsiteX9" fmla="*/ 4232403 w 4572002"/>
                  <a:gd name="connsiteY9" fmla="*/ 6702977 h 6858002"/>
                  <a:gd name="connsiteX10" fmla="*/ 4246238 w 4572002"/>
                  <a:gd name="connsiteY10" fmla="*/ 6742553 h 6858002"/>
                  <a:gd name="connsiteX11" fmla="*/ 4246239 w 4572002"/>
                  <a:gd name="connsiteY11" fmla="*/ 6742555 h 6858002"/>
                  <a:gd name="connsiteX12" fmla="*/ 4265716 w 4572002"/>
                  <a:gd name="connsiteY12" fmla="*/ 6812062 h 6858002"/>
                  <a:gd name="connsiteX13" fmla="*/ 4265717 w 4572002"/>
                  <a:gd name="connsiteY13" fmla="*/ 6812064 h 6858002"/>
                  <a:gd name="connsiteX14" fmla="*/ 4265717 w 4572002"/>
                  <a:gd name="connsiteY14" fmla="*/ 6812063 h 6858002"/>
                  <a:gd name="connsiteX15" fmla="*/ 4265716 w 4572002"/>
                  <a:gd name="connsiteY15" fmla="*/ 6812062 h 6858002"/>
                  <a:gd name="connsiteX16" fmla="*/ 4260942 w 4572002"/>
                  <a:gd name="connsiteY16" fmla="*/ 6776800 h 6858002"/>
                  <a:gd name="connsiteX17" fmla="*/ 4246239 w 4572002"/>
                  <a:gd name="connsiteY17" fmla="*/ 6742555 h 6858002"/>
                  <a:gd name="connsiteX18" fmla="*/ 4246238 w 4572002"/>
                  <a:gd name="connsiteY18" fmla="*/ 6742552 h 6858002"/>
                  <a:gd name="connsiteX19" fmla="*/ 4232403 w 4572002"/>
                  <a:gd name="connsiteY19" fmla="*/ 6702976 h 6858002"/>
                  <a:gd name="connsiteX20" fmla="*/ 4246999 w 4572002"/>
                  <a:gd name="connsiteY20" fmla="*/ 6662544 h 6858002"/>
                  <a:gd name="connsiteX21" fmla="*/ 4247000 w 4572002"/>
                  <a:gd name="connsiteY21" fmla="*/ 6662542 h 6858002"/>
                  <a:gd name="connsiteX22" fmla="*/ 4247001 w 4572002"/>
                  <a:gd name="connsiteY22" fmla="*/ 6662540 h 6858002"/>
                  <a:gd name="connsiteX23" fmla="*/ 4254084 w 4572002"/>
                  <a:gd name="connsiteY23" fmla="*/ 6645552 h 6858002"/>
                  <a:gd name="connsiteX24" fmla="*/ 4254096 w 4572002"/>
                  <a:gd name="connsiteY24" fmla="*/ 6625225 h 6858002"/>
                  <a:gd name="connsiteX25" fmla="*/ 4254096 w 4572002"/>
                  <a:gd name="connsiteY25" fmla="*/ 6625224 h 6858002"/>
                  <a:gd name="connsiteX26" fmla="*/ 4237474 w 4572002"/>
                  <a:gd name="connsiteY26" fmla="*/ 6588625 h 6858002"/>
                  <a:gd name="connsiteX27" fmla="*/ 4295315 w 4572002"/>
                  <a:gd name="connsiteY27" fmla="*/ 6438981 h 6858002"/>
                  <a:gd name="connsiteX28" fmla="*/ 4275385 w 4572002"/>
                  <a:gd name="connsiteY28" fmla="*/ 6463840 h 6858002"/>
                  <a:gd name="connsiteX29" fmla="*/ 4275382 w 4572002"/>
                  <a:gd name="connsiteY29" fmla="*/ 6463849 h 6858002"/>
                  <a:gd name="connsiteX30" fmla="*/ 4261587 w 4572002"/>
                  <a:gd name="connsiteY30" fmla="*/ 6513012 h 6858002"/>
                  <a:gd name="connsiteX31" fmla="*/ 4242781 w 4572002"/>
                  <a:gd name="connsiteY31" fmla="*/ 6546194 h 6858002"/>
                  <a:gd name="connsiteX32" fmla="*/ 4242781 w 4572002"/>
                  <a:gd name="connsiteY32" fmla="*/ 6546195 h 6858002"/>
                  <a:gd name="connsiteX33" fmla="*/ 4259120 w 4572002"/>
                  <a:gd name="connsiteY33" fmla="*/ 6521804 h 6858002"/>
                  <a:gd name="connsiteX34" fmla="*/ 4261587 w 4572002"/>
                  <a:gd name="connsiteY34" fmla="*/ 6513012 h 6858002"/>
                  <a:gd name="connsiteX35" fmla="*/ 4264398 w 4572002"/>
                  <a:gd name="connsiteY35" fmla="*/ 6508052 h 6858002"/>
                  <a:gd name="connsiteX36" fmla="*/ 4275382 w 4572002"/>
                  <a:gd name="connsiteY36" fmla="*/ 6463849 h 6858002"/>
                  <a:gd name="connsiteX37" fmla="*/ 4275385 w 4572002"/>
                  <a:gd name="connsiteY37" fmla="*/ 6463841 h 6858002"/>
                  <a:gd name="connsiteX38" fmla="*/ 4295315 w 4572002"/>
                  <a:gd name="connsiteY38" fmla="*/ 6438981 h 6858002"/>
                  <a:gd name="connsiteX39" fmla="*/ 4381289 w 4572002"/>
                  <a:gd name="connsiteY39" fmla="*/ 6365204 h 6858002"/>
                  <a:gd name="connsiteX40" fmla="*/ 4380008 w 4572002"/>
                  <a:gd name="connsiteY40" fmla="*/ 6387910 h 6858002"/>
                  <a:gd name="connsiteX41" fmla="*/ 4378243 w 4572002"/>
                  <a:gd name="connsiteY41" fmla="*/ 6391549 h 6858002"/>
                  <a:gd name="connsiteX42" fmla="*/ 4370589 w 4572002"/>
                  <a:gd name="connsiteY42" fmla="*/ 6407332 h 6858002"/>
                  <a:gd name="connsiteX43" fmla="*/ 4370589 w 4572002"/>
                  <a:gd name="connsiteY43" fmla="*/ 6407333 h 6858002"/>
                  <a:gd name="connsiteX44" fmla="*/ 4378243 w 4572002"/>
                  <a:gd name="connsiteY44" fmla="*/ 6391549 h 6858002"/>
                  <a:gd name="connsiteX45" fmla="*/ 4380008 w 4572002"/>
                  <a:gd name="connsiteY45" fmla="*/ 6387910 h 6858002"/>
                  <a:gd name="connsiteX46" fmla="*/ 4142220 w 4572002"/>
                  <a:gd name="connsiteY46" fmla="*/ 4221391 h 6858002"/>
                  <a:gd name="connsiteX47" fmla="*/ 4142220 w 4572002"/>
                  <a:gd name="connsiteY47" fmla="*/ 4221392 h 6858002"/>
                  <a:gd name="connsiteX48" fmla="*/ 4147936 w 4572002"/>
                  <a:gd name="connsiteY48" fmla="*/ 4253015 h 6858002"/>
                  <a:gd name="connsiteX49" fmla="*/ 4187752 w 4572002"/>
                  <a:gd name="connsiteY49" fmla="*/ 4324646 h 6858002"/>
                  <a:gd name="connsiteX50" fmla="*/ 4196706 w 4572002"/>
                  <a:gd name="connsiteY50" fmla="*/ 4363891 h 6858002"/>
                  <a:gd name="connsiteX51" fmla="*/ 4195944 w 4572002"/>
                  <a:gd name="connsiteY51" fmla="*/ 4482004 h 6858002"/>
                  <a:gd name="connsiteX52" fmla="*/ 4135934 w 4572002"/>
                  <a:gd name="connsiteY52" fmla="*/ 4659174 h 6858002"/>
                  <a:gd name="connsiteX53" fmla="*/ 4127932 w 4572002"/>
                  <a:gd name="connsiteY53" fmla="*/ 4677655 h 6858002"/>
                  <a:gd name="connsiteX54" fmla="*/ 4118025 w 4572002"/>
                  <a:gd name="connsiteY54" fmla="*/ 4767764 h 6858002"/>
                  <a:gd name="connsiteX55" fmla="*/ 4116716 w 4572002"/>
                  <a:gd name="connsiteY55" fmla="*/ 4800483 h 6858002"/>
                  <a:gd name="connsiteX56" fmla="*/ 4116716 w 4572002"/>
                  <a:gd name="connsiteY56" fmla="*/ 4800484 h 6858002"/>
                  <a:gd name="connsiteX57" fmla="*/ 4131552 w 4572002"/>
                  <a:gd name="connsiteY57" fmla="*/ 4828917 h 6858002"/>
                  <a:gd name="connsiteX58" fmla="*/ 4153733 w 4572002"/>
                  <a:gd name="connsiteY58" fmla="*/ 4863343 h 6858002"/>
                  <a:gd name="connsiteX59" fmla="*/ 4161262 w 4572002"/>
                  <a:gd name="connsiteY59" fmla="*/ 4889275 h 6858002"/>
                  <a:gd name="connsiteX60" fmla="*/ 4159557 w 4572002"/>
                  <a:gd name="connsiteY60" fmla="*/ 4912168 h 6858002"/>
                  <a:gd name="connsiteX61" fmla="*/ 4158155 w 4572002"/>
                  <a:gd name="connsiteY61" fmla="*/ 4933804 h 6858002"/>
                  <a:gd name="connsiteX62" fmla="*/ 4158155 w 4572002"/>
                  <a:gd name="connsiteY62" fmla="*/ 4933805 h 6858002"/>
                  <a:gd name="connsiteX63" fmla="*/ 4162914 w 4572002"/>
                  <a:gd name="connsiteY63" fmla="*/ 4952673 h 6858002"/>
                  <a:gd name="connsiteX64" fmla="*/ 4165707 w 4572002"/>
                  <a:gd name="connsiteY64" fmla="*/ 4957454 h 6858002"/>
                  <a:gd name="connsiteX65" fmla="*/ 4166985 w 4572002"/>
                  <a:gd name="connsiteY65" fmla="*/ 4961456 h 6858002"/>
                  <a:gd name="connsiteX66" fmla="*/ 4182989 w 4572002"/>
                  <a:gd name="connsiteY66" fmla="*/ 4987038 h 6858002"/>
                  <a:gd name="connsiteX67" fmla="*/ 4209468 w 4572002"/>
                  <a:gd name="connsiteY67" fmla="*/ 5041522 h 6858002"/>
                  <a:gd name="connsiteX68" fmla="*/ 4216684 w 4572002"/>
                  <a:gd name="connsiteY68" fmla="*/ 5072376 h 6858002"/>
                  <a:gd name="connsiteX69" fmla="*/ 4222587 w 4572002"/>
                  <a:gd name="connsiteY69" fmla="*/ 5087441 h 6858002"/>
                  <a:gd name="connsiteX70" fmla="*/ 4235615 w 4572002"/>
                  <a:gd name="connsiteY70" fmla="*/ 5133220 h 6858002"/>
                  <a:gd name="connsiteX71" fmla="*/ 4235616 w 4572002"/>
                  <a:gd name="connsiteY71" fmla="*/ 5133225 h 6858002"/>
                  <a:gd name="connsiteX72" fmla="*/ 4228901 w 4572002"/>
                  <a:gd name="connsiteY72" fmla="*/ 5166113 h 6858002"/>
                  <a:gd name="connsiteX73" fmla="*/ 4228901 w 4572002"/>
                  <a:gd name="connsiteY73" fmla="*/ 5166114 h 6858002"/>
                  <a:gd name="connsiteX74" fmla="*/ 4229593 w 4572002"/>
                  <a:gd name="connsiteY74" fmla="*/ 5172091 h 6858002"/>
                  <a:gd name="connsiteX75" fmla="*/ 4232139 w 4572002"/>
                  <a:gd name="connsiteY75" fmla="*/ 5179068 h 6858002"/>
                  <a:gd name="connsiteX76" fmla="*/ 4231973 w 4572002"/>
                  <a:gd name="connsiteY76" fmla="*/ 5229434 h 6858002"/>
                  <a:gd name="connsiteX77" fmla="*/ 4225669 w 4572002"/>
                  <a:gd name="connsiteY77" fmla="*/ 5241089 h 6858002"/>
                  <a:gd name="connsiteX78" fmla="*/ 4208517 w 4572002"/>
                  <a:gd name="connsiteY78" fmla="*/ 5272796 h 6858002"/>
                  <a:gd name="connsiteX79" fmla="*/ 4184613 w 4572002"/>
                  <a:gd name="connsiteY79" fmla="*/ 5312288 h 6858002"/>
                  <a:gd name="connsiteX80" fmla="*/ 4183557 w 4572002"/>
                  <a:gd name="connsiteY80" fmla="*/ 5321350 h 6858002"/>
                  <a:gd name="connsiteX81" fmla="*/ 4181083 w 4572002"/>
                  <a:gd name="connsiteY81" fmla="*/ 5326163 h 6858002"/>
                  <a:gd name="connsiteX82" fmla="*/ 4179637 w 4572002"/>
                  <a:gd name="connsiteY82" fmla="*/ 5355014 h 6858002"/>
                  <a:gd name="connsiteX83" fmla="*/ 4179637 w 4572002"/>
                  <a:gd name="connsiteY83" fmla="*/ 5355015 h 6858002"/>
                  <a:gd name="connsiteX84" fmla="*/ 4184513 w 4572002"/>
                  <a:gd name="connsiteY84" fmla="*/ 5385385 h 6858002"/>
                  <a:gd name="connsiteX85" fmla="*/ 4192704 w 4572002"/>
                  <a:gd name="connsiteY85" fmla="*/ 5425583 h 6858002"/>
                  <a:gd name="connsiteX86" fmla="*/ 4204327 w 4572002"/>
                  <a:gd name="connsiteY86" fmla="*/ 5480638 h 6858002"/>
                  <a:gd name="connsiteX87" fmla="*/ 4208850 w 4572002"/>
                  <a:gd name="connsiteY87" fmla="*/ 5507668 h 6858002"/>
                  <a:gd name="connsiteX88" fmla="*/ 4198232 w 4572002"/>
                  <a:gd name="connsiteY88" fmla="*/ 5531692 h 6858002"/>
                  <a:gd name="connsiteX89" fmla="*/ 4198231 w 4572002"/>
                  <a:gd name="connsiteY89" fmla="*/ 5531693 h 6858002"/>
                  <a:gd name="connsiteX90" fmla="*/ 4188085 w 4572002"/>
                  <a:gd name="connsiteY90" fmla="*/ 5547578 h 6858002"/>
                  <a:gd name="connsiteX91" fmla="*/ 4188085 w 4572002"/>
                  <a:gd name="connsiteY91" fmla="*/ 5547579 h 6858002"/>
                  <a:gd name="connsiteX92" fmla="*/ 4197659 w 4572002"/>
                  <a:gd name="connsiteY92" fmla="*/ 5562747 h 6858002"/>
                  <a:gd name="connsiteX93" fmla="*/ 4268907 w 4572002"/>
                  <a:gd name="connsiteY93" fmla="*/ 5704484 h 6858002"/>
                  <a:gd name="connsiteX94" fmla="*/ 4274812 w 4572002"/>
                  <a:gd name="connsiteY94" fmla="*/ 5740489 h 6858002"/>
                  <a:gd name="connsiteX95" fmla="*/ 4283578 w 4572002"/>
                  <a:gd name="connsiteY95" fmla="*/ 5760874 h 6858002"/>
                  <a:gd name="connsiteX96" fmla="*/ 4371973 w 4572002"/>
                  <a:gd name="connsiteY96" fmla="*/ 5883752 h 6858002"/>
                  <a:gd name="connsiteX97" fmla="*/ 4371974 w 4572002"/>
                  <a:gd name="connsiteY97" fmla="*/ 5883757 h 6858002"/>
                  <a:gd name="connsiteX98" fmla="*/ 4389877 w 4572002"/>
                  <a:gd name="connsiteY98" fmla="*/ 5935946 h 6858002"/>
                  <a:gd name="connsiteX99" fmla="*/ 4389878 w 4572002"/>
                  <a:gd name="connsiteY99" fmla="*/ 5935950 h 6858002"/>
                  <a:gd name="connsiteX100" fmla="*/ 4386259 w 4572002"/>
                  <a:gd name="connsiteY100" fmla="*/ 5993290 h 6858002"/>
                  <a:gd name="connsiteX101" fmla="*/ 4386259 w 4572002"/>
                  <a:gd name="connsiteY101" fmla="*/ 5993291 h 6858002"/>
                  <a:gd name="connsiteX102" fmla="*/ 4379782 w 4572002"/>
                  <a:gd name="connsiteY102" fmla="*/ 6026440 h 6858002"/>
                  <a:gd name="connsiteX103" fmla="*/ 4323583 w 4572002"/>
                  <a:gd name="connsiteY103" fmla="*/ 6108738 h 6858002"/>
                  <a:gd name="connsiteX104" fmla="*/ 4309890 w 4572002"/>
                  <a:gd name="connsiteY104" fmla="*/ 6133314 h 6858002"/>
                  <a:gd name="connsiteX105" fmla="*/ 4309890 w 4572002"/>
                  <a:gd name="connsiteY105" fmla="*/ 6133315 h 6858002"/>
                  <a:gd name="connsiteX106" fmla="*/ 4313591 w 4572002"/>
                  <a:gd name="connsiteY106" fmla="*/ 6143190 h 6858002"/>
                  <a:gd name="connsiteX107" fmla="*/ 4325486 w 4572002"/>
                  <a:gd name="connsiteY107" fmla="*/ 6155600 h 6858002"/>
                  <a:gd name="connsiteX108" fmla="*/ 4325488 w 4572002"/>
                  <a:gd name="connsiteY108" fmla="*/ 6155603 h 6858002"/>
                  <a:gd name="connsiteX109" fmla="*/ 4364160 w 4572002"/>
                  <a:gd name="connsiteY109" fmla="*/ 6228757 h 6858002"/>
                  <a:gd name="connsiteX110" fmla="*/ 4381497 w 4572002"/>
                  <a:gd name="connsiteY110" fmla="*/ 6361540 h 6858002"/>
                  <a:gd name="connsiteX111" fmla="*/ 4381497 w 4572002"/>
                  <a:gd name="connsiteY111" fmla="*/ 6361539 h 6858002"/>
                  <a:gd name="connsiteX112" fmla="*/ 4364160 w 4572002"/>
                  <a:gd name="connsiteY112" fmla="*/ 6228756 h 6858002"/>
                  <a:gd name="connsiteX113" fmla="*/ 4325488 w 4572002"/>
                  <a:gd name="connsiteY113" fmla="*/ 6155602 h 6858002"/>
                  <a:gd name="connsiteX114" fmla="*/ 4325486 w 4572002"/>
                  <a:gd name="connsiteY114" fmla="*/ 6155600 h 6858002"/>
                  <a:gd name="connsiteX115" fmla="*/ 4309890 w 4572002"/>
                  <a:gd name="connsiteY115" fmla="*/ 6133315 h 6858002"/>
                  <a:gd name="connsiteX116" fmla="*/ 4323583 w 4572002"/>
                  <a:gd name="connsiteY116" fmla="*/ 6108739 h 6858002"/>
                  <a:gd name="connsiteX117" fmla="*/ 4379782 w 4572002"/>
                  <a:gd name="connsiteY117" fmla="*/ 6026441 h 6858002"/>
                  <a:gd name="connsiteX118" fmla="*/ 4386259 w 4572002"/>
                  <a:gd name="connsiteY118" fmla="*/ 5993292 h 6858002"/>
                  <a:gd name="connsiteX119" fmla="*/ 4386259 w 4572002"/>
                  <a:gd name="connsiteY119" fmla="*/ 5993290 h 6858002"/>
                  <a:gd name="connsiteX120" fmla="*/ 4389712 w 4572002"/>
                  <a:gd name="connsiteY120" fmla="*/ 5964477 h 6858002"/>
                  <a:gd name="connsiteX121" fmla="*/ 4389878 w 4572002"/>
                  <a:gd name="connsiteY121" fmla="*/ 5935950 h 6858002"/>
                  <a:gd name="connsiteX122" fmla="*/ 4389878 w 4572002"/>
                  <a:gd name="connsiteY122" fmla="*/ 5935949 h 6858002"/>
                  <a:gd name="connsiteX123" fmla="*/ 4389877 w 4572002"/>
                  <a:gd name="connsiteY123" fmla="*/ 5935946 h 6858002"/>
                  <a:gd name="connsiteX124" fmla="*/ 4382997 w 4572002"/>
                  <a:gd name="connsiteY124" fmla="*/ 5909351 h 6858002"/>
                  <a:gd name="connsiteX125" fmla="*/ 4371974 w 4572002"/>
                  <a:gd name="connsiteY125" fmla="*/ 5883757 h 6858002"/>
                  <a:gd name="connsiteX126" fmla="*/ 4371973 w 4572002"/>
                  <a:gd name="connsiteY126" fmla="*/ 5883751 h 6858002"/>
                  <a:gd name="connsiteX127" fmla="*/ 4283578 w 4572002"/>
                  <a:gd name="connsiteY127" fmla="*/ 5760873 h 6858002"/>
                  <a:gd name="connsiteX128" fmla="*/ 4274812 w 4572002"/>
                  <a:gd name="connsiteY128" fmla="*/ 5740488 h 6858002"/>
                  <a:gd name="connsiteX129" fmla="*/ 4268907 w 4572002"/>
                  <a:gd name="connsiteY129" fmla="*/ 5704483 h 6858002"/>
                  <a:gd name="connsiteX130" fmla="*/ 4197659 w 4572002"/>
                  <a:gd name="connsiteY130" fmla="*/ 5562746 h 6858002"/>
                  <a:gd name="connsiteX131" fmla="*/ 4188085 w 4572002"/>
                  <a:gd name="connsiteY131" fmla="*/ 5547578 h 6858002"/>
                  <a:gd name="connsiteX132" fmla="*/ 4198231 w 4572002"/>
                  <a:gd name="connsiteY132" fmla="*/ 5531694 h 6858002"/>
                  <a:gd name="connsiteX133" fmla="*/ 4198232 w 4572002"/>
                  <a:gd name="connsiteY133" fmla="*/ 5531692 h 6858002"/>
                  <a:gd name="connsiteX134" fmla="*/ 4206630 w 4572002"/>
                  <a:gd name="connsiteY134" fmla="*/ 5520422 h 6858002"/>
                  <a:gd name="connsiteX135" fmla="*/ 4208850 w 4572002"/>
                  <a:gd name="connsiteY135" fmla="*/ 5507668 h 6858002"/>
                  <a:gd name="connsiteX136" fmla="*/ 4208850 w 4572002"/>
                  <a:gd name="connsiteY136" fmla="*/ 5507667 h 6858002"/>
                  <a:gd name="connsiteX137" fmla="*/ 4204327 w 4572002"/>
                  <a:gd name="connsiteY137" fmla="*/ 5480637 h 6858002"/>
                  <a:gd name="connsiteX138" fmla="*/ 4192704 w 4572002"/>
                  <a:gd name="connsiteY138" fmla="*/ 5425582 h 6858002"/>
                  <a:gd name="connsiteX139" fmla="*/ 4184513 w 4572002"/>
                  <a:gd name="connsiteY139" fmla="*/ 5385384 h 6858002"/>
                  <a:gd name="connsiteX140" fmla="*/ 4179637 w 4572002"/>
                  <a:gd name="connsiteY140" fmla="*/ 5355014 h 6858002"/>
                  <a:gd name="connsiteX141" fmla="*/ 4183557 w 4572002"/>
                  <a:gd name="connsiteY141" fmla="*/ 5321350 h 6858002"/>
                  <a:gd name="connsiteX142" fmla="*/ 4208517 w 4572002"/>
                  <a:gd name="connsiteY142" fmla="*/ 5272797 h 6858002"/>
                  <a:gd name="connsiteX143" fmla="*/ 4225669 w 4572002"/>
                  <a:gd name="connsiteY143" fmla="*/ 5241089 h 6858002"/>
                  <a:gd name="connsiteX144" fmla="*/ 4231973 w 4572002"/>
                  <a:gd name="connsiteY144" fmla="*/ 5229433 h 6858002"/>
                  <a:gd name="connsiteX145" fmla="*/ 4232139 w 4572002"/>
                  <a:gd name="connsiteY145" fmla="*/ 5179068 h 6858002"/>
                  <a:gd name="connsiteX146" fmla="*/ 4232139 w 4572002"/>
                  <a:gd name="connsiteY146" fmla="*/ 5179067 h 6858002"/>
                  <a:gd name="connsiteX147" fmla="*/ 4229593 w 4572002"/>
                  <a:gd name="connsiteY147" fmla="*/ 5172090 h 6858002"/>
                  <a:gd name="connsiteX148" fmla="*/ 4228901 w 4572002"/>
                  <a:gd name="connsiteY148" fmla="*/ 5166114 h 6858002"/>
                  <a:gd name="connsiteX149" fmla="*/ 4235616 w 4572002"/>
                  <a:gd name="connsiteY149" fmla="*/ 5133225 h 6858002"/>
                  <a:gd name="connsiteX150" fmla="*/ 4235616 w 4572002"/>
                  <a:gd name="connsiteY150" fmla="*/ 5133224 h 6858002"/>
                  <a:gd name="connsiteX151" fmla="*/ 4235615 w 4572002"/>
                  <a:gd name="connsiteY151" fmla="*/ 5133220 h 6858002"/>
                  <a:gd name="connsiteX152" fmla="*/ 4228473 w 4572002"/>
                  <a:gd name="connsiteY152" fmla="*/ 5102461 h 6858002"/>
                  <a:gd name="connsiteX153" fmla="*/ 4222587 w 4572002"/>
                  <a:gd name="connsiteY153" fmla="*/ 5087441 h 6858002"/>
                  <a:gd name="connsiteX154" fmla="*/ 4222582 w 4572002"/>
                  <a:gd name="connsiteY154" fmla="*/ 5087423 h 6858002"/>
                  <a:gd name="connsiteX155" fmla="*/ 4209468 w 4572002"/>
                  <a:gd name="connsiteY155" fmla="*/ 5041521 h 6858002"/>
                  <a:gd name="connsiteX156" fmla="*/ 4182989 w 4572002"/>
                  <a:gd name="connsiteY156" fmla="*/ 4987037 h 6858002"/>
                  <a:gd name="connsiteX157" fmla="*/ 4165707 w 4572002"/>
                  <a:gd name="connsiteY157" fmla="*/ 4957454 h 6858002"/>
                  <a:gd name="connsiteX158" fmla="*/ 4158155 w 4572002"/>
                  <a:gd name="connsiteY158" fmla="*/ 4933805 h 6858002"/>
                  <a:gd name="connsiteX159" fmla="*/ 4159557 w 4572002"/>
                  <a:gd name="connsiteY159" fmla="*/ 4912169 h 6858002"/>
                  <a:gd name="connsiteX160" fmla="*/ 4161262 w 4572002"/>
                  <a:gd name="connsiteY160" fmla="*/ 4889276 h 6858002"/>
                  <a:gd name="connsiteX161" fmla="*/ 4161262 w 4572002"/>
                  <a:gd name="connsiteY161" fmla="*/ 4889275 h 6858002"/>
                  <a:gd name="connsiteX162" fmla="*/ 4156484 w 4572002"/>
                  <a:gd name="connsiteY162" fmla="*/ 4867614 h 6858002"/>
                  <a:gd name="connsiteX163" fmla="*/ 4153733 w 4572002"/>
                  <a:gd name="connsiteY163" fmla="*/ 4863343 h 6858002"/>
                  <a:gd name="connsiteX164" fmla="*/ 4151983 w 4572002"/>
                  <a:gd name="connsiteY164" fmla="*/ 4857317 h 6858002"/>
                  <a:gd name="connsiteX165" fmla="*/ 4131552 w 4572002"/>
                  <a:gd name="connsiteY165" fmla="*/ 4828916 h 6858002"/>
                  <a:gd name="connsiteX166" fmla="*/ 4116716 w 4572002"/>
                  <a:gd name="connsiteY166" fmla="*/ 4800483 h 6858002"/>
                  <a:gd name="connsiteX167" fmla="*/ 4118025 w 4572002"/>
                  <a:gd name="connsiteY167" fmla="*/ 4767765 h 6858002"/>
                  <a:gd name="connsiteX168" fmla="*/ 4127932 w 4572002"/>
                  <a:gd name="connsiteY168" fmla="*/ 4677656 h 6858002"/>
                  <a:gd name="connsiteX169" fmla="*/ 4135934 w 4572002"/>
                  <a:gd name="connsiteY169" fmla="*/ 4659175 h 6858002"/>
                  <a:gd name="connsiteX170" fmla="*/ 4195944 w 4572002"/>
                  <a:gd name="connsiteY170" fmla="*/ 4482005 h 6858002"/>
                  <a:gd name="connsiteX171" fmla="*/ 4196706 w 4572002"/>
                  <a:gd name="connsiteY171" fmla="*/ 4363891 h 6858002"/>
                  <a:gd name="connsiteX172" fmla="*/ 4196706 w 4572002"/>
                  <a:gd name="connsiteY172" fmla="*/ 4363890 h 6858002"/>
                  <a:gd name="connsiteX173" fmla="*/ 4187752 w 4572002"/>
                  <a:gd name="connsiteY173" fmla="*/ 4324645 h 6858002"/>
                  <a:gd name="connsiteX174" fmla="*/ 4147936 w 4572002"/>
                  <a:gd name="connsiteY174" fmla="*/ 4253014 h 6858002"/>
                  <a:gd name="connsiteX175" fmla="*/ 4211111 w 4572002"/>
                  <a:gd name="connsiteY175" fmla="*/ 2836172 h 6858002"/>
                  <a:gd name="connsiteX176" fmla="*/ 4202421 w 4572002"/>
                  <a:gd name="connsiteY176" fmla="*/ 2848793 h 6858002"/>
                  <a:gd name="connsiteX177" fmla="*/ 4186816 w 4572002"/>
                  <a:gd name="connsiteY177" fmla="*/ 2897785 h 6858002"/>
                  <a:gd name="connsiteX178" fmla="*/ 4185787 w 4572002"/>
                  <a:gd name="connsiteY178" fmla="*/ 2903551 h 6858002"/>
                  <a:gd name="connsiteX179" fmla="*/ 4182513 w 4572002"/>
                  <a:gd name="connsiteY179" fmla="*/ 2914328 h 6858002"/>
                  <a:gd name="connsiteX180" fmla="*/ 4177882 w 4572002"/>
                  <a:gd name="connsiteY180" fmla="*/ 2947858 h 6858002"/>
                  <a:gd name="connsiteX181" fmla="*/ 4177881 w 4572002"/>
                  <a:gd name="connsiteY181" fmla="*/ 2947862 h 6858002"/>
                  <a:gd name="connsiteX182" fmla="*/ 4177881 w 4572002"/>
                  <a:gd name="connsiteY182" fmla="*/ 2947863 h 6858002"/>
                  <a:gd name="connsiteX183" fmla="*/ 4181465 w 4572002"/>
                  <a:gd name="connsiteY183" fmla="*/ 2982149 h 6858002"/>
                  <a:gd name="connsiteX184" fmla="*/ 4193158 w 4572002"/>
                  <a:gd name="connsiteY184" fmla="*/ 3077402 h 6858002"/>
                  <a:gd name="connsiteX185" fmla="*/ 4180703 w 4572002"/>
                  <a:gd name="connsiteY185" fmla="*/ 3172654 h 6858002"/>
                  <a:gd name="connsiteX186" fmla="*/ 4133076 w 4572002"/>
                  <a:gd name="connsiteY186" fmla="*/ 3489467 h 6858002"/>
                  <a:gd name="connsiteX187" fmla="*/ 4110977 w 4572002"/>
                  <a:gd name="connsiteY187" fmla="*/ 3544713 h 6858002"/>
                  <a:gd name="connsiteX188" fmla="*/ 4093355 w 4572002"/>
                  <a:gd name="connsiteY188" fmla="*/ 3574408 h 6858002"/>
                  <a:gd name="connsiteX189" fmla="*/ 4093355 w 4572002"/>
                  <a:gd name="connsiteY189" fmla="*/ 3574409 h 6858002"/>
                  <a:gd name="connsiteX190" fmla="*/ 4105453 w 4572002"/>
                  <a:gd name="connsiteY190" fmla="*/ 3606818 h 6858002"/>
                  <a:gd name="connsiteX191" fmla="*/ 4118979 w 4572002"/>
                  <a:gd name="connsiteY191" fmla="*/ 3630633 h 6858002"/>
                  <a:gd name="connsiteX192" fmla="*/ 4136708 w 4572002"/>
                  <a:gd name="connsiteY192" fmla="*/ 3654416 h 6858002"/>
                  <a:gd name="connsiteX193" fmla="*/ 4140382 w 4572002"/>
                  <a:gd name="connsiteY193" fmla="*/ 3668940 h 6858002"/>
                  <a:gd name="connsiteX194" fmla="*/ 4143220 w 4572002"/>
                  <a:gd name="connsiteY194" fmla="*/ 3680164 h 6858002"/>
                  <a:gd name="connsiteX195" fmla="*/ 4139172 w 4572002"/>
                  <a:gd name="connsiteY195" fmla="*/ 3734837 h 6858002"/>
                  <a:gd name="connsiteX196" fmla="*/ 4139172 w 4572002"/>
                  <a:gd name="connsiteY196" fmla="*/ 3734838 h 6858002"/>
                  <a:gd name="connsiteX197" fmla="*/ 4139554 w 4572002"/>
                  <a:gd name="connsiteY197" fmla="*/ 3754653 h 6858002"/>
                  <a:gd name="connsiteX198" fmla="*/ 4145911 w 4572002"/>
                  <a:gd name="connsiteY198" fmla="*/ 3789776 h 6858002"/>
                  <a:gd name="connsiteX199" fmla="*/ 4130980 w 4572002"/>
                  <a:gd name="connsiteY199" fmla="*/ 3822472 h 6858002"/>
                  <a:gd name="connsiteX200" fmla="*/ 4116645 w 4572002"/>
                  <a:gd name="connsiteY200" fmla="*/ 3852619 h 6858002"/>
                  <a:gd name="connsiteX201" fmla="*/ 4116645 w 4572002"/>
                  <a:gd name="connsiteY201" fmla="*/ 3852620 h 6858002"/>
                  <a:gd name="connsiteX202" fmla="*/ 4117425 w 4572002"/>
                  <a:gd name="connsiteY202" fmla="*/ 3868764 h 6858002"/>
                  <a:gd name="connsiteX203" fmla="*/ 4126028 w 4572002"/>
                  <a:gd name="connsiteY203" fmla="*/ 3885337 h 6858002"/>
                  <a:gd name="connsiteX204" fmla="*/ 4126028 w 4572002"/>
                  <a:gd name="connsiteY204" fmla="*/ 3885339 h 6858002"/>
                  <a:gd name="connsiteX205" fmla="*/ 4148409 w 4572002"/>
                  <a:gd name="connsiteY205" fmla="*/ 3923125 h 6858002"/>
                  <a:gd name="connsiteX206" fmla="*/ 4157913 w 4572002"/>
                  <a:gd name="connsiteY206" fmla="*/ 3962160 h 6858002"/>
                  <a:gd name="connsiteX207" fmla="*/ 4142221 w 4572002"/>
                  <a:gd name="connsiteY207" fmla="*/ 4043838 h 6858002"/>
                  <a:gd name="connsiteX208" fmla="*/ 4142220 w 4572002"/>
                  <a:gd name="connsiteY208" fmla="*/ 4043839 h 6858002"/>
                  <a:gd name="connsiteX209" fmla="*/ 4127099 w 4572002"/>
                  <a:gd name="connsiteY209" fmla="*/ 4103825 h 6858002"/>
                  <a:gd name="connsiteX210" fmla="*/ 4127099 w 4572002"/>
                  <a:gd name="connsiteY210" fmla="*/ 4103826 h 6858002"/>
                  <a:gd name="connsiteX211" fmla="*/ 4129066 w 4572002"/>
                  <a:gd name="connsiteY211" fmla="*/ 4134256 h 6858002"/>
                  <a:gd name="connsiteX212" fmla="*/ 4138410 w 4572002"/>
                  <a:gd name="connsiteY212" fmla="*/ 4165382 h 6858002"/>
                  <a:gd name="connsiteX213" fmla="*/ 4138410 w 4572002"/>
                  <a:gd name="connsiteY213" fmla="*/ 4165384 h 6858002"/>
                  <a:gd name="connsiteX214" fmla="*/ 4142315 w 4572002"/>
                  <a:gd name="connsiteY214" fmla="*/ 4192388 h 6858002"/>
                  <a:gd name="connsiteX215" fmla="*/ 4142315 w 4572002"/>
                  <a:gd name="connsiteY215" fmla="*/ 4192387 h 6858002"/>
                  <a:gd name="connsiteX216" fmla="*/ 4138410 w 4572002"/>
                  <a:gd name="connsiteY216" fmla="*/ 4165383 h 6858002"/>
                  <a:gd name="connsiteX217" fmla="*/ 4138410 w 4572002"/>
                  <a:gd name="connsiteY217" fmla="*/ 4165382 h 6858002"/>
                  <a:gd name="connsiteX218" fmla="*/ 4127099 w 4572002"/>
                  <a:gd name="connsiteY218" fmla="*/ 4103826 h 6858002"/>
                  <a:gd name="connsiteX219" fmla="*/ 4142220 w 4572002"/>
                  <a:gd name="connsiteY219" fmla="*/ 4043840 h 6858002"/>
                  <a:gd name="connsiteX220" fmla="*/ 4142221 w 4572002"/>
                  <a:gd name="connsiteY220" fmla="*/ 4043838 h 6858002"/>
                  <a:gd name="connsiteX221" fmla="*/ 4155523 w 4572002"/>
                  <a:gd name="connsiteY221" fmla="*/ 4002410 h 6858002"/>
                  <a:gd name="connsiteX222" fmla="*/ 4157913 w 4572002"/>
                  <a:gd name="connsiteY222" fmla="*/ 3962160 h 6858002"/>
                  <a:gd name="connsiteX223" fmla="*/ 4157913 w 4572002"/>
                  <a:gd name="connsiteY223" fmla="*/ 3962159 h 6858002"/>
                  <a:gd name="connsiteX224" fmla="*/ 4126028 w 4572002"/>
                  <a:gd name="connsiteY224" fmla="*/ 3885338 h 6858002"/>
                  <a:gd name="connsiteX225" fmla="*/ 4126028 w 4572002"/>
                  <a:gd name="connsiteY225" fmla="*/ 3885337 h 6858002"/>
                  <a:gd name="connsiteX226" fmla="*/ 4116645 w 4572002"/>
                  <a:gd name="connsiteY226" fmla="*/ 3852620 h 6858002"/>
                  <a:gd name="connsiteX227" fmla="*/ 4130980 w 4572002"/>
                  <a:gd name="connsiteY227" fmla="*/ 3822473 h 6858002"/>
                  <a:gd name="connsiteX228" fmla="*/ 4145911 w 4572002"/>
                  <a:gd name="connsiteY228" fmla="*/ 3789777 h 6858002"/>
                  <a:gd name="connsiteX229" fmla="*/ 4145911 w 4572002"/>
                  <a:gd name="connsiteY229" fmla="*/ 3789776 h 6858002"/>
                  <a:gd name="connsiteX230" fmla="*/ 4139554 w 4572002"/>
                  <a:gd name="connsiteY230" fmla="*/ 3754652 h 6858002"/>
                  <a:gd name="connsiteX231" fmla="*/ 4139172 w 4572002"/>
                  <a:gd name="connsiteY231" fmla="*/ 3734838 h 6858002"/>
                  <a:gd name="connsiteX232" fmla="*/ 4143220 w 4572002"/>
                  <a:gd name="connsiteY232" fmla="*/ 3680164 h 6858002"/>
                  <a:gd name="connsiteX233" fmla="*/ 4143220 w 4572002"/>
                  <a:gd name="connsiteY233" fmla="*/ 3680163 h 6858002"/>
                  <a:gd name="connsiteX234" fmla="*/ 4140382 w 4572002"/>
                  <a:gd name="connsiteY234" fmla="*/ 3668940 h 6858002"/>
                  <a:gd name="connsiteX235" fmla="*/ 4136708 w 4572002"/>
                  <a:gd name="connsiteY235" fmla="*/ 3654416 h 6858002"/>
                  <a:gd name="connsiteX236" fmla="*/ 4136708 w 4572002"/>
                  <a:gd name="connsiteY236" fmla="*/ 3654416 h 6858002"/>
                  <a:gd name="connsiteX237" fmla="*/ 4136708 w 4572002"/>
                  <a:gd name="connsiteY237" fmla="*/ 3654415 h 6858002"/>
                  <a:gd name="connsiteX238" fmla="*/ 4118979 w 4572002"/>
                  <a:gd name="connsiteY238" fmla="*/ 3630632 h 6858002"/>
                  <a:gd name="connsiteX239" fmla="*/ 4105453 w 4572002"/>
                  <a:gd name="connsiteY239" fmla="*/ 3606817 h 6858002"/>
                  <a:gd name="connsiteX240" fmla="*/ 4095707 w 4572002"/>
                  <a:gd name="connsiteY240" fmla="*/ 3587174 h 6858002"/>
                  <a:gd name="connsiteX241" fmla="*/ 4093355 w 4572002"/>
                  <a:gd name="connsiteY241" fmla="*/ 3574408 h 6858002"/>
                  <a:gd name="connsiteX242" fmla="*/ 4098434 w 4572002"/>
                  <a:gd name="connsiteY242" fmla="*/ 3562321 h 6858002"/>
                  <a:gd name="connsiteX243" fmla="*/ 4110977 w 4572002"/>
                  <a:gd name="connsiteY243" fmla="*/ 3544714 h 6858002"/>
                  <a:gd name="connsiteX244" fmla="*/ 4133076 w 4572002"/>
                  <a:gd name="connsiteY244" fmla="*/ 3489468 h 6858002"/>
                  <a:gd name="connsiteX245" fmla="*/ 4180703 w 4572002"/>
                  <a:gd name="connsiteY245" fmla="*/ 3172655 h 6858002"/>
                  <a:gd name="connsiteX246" fmla="*/ 4193158 w 4572002"/>
                  <a:gd name="connsiteY246" fmla="*/ 3077402 h 6858002"/>
                  <a:gd name="connsiteX247" fmla="*/ 4193158 w 4572002"/>
                  <a:gd name="connsiteY247" fmla="*/ 3077401 h 6858002"/>
                  <a:gd name="connsiteX248" fmla="*/ 4181465 w 4572002"/>
                  <a:gd name="connsiteY248" fmla="*/ 2982148 h 6858002"/>
                  <a:gd name="connsiteX249" fmla="*/ 4177881 w 4572002"/>
                  <a:gd name="connsiteY249" fmla="*/ 2947863 h 6858002"/>
                  <a:gd name="connsiteX250" fmla="*/ 4177882 w 4572002"/>
                  <a:gd name="connsiteY250" fmla="*/ 2947858 h 6858002"/>
                  <a:gd name="connsiteX251" fmla="*/ 4185787 w 4572002"/>
                  <a:gd name="connsiteY251" fmla="*/ 2903551 h 6858002"/>
                  <a:gd name="connsiteX252" fmla="*/ 4202421 w 4572002"/>
                  <a:gd name="connsiteY252" fmla="*/ 2848794 h 6858002"/>
                  <a:gd name="connsiteX253" fmla="*/ 4211111 w 4572002"/>
                  <a:gd name="connsiteY253" fmla="*/ 2836173 h 6858002"/>
                  <a:gd name="connsiteX254" fmla="*/ 3726625 w 4572002"/>
                  <a:gd name="connsiteY254" fmla="*/ 1508458 h 6858002"/>
                  <a:gd name="connsiteX255" fmla="*/ 3698531 w 4572002"/>
                  <a:gd name="connsiteY255" fmla="*/ 1596214 h 6858002"/>
                  <a:gd name="connsiteX256" fmla="*/ 3700436 w 4572002"/>
                  <a:gd name="connsiteY256" fmla="*/ 1624981 h 6858002"/>
                  <a:gd name="connsiteX257" fmla="*/ 3757017 w 4572002"/>
                  <a:gd name="connsiteY257" fmla="*/ 1697754 h 6858002"/>
                  <a:gd name="connsiteX258" fmla="*/ 3779686 w 4572002"/>
                  <a:gd name="connsiteY258" fmla="*/ 1733189 h 6858002"/>
                  <a:gd name="connsiteX259" fmla="*/ 3821407 w 4572002"/>
                  <a:gd name="connsiteY259" fmla="*/ 1833776 h 6858002"/>
                  <a:gd name="connsiteX260" fmla="*/ 3829028 w 4572002"/>
                  <a:gd name="connsiteY260" fmla="*/ 1842159 h 6858002"/>
                  <a:gd name="connsiteX261" fmla="*/ 3919519 w 4572002"/>
                  <a:gd name="connsiteY261" fmla="*/ 1916455 h 6858002"/>
                  <a:gd name="connsiteX262" fmla="*/ 3934949 w 4572002"/>
                  <a:gd name="connsiteY262" fmla="*/ 1933220 h 6858002"/>
                  <a:gd name="connsiteX263" fmla="*/ 3958954 w 4572002"/>
                  <a:gd name="connsiteY263" fmla="*/ 1953414 h 6858002"/>
                  <a:gd name="connsiteX264" fmla="*/ 4005437 w 4572002"/>
                  <a:gd name="connsiteY264" fmla="*/ 2016470 h 6858002"/>
                  <a:gd name="connsiteX265" fmla="*/ 4020296 w 4572002"/>
                  <a:gd name="connsiteY265" fmla="*/ 2094579 h 6858002"/>
                  <a:gd name="connsiteX266" fmla="*/ 4042967 w 4572002"/>
                  <a:gd name="connsiteY266" fmla="*/ 2188880 h 6858002"/>
                  <a:gd name="connsiteX267" fmla="*/ 4058207 w 4572002"/>
                  <a:gd name="connsiteY267" fmla="*/ 2228315 h 6858002"/>
                  <a:gd name="connsiteX268" fmla="*/ 4087164 w 4572002"/>
                  <a:gd name="connsiteY268" fmla="*/ 2334045 h 6858002"/>
                  <a:gd name="connsiteX269" fmla="*/ 4111549 w 4572002"/>
                  <a:gd name="connsiteY269" fmla="*/ 2409486 h 6858002"/>
                  <a:gd name="connsiteX270" fmla="*/ 4128650 w 4572002"/>
                  <a:gd name="connsiteY270" fmla="*/ 2435913 h 6858002"/>
                  <a:gd name="connsiteX271" fmla="*/ 4134481 w 4572002"/>
                  <a:gd name="connsiteY271" fmla="*/ 2463018 h 6858002"/>
                  <a:gd name="connsiteX272" fmla="*/ 4125839 w 4572002"/>
                  <a:gd name="connsiteY272" fmla="*/ 2518262 h 6858002"/>
                  <a:gd name="connsiteX273" fmla="*/ 4125838 w 4572002"/>
                  <a:gd name="connsiteY273" fmla="*/ 2518264 h 6858002"/>
                  <a:gd name="connsiteX274" fmla="*/ 4122194 w 4572002"/>
                  <a:gd name="connsiteY274" fmla="*/ 2545006 h 6858002"/>
                  <a:gd name="connsiteX275" fmla="*/ 4122194 w 4572002"/>
                  <a:gd name="connsiteY275" fmla="*/ 2545007 h 6858002"/>
                  <a:gd name="connsiteX276" fmla="*/ 4126408 w 4572002"/>
                  <a:gd name="connsiteY276" fmla="*/ 2571035 h 6858002"/>
                  <a:gd name="connsiteX277" fmla="*/ 4199563 w 4572002"/>
                  <a:gd name="connsiteY277" fmla="*/ 2668002 h 6858002"/>
                  <a:gd name="connsiteX278" fmla="*/ 4247953 w 4572002"/>
                  <a:gd name="connsiteY278" fmla="*/ 2745349 h 6858002"/>
                  <a:gd name="connsiteX279" fmla="*/ 4247954 w 4572002"/>
                  <a:gd name="connsiteY279" fmla="*/ 2745352 h 6858002"/>
                  <a:gd name="connsiteX280" fmla="*/ 4253873 w 4572002"/>
                  <a:gd name="connsiteY280" fmla="*/ 2778006 h 6858002"/>
                  <a:gd name="connsiteX281" fmla="*/ 4253453 w 4572002"/>
                  <a:gd name="connsiteY281" fmla="*/ 2785440 h 6858002"/>
                  <a:gd name="connsiteX282" fmla="*/ 4243374 w 4572002"/>
                  <a:gd name="connsiteY282" fmla="*/ 2811780 h 6858002"/>
                  <a:gd name="connsiteX283" fmla="*/ 4243371 w 4572002"/>
                  <a:gd name="connsiteY283" fmla="*/ 2811787 h 6858002"/>
                  <a:gd name="connsiteX284" fmla="*/ 4243372 w 4572002"/>
                  <a:gd name="connsiteY284" fmla="*/ 2811787 h 6858002"/>
                  <a:gd name="connsiteX285" fmla="*/ 4243374 w 4572002"/>
                  <a:gd name="connsiteY285" fmla="*/ 2811780 h 6858002"/>
                  <a:gd name="connsiteX286" fmla="*/ 4253025 w 4572002"/>
                  <a:gd name="connsiteY286" fmla="*/ 2793023 h 6858002"/>
                  <a:gd name="connsiteX287" fmla="*/ 4253453 w 4572002"/>
                  <a:gd name="connsiteY287" fmla="*/ 2785440 h 6858002"/>
                  <a:gd name="connsiteX288" fmla="*/ 4254654 w 4572002"/>
                  <a:gd name="connsiteY288" fmla="*/ 2782305 h 6858002"/>
                  <a:gd name="connsiteX289" fmla="*/ 4253873 w 4572002"/>
                  <a:gd name="connsiteY289" fmla="*/ 2778006 h 6858002"/>
                  <a:gd name="connsiteX290" fmla="*/ 4254284 w 4572002"/>
                  <a:gd name="connsiteY290" fmla="*/ 2770758 h 6858002"/>
                  <a:gd name="connsiteX291" fmla="*/ 4247954 w 4572002"/>
                  <a:gd name="connsiteY291" fmla="*/ 2745352 h 6858002"/>
                  <a:gd name="connsiteX292" fmla="*/ 4247953 w 4572002"/>
                  <a:gd name="connsiteY292" fmla="*/ 2745348 h 6858002"/>
                  <a:gd name="connsiteX293" fmla="*/ 4199563 w 4572002"/>
                  <a:gd name="connsiteY293" fmla="*/ 2668001 h 6858002"/>
                  <a:gd name="connsiteX294" fmla="*/ 4126408 w 4572002"/>
                  <a:gd name="connsiteY294" fmla="*/ 2571034 h 6858002"/>
                  <a:gd name="connsiteX295" fmla="*/ 4122194 w 4572002"/>
                  <a:gd name="connsiteY295" fmla="*/ 2545007 h 6858002"/>
                  <a:gd name="connsiteX296" fmla="*/ 4125838 w 4572002"/>
                  <a:gd name="connsiteY296" fmla="*/ 2518265 h 6858002"/>
                  <a:gd name="connsiteX297" fmla="*/ 4125839 w 4572002"/>
                  <a:gd name="connsiteY297" fmla="*/ 2518262 h 6858002"/>
                  <a:gd name="connsiteX298" fmla="*/ 4132419 w 4572002"/>
                  <a:gd name="connsiteY298" fmla="*/ 2490551 h 6858002"/>
                  <a:gd name="connsiteX299" fmla="*/ 4134481 w 4572002"/>
                  <a:gd name="connsiteY299" fmla="*/ 2463018 h 6858002"/>
                  <a:gd name="connsiteX300" fmla="*/ 4134481 w 4572002"/>
                  <a:gd name="connsiteY300" fmla="*/ 2463017 h 6858002"/>
                  <a:gd name="connsiteX301" fmla="*/ 4111549 w 4572002"/>
                  <a:gd name="connsiteY301" fmla="*/ 2409485 h 6858002"/>
                  <a:gd name="connsiteX302" fmla="*/ 4087164 w 4572002"/>
                  <a:gd name="connsiteY302" fmla="*/ 2334044 h 6858002"/>
                  <a:gd name="connsiteX303" fmla="*/ 4058207 w 4572002"/>
                  <a:gd name="connsiteY303" fmla="*/ 2228314 h 6858002"/>
                  <a:gd name="connsiteX304" fmla="*/ 4042967 w 4572002"/>
                  <a:gd name="connsiteY304" fmla="*/ 2188879 h 6858002"/>
                  <a:gd name="connsiteX305" fmla="*/ 4020296 w 4572002"/>
                  <a:gd name="connsiteY305" fmla="*/ 2094578 h 6858002"/>
                  <a:gd name="connsiteX306" fmla="*/ 4005437 w 4572002"/>
                  <a:gd name="connsiteY306" fmla="*/ 2016469 h 6858002"/>
                  <a:gd name="connsiteX307" fmla="*/ 3958954 w 4572002"/>
                  <a:gd name="connsiteY307" fmla="*/ 1953413 h 6858002"/>
                  <a:gd name="connsiteX308" fmla="*/ 3934949 w 4572002"/>
                  <a:gd name="connsiteY308" fmla="*/ 1933219 h 6858002"/>
                  <a:gd name="connsiteX309" fmla="*/ 3919519 w 4572002"/>
                  <a:gd name="connsiteY309" fmla="*/ 1916454 h 6858002"/>
                  <a:gd name="connsiteX310" fmla="*/ 3829028 w 4572002"/>
                  <a:gd name="connsiteY310" fmla="*/ 1842158 h 6858002"/>
                  <a:gd name="connsiteX311" fmla="*/ 3821407 w 4572002"/>
                  <a:gd name="connsiteY311" fmla="*/ 1833775 h 6858002"/>
                  <a:gd name="connsiteX312" fmla="*/ 3779686 w 4572002"/>
                  <a:gd name="connsiteY312" fmla="*/ 1733188 h 6858002"/>
                  <a:gd name="connsiteX313" fmla="*/ 3757018 w 4572002"/>
                  <a:gd name="connsiteY313" fmla="*/ 1697753 h 6858002"/>
                  <a:gd name="connsiteX314" fmla="*/ 3700436 w 4572002"/>
                  <a:gd name="connsiteY314" fmla="*/ 1624980 h 6858002"/>
                  <a:gd name="connsiteX315" fmla="*/ 3698532 w 4572002"/>
                  <a:gd name="connsiteY315" fmla="*/ 1596213 h 6858002"/>
                  <a:gd name="connsiteX316" fmla="*/ 3745230 w 4572002"/>
                  <a:gd name="connsiteY316" fmla="*/ 1459073 h 6858002"/>
                  <a:gd name="connsiteX317" fmla="*/ 3745229 w 4572002"/>
                  <a:gd name="connsiteY317" fmla="*/ 1459074 h 6858002"/>
                  <a:gd name="connsiteX318" fmla="*/ 3736012 w 4572002"/>
                  <a:gd name="connsiteY318" fmla="*/ 1481572 h 6858002"/>
                  <a:gd name="connsiteX319" fmla="*/ 3764423 w 4572002"/>
                  <a:gd name="connsiteY319" fmla="*/ 1268758 h 6858002"/>
                  <a:gd name="connsiteX320" fmla="*/ 3769590 w 4572002"/>
                  <a:gd name="connsiteY320" fmla="*/ 1286070 h 6858002"/>
                  <a:gd name="connsiteX321" fmla="*/ 3791927 w 4572002"/>
                  <a:gd name="connsiteY321" fmla="*/ 1350628 h 6858002"/>
                  <a:gd name="connsiteX322" fmla="*/ 3786333 w 4572002"/>
                  <a:gd name="connsiteY322" fmla="*/ 1413840 h 6858002"/>
                  <a:gd name="connsiteX323" fmla="*/ 3791928 w 4572002"/>
                  <a:gd name="connsiteY323" fmla="*/ 1350627 h 6858002"/>
                  <a:gd name="connsiteX324" fmla="*/ 3769590 w 4572002"/>
                  <a:gd name="connsiteY324" fmla="*/ 1286069 h 6858002"/>
                  <a:gd name="connsiteX325" fmla="*/ 3706152 w 4572002"/>
                  <a:gd name="connsiteY325" fmla="*/ 773035 h 6858002"/>
                  <a:gd name="connsiteX326" fmla="*/ 3706152 w 4572002"/>
                  <a:gd name="connsiteY326" fmla="*/ 773036 h 6858002"/>
                  <a:gd name="connsiteX327" fmla="*/ 3714152 w 4572002"/>
                  <a:gd name="connsiteY327" fmla="*/ 854380 h 6858002"/>
                  <a:gd name="connsiteX328" fmla="*/ 3745205 w 4572002"/>
                  <a:gd name="connsiteY328" fmla="*/ 915344 h 6858002"/>
                  <a:gd name="connsiteX329" fmla="*/ 3755683 w 4572002"/>
                  <a:gd name="connsiteY329" fmla="*/ 927156 h 6858002"/>
                  <a:gd name="connsiteX330" fmla="*/ 3752063 w 4572002"/>
                  <a:gd name="connsiteY330" fmla="*/ 1097088 h 6858002"/>
                  <a:gd name="connsiteX331" fmla="*/ 3747681 w 4572002"/>
                  <a:gd name="connsiteY331" fmla="*/ 1123186 h 6858002"/>
                  <a:gd name="connsiteX332" fmla="*/ 3772400 w 4572002"/>
                  <a:gd name="connsiteY332" fmla="*/ 1184029 h 6858002"/>
                  <a:gd name="connsiteX333" fmla="*/ 3747682 w 4572002"/>
                  <a:gd name="connsiteY333" fmla="*/ 1123185 h 6858002"/>
                  <a:gd name="connsiteX334" fmla="*/ 3752064 w 4572002"/>
                  <a:gd name="connsiteY334" fmla="*/ 1097087 h 6858002"/>
                  <a:gd name="connsiteX335" fmla="*/ 3755684 w 4572002"/>
                  <a:gd name="connsiteY335" fmla="*/ 927155 h 6858002"/>
                  <a:gd name="connsiteX336" fmla="*/ 3745206 w 4572002"/>
                  <a:gd name="connsiteY336" fmla="*/ 915343 h 6858002"/>
                  <a:gd name="connsiteX337" fmla="*/ 3714152 w 4572002"/>
                  <a:gd name="connsiteY337" fmla="*/ 854379 h 6858002"/>
                  <a:gd name="connsiteX338" fmla="*/ 3761553 w 4572002"/>
                  <a:gd name="connsiteY338" fmla="*/ 517851 h 6858002"/>
                  <a:gd name="connsiteX339" fmla="*/ 3752635 w 4572002"/>
                  <a:gd name="connsiteY339" fmla="*/ 556048 h 6858002"/>
                  <a:gd name="connsiteX340" fmla="*/ 3746157 w 4572002"/>
                  <a:gd name="connsiteY340" fmla="*/ 580051 h 6858002"/>
                  <a:gd name="connsiteX341" fmla="*/ 3742776 w 4572002"/>
                  <a:gd name="connsiteY341" fmla="*/ 642538 h 6858002"/>
                  <a:gd name="connsiteX342" fmla="*/ 3730253 w 4572002"/>
                  <a:gd name="connsiteY342" fmla="*/ 694928 h 6858002"/>
                  <a:gd name="connsiteX343" fmla="*/ 3742777 w 4572002"/>
                  <a:gd name="connsiteY343" fmla="*/ 642537 h 6858002"/>
                  <a:gd name="connsiteX344" fmla="*/ 3746158 w 4572002"/>
                  <a:gd name="connsiteY344" fmla="*/ 580050 h 6858002"/>
                  <a:gd name="connsiteX345" fmla="*/ 3752636 w 4572002"/>
                  <a:gd name="connsiteY345" fmla="*/ 556047 h 6858002"/>
                  <a:gd name="connsiteX346" fmla="*/ 3774848 w 4572002"/>
                  <a:gd name="connsiteY346" fmla="*/ 298169 h 6858002"/>
                  <a:gd name="connsiteX347" fmla="*/ 3760065 w 4572002"/>
                  <a:gd name="connsiteY347" fmla="*/ 313534 h 6858002"/>
                  <a:gd name="connsiteX348" fmla="*/ 3759493 w 4572002"/>
                  <a:gd name="connsiteY348" fmla="*/ 338871 h 6858002"/>
                  <a:gd name="connsiteX349" fmla="*/ 3759500 w 4572002"/>
                  <a:gd name="connsiteY349" fmla="*/ 338900 h 6858002"/>
                  <a:gd name="connsiteX350" fmla="*/ 3769400 w 4572002"/>
                  <a:gd name="connsiteY350" fmla="*/ 395640 h 6858002"/>
                  <a:gd name="connsiteX351" fmla="*/ 3765590 w 4572002"/>
                  <a:gd name="connsiteY351" fmla="*/ 367328 h 6858002"/>
                  <a:gd name="connsiteX352" fmla="*/ 3759500 w 4572002"/>
                  <a:gd name="connsiteY352" fmla="*/ 338900 h 6858002"/>
                  <a:gd name="connsiteX353" fmla="*/ 3759494 w 4572002"/>
                  <a:gd name="connsiteY353" fmla="*/ 338870 h 6858002"/>
                  <a:gd name="connsiteX354" fmla="*/ 3760066 w 4572002"/>
                  <a:gd name="connsiteY354" fmla="*/ 313533 h 6858002"/>
                  <a:gd name="connsiteX355" fmla="*/ 3782393 w 4572002"/>
                  <a:gd name="connsiteY355" fmla="*/ 281568 h 6858002"/>
                  <a:gd name="connsiteX356" fmla="*/ 3777498 w 4572002"/>
                  <a:gd name="connsiteY356" fmla="*/ 295415 h 6858002"/>
                  <a:gd name="connsiteX357" fmla="*/ 3777499 w 4572002"/>
                  <a:gd name="connsiteY357" fmla="*/ 295415 h 6858002"/>
                  <a:gd name="connsiteX358" fmla="*/ 3769073 w 4572002"/>
                  <a:gd name="connsiteY358" fmla="*/ 24486 h 6858002"/>
                  <a:gd name="connsiteX359" fmla="*/ 3766810 w 4572002"/>
                  <a:gd name="connsiteY359" fmla="*/ 74129 h 6858002"/>
                  <a:gd name="connsiteX360" fmla="*/ 3772734 w 4572002"/>
                  <a:gd name="connsiteY360" fmla="*/ 125861 h 6858002"/>
                  <a:gd name="connsiteX361" fmla="*/ 3777129 w 4572002"/>
                  <a:gd name="connsiteY361" fmla="*/ 153387 h 6858002"/>
                  <a:gd name="connsiteX362" fmla="*/ 3785402 w 4572002"/>
                  <a:gd name="connsiteY362" fmla="*/ 228944 h 6858002"/>
                  <a:gd name="connsiteX363" fmla="*/ 3780943 w 4572002"/>
                  <a:gd name="connsiteY363" fmla="*/ 177271 h 6858002"/>
                  <a:gd name="connsiteX364" fmla="*/ 3777129 w 4572002"/>
                  <a:gd name="connsiteY364" fmla="*/ 153387 h 6858002"/>
                  <a:gd name="connsiteX365" fmla="*/ 3776930 w 4572002"/>
                  <a:gd name="connsiteY365" fmla="*/ 151569 h 6858002"/>
                  <a:gd name="connsiteX366" fmla="*/ 3766811 w 4572002"/>
                  <a:gd name="connsiteY366" fmla="*/ 74129 h 6858002"/>
                  <a:gd name="connsiteX367" fmla="*/ 3766492 w 4572002"/>
                  <a:gd name="connsiteY367" fmla="*/ 0 h 6858002"/>
                  <a:gd name="connsiteX368" fmla="*/ 4230600 w 4572002"/>
                  <a:gd name="connsiteY368" fmla="*/ 0 h 6858002"/>
                  <a:gd name="connsiteX369" fmla="*/ 4229473 w 4572002"/>
                  <a:gd name="connsiteY369" fmla="*/ 2817 h 6858002"/>
                  <a:gd name="connsiteX370" fmla="*/ 4215375 w 4572002"/>
                  <a:gd name="connsiteY370" fmla="*/ 63587 h 6858002"/>
                  <a:gd name="connsiteX371" fmla="*/ 4201468 w 4572002"/>
                  <a:gd name="connsiteY371" fmla="*/ 176939 h 6858002"/>
                  <a:gd name="connsiteX372" fmla="*/ 4193466 w 4572002"/>
                  <a:gd name="connsiteY372" fmla="*/ 200182 h 6858002"/>
                  <a:gd name="connsiteX373" fmla="*/ 4155554 w 4572002"/>
                  <a:gd name="connsiteY373" fmla="*/ 340774 h 6858002"/>
                  <a:gd name="connsiteX374" fmla="*/ 4156319 w 4572002"/>
                  <a:gd name="connsiteY374" fmla="*/ 453364 h 6858002"/>
                  <a:gd name="connsiteX375" fmla="*/ 4158033 w 4572002"/>
                  <a:gd name="connsiteY375" fmla="*/ 462126 h 6858002"/>
                  <a:gd name="connsiteX376" fmla="*/ 4170605 w 4572002"/>
                  <a:gd name="connsiteY376" fmla="*/ 505182 h 6858002"/>
                  <a:gd name="connsiteX377" fmla="*/ 4167177 w 4572002"/>
                  <a:gd name="connsiteY377" fmla="*/ 571860 h 6858002"/>
                  <a:gd name="connsiteX378" fmla="*/ 4149840 w 4572002"/>
                  <a:gd name="connsiteY378" fmla="*/ 617772 h 6858002"/>
                  <a:gd name="connsiteX379" fmla="*/ 4149078 w 4572002"/>
                  <a:gd name="connsiteY379" fmla="*/ 674923 h 6858002"/>
                  <a:gd name="connsiteX380" fmla="*/ 4159937 w 4572002"/>
                  <a:gd name="connsiteY380" fmla="*/ 740268 h 6858002"/>
                  <a:gd name="connsiteX381" fmla="*/ 4162223 w 4572002"/>
                  <a:gd name="connsiteY381" fmla="*/ 769605 h 6858002"/>
                  <a:gd name="connsiteX382" fmla="*/ 4184703 w 4572002"/>
                  <a:gd name="connsiteY382" fmla="*/ 850189 h 6858002"/>
                  <a:gd name="connsiteX383" fmla="*/ 4179179 w 4572002"/>
                  <a:gd name="connsiteY383" fmla="*/ 898198 h 6858002"/>
                  <a:gd name="connsiteX384" fmla="*/ 4164319 w 4572002"/>
                  <a:gd name="connsiteY384" fmla="*/ 945444 h 6858002"/>
                  <a:gd name="connsiteX385" fmla="*/ 4150030 w 4572002"/>
                  <a:gd name="connsiteY385" fmla="*/ 975733 h 6858002"/>
                  <a:gd name="connsiteX386" fmla="*/ 4139934 w 4572002"/>
                  <a:gd name="connsiteY386" fmla="*/ 1036887 h 6858002"/>
                  <a:gd name="connsiteX387" fmla="*/ 4141458 w 4572002"/>
                  <a:gd name="connsiteY387" fmla="*/ 1048125 h 6858002"/>
                  <a:gd name="connsiteX388" fmla="*/ 4154032 w 4572002"/>
                  <a:gd name="connsiteY388" fmla="*/ 1230633 h 6858002"/>
                  <a:gd name="connsiteX389" fmla="*/ 4174225 w 4572002"/>
                  <a:gd name="connsiteY389" fmla="*/ 1303024 h 6858002"/>
                  <a:gd name="connsiteX390" fmla="*/ 4176701 w 4572002"/>
                  <a:gd name="connsiteY390" fmla="*/ 1318456 h 6858002"/>
                  <a:gd name="connsiteX391" fmla="*/ 4199372 w 4572002"/>
                  <a:gd name="connsiteY391" fmla="*/ 1472575 h 6858002"/>
                  <a:gd name="connsiteX392" fmla="*/ 4200325 w 4572002"/>
                  <a:gd name="connsiteY392" fmla="*/ 1489720 h 6858002"/>
                  <a:gd name="connsiteX393" fmla="*/ 4196324 w 4572002"/>
                  <a:gd name="connsiteY393" fmla="*/ 1537537 h 6858002"/>
                  <a:gd name="connsiteX394" fmla="*/ 4237474 w 4572002"/>
                  <a:gd name="connsiteY394" fmla="*/ 1650317 h 6858002"/>
                  <a:gd name="connsiteX395" fmla="*/ 4251572 w 4572002"/>
                  <a:gd name="connsiteY395" fmla="*/ 1763287 h 6858002"/>
                  <a:gd name="connsiteX396" fmla="*/ 4251380 w 4572002"/>
                  <a:gd name="connsiteY396" fmla="*/ 1825393 h 6858002"/>
                  <a:gd name="connsiteX397" fmla="*/ 4261478 w 4572002"/>
                  <a:gd name="connsiteY397" fmla="*/ 1869780 h 6858002"/>
                  <a:gd name="connsiteX398" fmla="*/ 4292149 w 4572002"/>
                  <a:gd name="connsiteY398" fmla="*/ 1978940 h 6858002"/>
                  <a:gd name="connsiteX399" fmla="*/ 4296911 w 4572002"/>
                  <a:gd name="connsiteY399" fmla="*/ 2030378 h 6858002"/>
                  <a:gd name="connsiteX400" fmla="*/ 4307201 w 4572002"/>
                  <a:gd name="connsiteY400" fmla="*/ 2085054 h 6858002"/>
                  <a:gd name="connsiteX401" fmla="*/ 4353302 w 4572002"/>
                  <a:gd name="connsiteY401" fmla="*/ 2220312 h 6858002"/>
                  <a:gd name="connsiteX402" fmla="*/ 4350636 w 4572002"/>
                  <a:gd name="connsiteY402" fmla="*/ 2330806 h 6858002"/>
                  <a:gd name="connsiteX403" fmla="*/ 4351206 w 4572002"/>
                  <a:gd name="connsiteY403" fmla="*/ 2401292 h 6858002"/>
                  <a:gd name="connsiteX404" fmla="*/ 4366446 w 4572002"/>
                  <a:gd name="connsiteY404" fmla="*/ 2485307 h 6858002"/>
                  <a:gd name="connsiteX405" fmla="*/ 4388736 w 4572002"/>
                  <a:gd name="connsiteY405" fmla="*/ 2554079 h 6858002"/>
                  <a:gd name="connsiteX406" fmla="*/ 4406453 w 4572002"/>
                  <a:gd name="connsiteY406" fmla="*/ 2649143 h 6858002"/>
                  <a:gd name="connsiteX407" fmla="*/ 4440554 w 4572002"/>
                  <a:gd name="connsiteY407" fmla="*/ 2743826 h 6858002"/>
                  <a:gd name="connsiteX408" fmla="*/ 4466653 w 4572002"/>
                  <a:gd name="connsiteY408" fmla="*/ 2809930 h 6858002"/>
                  <a:gd name="connsiteX409" fmla="*/ 4489705 w 4572002"/>
                  <a:gd name="connsiteY409" fmla="*/ 2901943 h 6858002"/>
                  <a:gd name="connsiteX410" fmla="*/ 4505897 w 4572002"/>
                  <a:gd name="connsiteY410" fmla="*/ 3042728 h 6858002"/>
                  <a:gd name="connsiteX411" fmla="*/ 4507613 w 4572002"/>
                  <a:gd name="connsiteY411" fmla="*/ 3107500 h 6858002"/>
                  <a:gd name="connsiteX412" fmla="*/ 4545521 w 4572002"/>
                  <a:gd name="connsiteY412" fmla="*/ 3209993 h 6858002"/>
                  <a:gd name="connsiteX413" fmla="*/ 4563811 w 4572002"/>
                  <a:gd name="connsiteY413" fmla="*/ 3253809 h 6858002"/>
                  <a:gd name="connsiteX414" fmla="*/ 4548570 w 4572002"/>
                  <a:gd name="connsiteY414" fmla="*/ 3293244 h 6858002"/>
                  <a:gd name="connsiteX415" fmla="*/ 4531043 w 4572002"/>
                  <a:gd name="connsiteY415" fmla="*/ 3318771 h 6858002"/>
                  <a:gd name="connsiteX416" fmla="*/ 4545904 w 4572002"/>
                  <a:gd name="connsiteY416" fmla="*/ 3399546 h 6858002"/>
                  <a:gd name="connsiteX417" fmla="*/ 4561524 w 4572002"/>
                  <a:gd name="connsiteY417" fmla="*/ 3485275 h 6858002"/>
                  <a:gd name="connsiteX418" fmla="*/ 4572002 w 4572002"/>
                  <a:gd name="connsiteY418" fmla="*/ 3546617 h 6858002"/>
                  <a:gd name="connsiteX419" fmla="*/ 4563620 w 4572002"/>
                  <a:gd name="connsiteY419" fmla="*/ 3623201 h 6858002"/>
                  <a:gd name="connsiteX420" fmla="*/ 4560192 w 4572002"/>
                  <a:gd name="connsiteY420" fmla="*/ 3683591 h 6858002"/>
                  <a:gd name="connsiteX421" fmla="*/ 4550476 w 4572002"/>
                  <a:gd name="connsiteY421" fmla="*/ 3732361 h 6858002"/>
                  <a:gd name="connsiteX422" fmla="*/ 4544759 w 4572002"/>
                  <a:gd name="connsiteY422" fmla="*/ 3749506 h 6858002"/>
                  <a:gd name="connsiteX423" fmla="*/ 4500182 w 4572002"/>
                  <a:gd name="connsiteY423" fmla="*/ 3885338 h 6858002"/>
                  <a:gd name="connsiteX424" fmla="*/ 4464557 w 4572002"/>
                  <a:gd name="connsiteY424" fmla="*/ 4030503 h 6858002"/>
                  <a:gd name="connsiteX425" fmla="*/ 4487039 w 4572002"/>
                  <a:gd name="connsiteY425" fmla="*/ 4124614 h 6858002"/>
                  <a:gd name="connsiteX426" fmla="*/ 4486656 w 4572002"/>
                  <a:gd name="connsiteY426" fmla="*/ 4159667 h 6858002"/>
                  <a:gd name="connsiteX427" fmla="*/ 4491801 w 4572002"/>
                  <a:gd name="connsiteY427" fmla="*/ 4320837 h 6858002"/>
                  <a:gd name="connsiteX428" fmla="*/ 4497325 w 4572002"/>
                  <a:gd name="connsiteY428" fmla="*/ 4349222 h 6858002"/>
                  <a:gd name="connsiteX429" fmla="*/ 4474653 w 4572002"/>
                  <a:gd name="connsiteY429" fmla="*/ 4502579 h 6858002"/>
                  <a:gd name="connsiteX430" fmla="*/ 4470844 w 4572002"/>
                  <a:gd name="connsiteY430" fmla="*/ 4558207 h 6858002"/>
                  <a:gd name="connsiteX431" fmla="*/ 4464557 w 4572002"/>
                  <a:gd name="connsiteY431" fmla="*/ 4609452 h 6858002"/>
                  <a:gd name="connsiteX432" fmla="*/ 4463033 w 4572002"/>
                  <a:gd name="connsiteY432" fmla="*/ 4681083 h 6858002"/>
                  <a:gd name="connsiteX433" fmla="*/ 4465891 w 4572002"/>
                  <a:gd name="connsiteY433" fmla="*/ 4755381 h 6858002"/>
                  <a:gd name="connsiteX434" fmla="*/ 4465319 w 4572002"/>
                  <a:gd name="connsiteY434" fmla="*/ 4838250 h 6858002"/>
                  <a:gd name="connsiteX435" fmla="*/ 4460367 w 4572002"/>
                  <a:gd name="connsiteY435" fmla="*/ 4871019 h 6858002"/>
                  <a:gd name="connsiteX436" fmla="*/ 4463795 w 4572002"/>
                  <a:gd name="connsiteY436" fmla="*/ 4959602 h 6858002"/>
                  <a:gd name="connsiteX437" fmla="*/ 4458082 w 4572002"/>
                  <a:gd name="connsiteY437" fmla="*/ 5006086 h 6858002"/>
                  <a:gd name="connsiteX438" fmla="*/ 4456937 w 4572002"/>
                  <a:gd name="connsiteY438" fmla="*/ 5082670 h 6858002"/>
                  <a:gd name="connsiteX439" fmla="*/ 4455603 w 4572002"/>
                  <a:gd name="connsiteY439" fmla="*/ 5107627 h 6858002"/>
                  <a:gd name="connsiteX440" fmla="*/ 4454840 w 4572002"/>
                  <a:gd name="connsiteY440" fmla="*/ 5129916 h 6858002"/>
                  <a:gd name="connsiteX441" fmla="*/ 4470464 w 4572002"/>
                  <a:gd name="connsiteY441" fmla="*/ 5206308 h 6858002"/>
                  <a:gd name="connsiteX442" fmla="*/ 4471415 w 4572002"/>
                  <a:gd name="connsiteY442" fmla="*/ 5274129 h 6858002"/>
                  <a:gd name="connsiteX443" fmla="*/ 4483990 w 4572002"/>
                  <a:gd name="connsiteY443" fmla="*/ 5393005 h 6858002"/>
                  <a:gd name="connsiteX444" fmla="*/ 4479607 w 4572002"/>
                  <a:gd name="connsiteY444" fmla="*/ 5419295 h 6858002"/>
                  <a:gd name="connsiteX445" fmla="*/ 4477894 w 4572002"/>
                  <a:gd name="connsiteY445" fmla="*/ 5501594 h 6858002"/>
                  <a:gd name="connsiteX446" fmla="*/ 4476560 w 4572002"/>
                  <a:gd name="connsiteY446" fmla="*/ 5548460 h 6858002"/>
                  <a:gd name="connsiteX447" fmla="*/ 4485703 w 4572002"/>
                  <a:gd name="connsiteY447" fmla="*/ 5606372 h 6858002"/>
                  <a:gd name="connsiteX448" fmla="*/ 4505134 w 4572002"/>
                  <a:gd name="connsiteY448" fmla="*/ 5706959 h 6858002"/>
                  <a:gd name="connsiteX449" fmla="*/ 4508183 w 4572002"/>
                  <a:gd name="connsiteY449" fmla="*/ 5733440 h 6858002"/>
                  <a:gd name="connsiteX450" fmla="*/ 4517519 w 4572002"/>
                  <a:gd name="connsiteY450" fmla="*/ 5781830 h 6858002"/>
                  <a:gd name="connsiteX451" fmla="*/ 4519234 w 4572002"/>
                  <a:gd name="connsiteY451" fmla="*/ 5790592 h 6858002"/>
                  <a:gd name="connsiteX452" fmla="*/ 4542855 w 4572002"/>
                  <a:gd name="connsiteY452" fmla="*/ 5864318 h 6858002"/>
                  <a:gd name="connsiteX453" fmla="*/ 4544759 w 4572002"/>
                  <a:gd name="connsiteY453" fmla="*/ 5902610 h 6858002"/>
                  <a:gd name="connsiteX454" fmla="*/ 4544951 w 4572002"/>
                  <a:gd name="connsiteY454" fmla="*/ 6012723 h 6858002"/>
                  <a:gd name="connsiteX455" fmla="*/ 4541332 w 4572002"/>
                  <a:gd name="connsiteY455" fmla="*/ 6059397 h 6858002"/>
                  <a:gd name="connsiteX456" fmla="*/ 4527426 w 4572002"/>
                  <a:gd name="connsiteY456" fmla="*/ 6171605 h 6858002"/>
                  <a:gd name="connsiteX457" fmla="*/ 4520568 w 4572002"/>
                  <a:gd name="connsiteY457" fmla="*/ 6242093 h 6858002"/>
                  <a:gd name="connsiteX458" fmla="*/ 4509706 w 4572002"/>
                  <a:gd name="connsiteY458" fmla="*/ 6323058 h 6858002"/>
                  <a:gd name="connsiteX459" fmla="*/ 4502848 w 4572002"/>
                  <a:gd name="connsiteY459" fmla="*/ 6415833 h 6858002"/>
                  <a:gd name="connsiteX460" fmla="*/ 4482084 w 4572002"/>
                  <a:gd name="connsiteY460" fmla="*/ 6584812 h 6858002"/>
                  <a:gd name="connsiteX461" fmla="*/ 4460557 w 4572002"/>
                  <a:gd name="connsiteY461" fmla="*/ 6748458 h 6858002"/>
                  <a:gd name="connsiteX462" fmla="*/ 4441507 w 4572002"/>
                  <a:gd name="connsiteY462" fmla="*/ 6815516 h 6858002"/>
                  <a:gd name="connsiteX463" fmla="*/ 4431806 w 4572002"/>
                  <a:gd name="connsiteY463" fmla="*/ 6858001 h 6858002"/>
                  <a:gd name="connsiteX464" fmla="*/ 4259554 w 4572002"/>
                  <a:gd name="connsiteY464" fmla="*/ 6858001 h 6858002"/>
                  <a:gd name="connsiteX465" fmla="*/ 4259554 w 4572002"/>
                  <a:gd name="connsiteY465" fmla="*/ 6858002 h 6858002"/>
                  <a:gd name="connsiteX466" fmla="*/ 0 w 4572002"/>
                  <a:gd name="connsiteY466" fmla="*/ 6858002 h 6858002"/>
                  <a:gd name="connsiteX467" fmla="*/ 0 w 4572002"/>
                  <a:gd name="connsiteY467" fmla="*/ 2 h 6858002"/>
                  <a:gd name="connsiteX468" fmla="*/ 3766492 w 4572002"/>
                  <a:gd name="connsiteY468" fmla="*/ 1 h 6858002"/>
                  <a:gd name="connsiteX469" fmla="*/ 3769210 w 4572002"/>
                  <a:gd name="connsiteY469" fmla="*/ 21486 h 6858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</a:cxnLst>
                <a:rect l="l" t="t" r="r" b="b"/>
                <a:pathLst>
                  <a:path w="4572002" h="6858002">
                    <a:moveTo>
                      <a:pt x="4214994" y="6564620"/>
                    </a:moveTo>
                    <a:lnTo>
                      <a:pt x="4214994" y="6564621"/>
                    </a:lnTo>
                    <a:cubicBezTo>
                      <a:pt x="4225281" y="6575479"/>
                      <a:pt x="4231378" y="6582147"/>
                      <a:pt x="4237474" y="6588626"/>
                    </a:cubicBezTo>
                    <a:lnTo>
                      <a:pt x="4254096" y="6625225"/>
                    </a:lnTo>
                    <a:lnTo>
                      <a:pt x="4247001" y="6662540"/>
                    </a:lnTo>
                    <a:lnTo>
                      <a:pt x="4247000" y="6662541"/>
                    </a:lnTo>
                    <a:lnTo>
                      <a:pt x="4246999" y="6662544"/>
                    </a:lnTo>
                    <a:lnTo>
                      <a:pt x="4235550" y="6683027"/>
                    </a:lnTo>
                    <a:lnTo>
                      <a:pt x="4232403" y="6702976"/>
                    </a:lnTo>
                    <a:lnTo>
                      <a:pt x="4232403" y="6702977"/>
                    </a:lnTo>
                    <a:cubicBezTo>
                      <a:pt x="4232808" y="6716169"/>
                      <a:pt x="4237951" y="6729219"/>
                      <a:pt x="4246238" y="6742553"/>
                    </a:cubicBezTo>
                    <a:lnTo>
                      <a:pt x="4246239" y="6742555"/>
                    </a:lnTo>
                    <a:lnTo>
                      <a:pt x="4265716" y="6812062"/>
                    </a:lnTo>
                    <a:lnTo>
                      <a:pt x="4265717" y="6812064"/>
                    </a:lnTo>
                    <a:lnTo>
                      <a:pt x="4265717" y="6812063"/>
                    </a:lnTo>
                    <a:lnTo>
                      <a:pt x="4265716" y="6812062"/>
                    </a:lnTo>
                    <a:lnTo>
                      <a:pt x="4260942" y="6776800"/>
                    </a:lnTo>
                    <a:lnTo>
                      <a:pt x="4246239" y="6742555"/>
                    </a:lnTo>
                    <a:lnTo>
                      <a:pt x="4246238" y="6742552"/>
                    </a:lnTo>
                    <a:lnTo>
                      <a:pt x="4232403" y="6702976"/>
                    </a:lnTo>
                    <a:lnTo>
                      <a:pt x="4246999" y="6662544"/>
                    </a:lnTo>
                    <a:lnTo>
                      <a:pt x="4247000" y="6662542"/>
                    </a:lnTo>
                    <a:lnTo>
                      <a:pt x="4247001" y="6662540"/>
                    </a:lnTo>
                    <a:lnTo>
                      <a:pt x="4254084" y="6645552"/>
                    </a:lnTo>
                    <a:lnTo>
                      <a:pt x="4254096" y="6625225"/>
                    </a:lnTo>
                    <a:lnTo>
                      <a:pt x="4254096" y="6625224"/>
                    </a:lnTo>
                    <a:cubicBezTo>
                      <a:pt x="4252000" y="6611341"/>
                      <a:pt x="4245951" y="6597578"/>
                      <a:pt x="4237474" y="6588625"/>
                    </a:cubicBezTo>
                    <a:close/>
                    <a:moveTo>
                      <a:pt x="4295315" y="6438981"/>
                    </a:moveTo>
                    <a:lnTo>
                      <a:pt x="4275385" y="6463840"/>
                    </a:lnTo>
                    <a:lnTo>
                      <a:pt x="4275382" y="6463849"/>
                    </a:lnTo>
                    <a:lnTo>
                      <a:pt x="4261587" y="6513012"/>
                    </a:lnTo>
                    <a:lnTo>
                      <a:pt x="4242781" y="6546194"/>
                    </a:lnTo>
                    <a:lnTo>
                      <a:pt x="4242781" y="6546195"/>
                    </a:lnTo>
                    <a:lnTo>
                      <a:pt x="4259120" y="6521804"/>
                    </a:lnTo>
                    <a:lnTo>
                      <a:pt x="4261587" y="6513012"/>
                    </a:lnTo>
                    <a:lnTo>
                      <a:pt x="4264398" y="6508052"/>
                    </a:lnTo>
                    <a:lnTo>
                      <a:pt x="4275382" y="6463849"/>
                    </a:lnTo>
                    <a:lnTo>
                      <a:pt x="4275385" y="6463841"/>
                    </a:lnTo>
                    <a:cubicBezTo>
                      <a:pt x="4278336" y="6451650"/>
                      <a:pt x="4285813" y="6444077"/>
                      <a:pt x="4295315" y="6438981"/>
                    </a:cubicBezTo>
                    <a:close/>
                    <a:moveTo>
                      <a:pt x="4381289" y="6365204"/>
                    </a:moveTo>
                    <a:lnTo>
                      <a:pt x="4380008" y="6387910"/>
                    </a:lnTo>
                    <a:lnTo>
                      <a:pt x="4378243" y="6391549"/>
                    </a:lnTo>
                    <a:lnTo>
                      <a:pt x="4370589" y="6407332"/>
                    </a:lnTo>
                    <a:lnTo>
                      <a:pt x="4370589" y="6407333"/>
                    </a:lnTo>
                    <a:lnTo>
                      <a:pt x="4378243" y="6391549"/>
                    </a:lnTo>
                    <a:lnTo>
                      <a:pt x="4380008" y="6387910"/>
                    </a:lnTo>
                    <a:close/>
                    <a:moveTo>
                      <a:pt x="4142220" y="4221391"/>
                    </a:moveTo>
                    <a:lnTo>
                      <a:pt x="4142220" y="4221392"/>
                    </a:lnTo>
                    <a:cubicBezTo>
                      <a:pt x="4142982" y="4232061"/>
                      <a:pt x="4143172" y="4243873"/>
                      <a:pt x="4147936" y="4253015"/>
                    </a:cubicBezTo>
                    <a:cubicBezTo>
                      <a:pt x="4160129" y="4277402"/>
                      <a:pt x="4175749" y="4300071"/>
                      <a:pt x="4187752" y="4324646"/>
                    </a:cubicBezTo>
                    <a:lnTo>
                      <a:pt x="4196706" y="4363891"/>
                    </a:lnTo>
                    <a:lnTo>
                      <a:pt x="4195944" y="4482004"/>
                    </a:lnTo>
                    <a:cubicBezTo>
                      <a:pt x="4193276" y="4546776"/>
                      <a:pt x="4192704" y="4612500"/>
                      <a:pt x="4135934" y="4659174"/>
                    </a:cubicBezTo>
                    <a:cubicBezTo>
                      <a:pt x="4131362" y="4662986"/>
                      <a:pt x="4128694" y="4671176"/>
                      <a:pt x="4127932" y="4677655"/>
                    </a:cubicBezTo>
                    <a:cubicBezTo>
                      <a:pt x="4124313" y="4707564"/>
                      <a:pt x="4123931" y="4738235"/>
                      <a:pt x="4118025" y="4767764"/>
                    </a:cubicBezTo>
                    <a:cubicBezTo>
                      <a:pt x="4115644" y="4779575"/>
                      <a:pt x="4114835" y="4790387"/>
                      <a:pt x="4116716" y="4800483"/>
                    </a:cubicBezTo>
                    <a:lnTo>
                      <a:pt x="4116716" y="4800484"/>
                    </a:lnTo>
                    <a:cubicBezTo>
                      <a:pt x="4118597" y="4810581"/>
                      <a:pt x="4123170" y="4819964"/>
                      <a:pt x="4131552" y="4828917"/>
                    </a:cubicBezTo>
                    <a:lnTo>
                      <a:pt x="4153733" y="4863343"/>
                    </a:lnTo>
                    <a:lnTo>
                      <a:pt x="4161262" y="4889275"/>
                    </a:lnTo>
                    <a:lnTo>
                      <a:pt x="4159557" y="4912168"/>
                    </a:lnTo>
                    <a:cubicBezTo>
                      <a:pt x="4157842" y="4919978"/>
                      <a:pt x="4157485" y="4927122"/>
                      <a:pt x="4158155" y="4933804"/>
                    </a:cubicBezTo>
                    <a:lnTo>
                      <a:pt x="4158155" y="4933805"/>
                    </a:lnTo>
                    <a:lnTo>
                      <a:pt x="4162914" y="4952673"/>
                    </a:lnTo>
                    <a:lnTo>
                      <a:pt x="4165707" y="4957454"/>
                    </a:lnTo>
                    <a:lnTo>
                      <a:pt x="4166985" y="4961456"/>
                    </a:lnTo>
                    <a:cubicBezTo>
                      <a:pt x="4171496" y="4970097"/>
                      <a:pt x="4177202" y="4978394"/>
                      <a:pt x="4182989" y="4987038"/>
                    </a:cubicBezTo>
                    <a:cubicBezTo>
                      <a:pt x="4194228" y="5003802"/>
                      <a:pt x="4208326" y="5022853"/>
                      <a:pt x="4209468" y="5041522"/>
                    </a:cubicBezTo>
                    <a:cubicBezTo>
                      <a:pt x="4210087" y="5052096"/>
                      <a:pt x="4213005" y="5062300"/>
                      <a:pt x="4216684" y="5072376"/>
                    </a:cubicBezTo>
                    <a:lnTo>
                      <a:pt x="4222587" y="5087441"/>
                    </a:lnTo>
                    <a:lnTo>
                      <a:pt x="4235615" y="5133220"/>
                    </a:lnTo>
                    <a:lnTo>
                      <a:pt x="4235616" y="5133225"/>
                    </a:lnTo>
                    <a:lnTo>
                      <a:pt x="4228901" y="5166113"/>
                    </a:lnTo>
                    <a:lnTo>
                      <a:pt x="4228901" y="5166114"/>
                    </a:lnTo>
                    <a:cubicBezTo>
                      <a:pt x="4228139" y="5167638"/>
                      <a:pt x="4228712" y="5169781"/>
                      <a:pt x="4229593" y="5172091"/>
                    </a:cubicBezTo>
                    <a:lnTo>
                      <a:pt x="4232139" y="5179068"/>
                    </a:lnTo>
                    <a:cubicBezTo>
                      <a:pt x="4235759" y="5196595"/>
                      <a:pt x="4235807" y="5213598"/>
                      <a:pt x="4231973" y="5229434"/>
                    </a:cubicBezTo>
                    <a:lnTo>
                      <a:pt x="4225669" y="5241089"/>
                    </a:lnTo>
                    <a:lnTo>
                      <a:pt x="4208517" y="5272796"/>
                    </a:lnTo>
                    <a:cubicBezTo>
                      <a:pt x="4196871" y="5285441"/>
                      <a:pt x="4189165" y="5298595"/>
                      <a:pt x="4184613" y="5312288"/>
                    </a:cubicBezTo>
                    <a:lnTo>
                      <a:pt x="4183557" y="5321350"/>
                    </a:lnTo>
                    <a:lnTo>
                      <a:pt x="4181083" y="5326163"/>
                    </a:lnTo>
                    <a:lnTo>
                      <a:pt x="4179637" y="5355014"/>
                    </a:lnTo>
                    <a:lnTo>
                      <a:pt x="4179637" y="5355015"/>
                    </a:lnTo>
                    <a:cubicBezTo>
                      <a:pt x="4180286" y="5364883"/>
                      <a:pt x="4181989" y="5375003"/>
                      <a:pt x="4184513" y="5385385"/>
                    </a:cubicBezTo>
                    <a:cubicBezTo>
                      <a:pt x="4187752" y="5398722"/>
                      <a:pt x="4190038" y="5412058"/>
                      <a:pt x="4192704" y="5425583"/>
                    </a:cubicBezTo>
                    <a:cubicBezTo>
                      <a:pt x="4196514" y="5443871"/>
                      <a:pt x="4200516" y="5462352"/>
                      <a:pt x="4204327" y="5480638"/>
                    </a:cubicBezTo>
                    <a:lnTo>
                      <a:pt x="4208850" y="5507668"/>
                    </a:lnTo>
                    <a:lnTo>
                      <a:pt x="4198232" y="5531692"/>
                    </a:lnTo>
                    <a:lnTo>
                      <a:pt x="4198231" y="5531693"/>
                    </a:lnTo>
                    <a:cubicBezTo>
                      <a:pt x="4191181" y="5537600"/>
                      <a:pt x="4187989" y="5542649"/>
                      <a:pt x="4188085" y="5547578"/>
                    </a:cubicBezTo>
                    <a:lnTo>
                      <a:pt x="4188085" y="5547579"/>
                    </a:lnTo>
                    <a:cubicBezTo>
                      <a:pt x="4188180" y="5552508"/>
                      <a:pt x="4191562" y="5557318"/>
                      <a:pt x="4197659" y="5562747"/>
                    </a:cubicBezTo>
                    <a:cubicBezTo>
                      <a:pt x="4240332" y="5600468"/>
                      <a:pt x="4267003" y="5646190"/>
                      <a:pt x="4268907" y="5704484"/>
                    </a:cubicBezTo>
                    <a:cubicBezTo>
                      <a:pt x="4269289" y="5716486"/>
                      <a:pt x="4271954" y="5728679"/>
                      <a:pt x="4274812" y="5740489"/>
                    </a:cubicBezTo>
                    <a:cubicBezTo>
                      <a:pt x="4276527" y="5747729"/>
                      <a:pt x="4278433" y="5756494"/>
                      <a:pt x="4283578" y="5760874"/>
                    </a:cubicBezTo>
                    <a:cubicBezTo>
                      <a:pt x="4322821" y="5794975"/>
                      <a:pt x="4350063" y="5837458"/>
                      <a:pt x="4371973" y="5883752"/>
                    </a:cubicBezTo>
                    <a:lnTo>
                      <a:pt x="4371974" y="5883757"/>
                    </a:lnTo>
                    <a:lnTo>
                      <a:pt x="4389877" y="5935946"/>
                    </a:lnTo>
                    <a:lnTo>
                      <a:pt x="4389878" y="5935950"/>
                    </a:lnTo>
                    <a:lnTo>
                      <a:pt x="4386259" y="5993290"/>
                    </a:lnTo>
                    <a:lnTo>
                      <a:pt x="4386259" y="5993291"/>
                    </a:lnTo>
                    <a:cubicBezTo>
                      <a:pt x="4385116" y="6004531"/>
                      <a:pt x="4385306" y="6017485"/>
                      <a:pt x="4379782" y="6026440"/>
                    </a:cubicBezTo>
                    <a:cubicBezTo>
                      <a:pt x="4362445" y="6054825"/>
                      <a:pt x="4343778" y="6082258"/>
                      <a:pt x="4323583" y="6108738"/>
                    </a:cubicBezTo>
                    <a:cubicBezTo>
                      <a:pt x="4314914" y="6120074"/>
                      <a:pt x="4309961" y="6126884"/>
                      <a:pt x="4309890" y="6133314"/>
                    </a:cubicBezTo>
                    <a:lnTo>
                      <a:pt x="4309890" y="6133315"/>
                    </a:lnTo>
                    <a:lnTo>
                      <a:pt x="4313591" y="6143190"/>
                    </a:lnTo>
                    <a:lnTo>
                      <a:pt x="4325486" y="6155600"/>
                    </a:lnTo>
                    <a:lnTo>
                      <a:pt x="4325488" y="6155603"/>
                    </a:lnTo>
                    <a:cubicBezTo>
                      <a:pt x="4347778" y="6175798"/>
                      <a:pt x="4359398" y="6200945"/>
                      <a:pt x="4364160" y="6228757"/>
                    </a:cubicBezTo>
                    <a:lnTo>
                      <a:pt x="4381497" y="6361540"/>
                    </a:lnTo>
                    <a:lnTo>
                      <a:pt x="4381497" y="6361539"/>
                    </a:lnTo>
                    <a:cubicBezTo>
                      <a:pt x="4377877" y="6317151"/>
                      <a:pt x="4371590" y="6272764"/>
                      <a:pt x="4364160" y="6228756"/>
                    </a:cubicBezTo>
                    <a:cubicBezTo>
                      <a:pt x="4359398" y="6200944"/>
                      <a:pt x="4347778" y="6175797"/>
                      <a:pt x="4325488" y="6155602"/>
                    </a:cubicBezTo>
                    <a:lnTo>
                      <a:pt x="4325486" y="6155600"/>
                    </a:lnTo>
                    <a:lnTo>
                      <a:pt x="4309890" y="6133315"/>
                    </a:lnTo>
                    <a:lnTo>
                      <a:pt x="4323583" y="6108739"/>
                    </a:lnTo>
                    <a:cubicBezTo>
                      <a:pt x="4343778" y="6082259"/>
                      <a:pt x="4362445" y="6054826"/>
                      <a:pt x="4379782" y="6026441"/>
                    </a:cubicBezTo>
                    <a:cubicBezTo>
                      <a:pt x="4385306" y="6017486"/>
                      <a:pt x="4385116" y="6004532"/>
                      <a:pt x="4386259" y="5993292"/>
                    </a:cubicBezTo>
                    <a:lnTo>
                      <a:pt x="4386259" y="5993290"/>
                    </a:lnTo>
                    <a:lnTo>
                      <a:pt x="4389712" y="5964477"/>
                    </a:lnTo>
                    <a:lnTo>
                      <a:pt x="4389878" y="5935950"/>
                    </a:lnTo>
                    <a:lnTo>
                      <a:pt x="4389878" y="5935949"/>
                    </a:lnTo>
                    <a:lnTo>
                      <a:pt x="4389877" y="5935946"/>
                    </a:lnTo>
                    <a:lnTo>
                      <a:pt x="4382997" y="5909351"/>
                    </a:lnTo>
                    <a:lnTo>
                      <a:pt x="4371974" y="5883757"/>
                    </a:lnTo>
                    <a:lnTo>
                      <a:pt x="4371973" y="5883751"/>
                    </a:lnTo>
                    <a:cubicBezTo>
                      <a:pt x="4350063" y="5837457"/>
                      <a:pt x="4322821" y="5794974"/>
                      <a:pt x="4283578" y="5760873"/>
                    </a:cubicBezTo>
                    <a:cubicBezTo>
                      <a:pt x="4278433" y="5756493"/>
                      <a:pt x="4276527" y="5747728"/>
                      <a:pt x="4274812" y="5740488"/>
                    </a:cubicBezTo>
                    <a:cubicBezTo>
                      <a:pt x="4271954" y="5728678"/>
                      <a:pt x="4269289" y="5716485"/>
                      <a:pt x="4268907" y="5704483"/>
                    </a:cubicBezTo>
                    <a:cubicBezTo>
                      <a:pt x="4267003" y="5646189"/>
                      <a:pt x="4240332" y="5600467"/>
                      <a:pt x="4197659" y="5562746"/>
                    </a:cubicBezTo>
                    <a:lnTo>
                      <a:pt x="4188085" y="5547578"/>
                    </a:lnTo>
                    <a:lnTo>
                      <a:pt x="4198231" y="5531694"/>
                    </a:lnTo>
                    <a:lnTo>
                      <a:pt x="4198232" y="5531692"/>
                    </a:lnTo>
                    <a:lnTo>
                      <a:pt x="4206630" y="5520422"/>
                    </a:lnTo>
                    <a:lnTo>
                      <a:pt x="4208850" y="5507668"/>
                    </a:lnTo>
                    <a:lnTo>
                      <a:pt x="4208850" y="5507667"/>
                    </a:lnTo>
                    <a:cubicBezTo>
                      <a:pt x="4208803" y="5498832"/>
                      <a:pt x="4206231" y="5489497"/>
                      <a:pt x="4204327" y="5480637"/>
                    </a:cubicBezTo>
                    <a:cubicBezTo>
                      <a:pt x="4200516" y="5462351"/>
                      <a:pt x="4196514" y="5443870"/>
                      <a:pt x="4192704" y="5425582"/>
                    </a:cubicBezTo>
                    <a:cubicBezTo>
                      <a:pt x="4190038" y="5412057"/>
                      <a:pt x="4187752" y="5398721"/>
                      <a:pt x="4184513" y="5385384"/>
                    </a:cubicBezTo>
                    <a:lnTo>
                      <a:pt x="4179637" y="5355014"/>
                    </a:lnTo>
                    <a:lnTo>
                      <a:pt x="4183557" y="5321350"/>
                    </a:lnTo>
                    <a:lnTo>
                      <a:pt x="4208517" y="5272797"/>
                    </a:lnTo>
                    <a:lnTo>
                      <a:pt x="4225669" y="5241089"/>
                    </a:lnTo>
                    <a:lnTo>
                      <a:pt x="4231973" y="5229433"/>
                    </a:lnTo>
                    <a:lnTo>
                      <a:pt x="4232139" y="5179068"/>
                    </a:lnTo>
                    <a:lnTo>
                      <a:pt x="4232139" y="5179067"/>
                    </a:lnTo>
                    <a:cubicBezTo>
                      <a:pt x="4231663" y="5176876"/>
                      <a:pt x="4230473" y="5174400"/>
                      <a:pt x="4229593" y="5172090"/>
                    </a:cubicBezTo>
                    <a:lnTo>
                      <a:pt x="4228901" y="5166114"/>
                    </a:lnTo>
                    <a:lnTo>
                      <a:pt x="4235616" y="5133225"/>
                    </a:lnTo>
                    <a:lnTo>
                      <a:pt x="4235616" y="5133224"/>
                    </a:lnTo>
                    <a:lnTo>
                      <a:pt x="4235615" y="5133220"/>
                    </a:lnTo>
                    <a:lnTo>
                      <a:pt x="4228473" y="5102461"/>
                    </a:lnTo>
                    <a:lnTo>
                      <a:pt x="4222587" y="5087441"/>
                    </a:lnTo>
                    <a:lnTo>
                      <a:pt x="4222582" y="5087423"/>
                    </a:lnTo>
                    <a:cubicBezTo>
                      <a:pt x="4216496" y="5072411"/>
                      <a:pt x="4210397" y="5057381"/>
                      <a:pt x="4209468" y="5041521"/>
                    </a:cubicBezTo>
                    <a:cubicBezTo>
                      <a:pt x="4208326" y="5022852"/>
                      <a:pt x="4194228" y="5003801"/>
                      <a:pt x="4182989" y="4987037"/>
                    </a:cubicBezTo>
                    <a:lnTo>
                      <a:pt x="4165707" y="4957454"/>
                    </a:lnTo>
                    <a:lnTo>
                      <a:pt x="4158155" y="4933805"/>
                    </a:lnTo>
                    <a:lnTo>
                      <a:pt x="4159557" y="4912169"/>
                    </a:lnTo>
                    <a:cubicBezTo>
                      <a:pt x="4161319" y="4904358"/>
                      <a:pt x="4161831" y="4896714"/>
                      <a:pt x="4161262" y="4889276"/>
                    </a:cubicBezTo>
                    <a:lnTo>
                      <a:pt x="4161262" y="4889275"/>
                    </a:lnTo>
                    <a:lnTo>
                      <a:pt x="4156484" y="4867614"/>
                    </a:lnTo>
                    <a:lnTo>
                      <a:pt x="4153733" y="4863343"/>
                    </a:lnTo>
                    <a:lnTo>
                      <a:pt x="4151983" y="4857317"/>
                    </a:lnTo>
                    <a:cubicBezTo>
                      <a:pt x="4146840" y="4847214"/>
                      <a:pt x="4139839" y="4837703"/>
                      <a:pt x="4131552" y="4828916"/>
                    </a:cubicBezTo>
                    <a:lnTo>
                      <a:pt x="4116716" y="4800483"/>
                    </a:lnTo>
                    <a:lnTo>
                      <a:pt x="4118025" y="4767765"/>
                    </a:lnTo>
                    <a:cubicBezTo>
                      <a:pt x="4123931" y="4738236"/>
                      <a:pt x="4124313" y="4707565"/>
                      <a:pt x="4127932" y="4677656"/>
                    </a:cubicBezTo>
                    <a:cubicBezTo>
                      <a:pt x="4128694" y="4671177"/>
                      <a:pt x="4131362" y="4662987"/>
                      <a:pt x="4135934" y="4659175"/>
                    </a:cubicBezTo>
                    <a:cubicBezTo>
                      <a:pt x="4192704" y="4612501"/>
                      <a:pt x="4193276" y="4546777"/>
                      <a:pt x="4195944" y="4482005"/>
                    </a:cubicBezTo>
                    <a:cubicBezTo>
                      <a:pt x="4197659" y="4442762"/>
                      <a:pt x="4197659" y="4403326"/>
                      <a:pt x="4196706" y="4363891"/>
                    </a:cubicBezTo>
                    <a:lnTo>
                      <a:pt x="4196706" y="4363890"/>
                    </a:lnTo>
                    <a:cubicBezTo>
                      <a:pt x="4196514" y="4350554"/>
                      <a:pt x="4193466" y="4336457"/>
                      <a:pt x="4187752" y="4324645"/>
                    </a:cubicBezTo>
                    <a:cubicBezTo>
                      <a:pt x="4175749" y="4300070"/>
                      <a:pt x="4160129" y="4277401"/>
                      <a:pt x="4147936" y="4253014"/>
                    </a:cubicBezTo>
                    <a:close/>
                    <a:moveTo>
                      <a:pt x="4211111" y="2836172"/>
                    </a:moveTo>
                    <a:lnTo>
                      <a:pt x="4202421" y="2848793"/>
                    </a:lnTo>
                    <a:cubicBezTo>
                      <a:pt x="4197421" y="2865010"/>
                      <a:pt x="4191562" y="2881307"/>
                      <a:pt x="4186816" y="2897785"/>
                    </a:cubicBezTo>
                    <a:lnTo>
                      <a:pt x="4185787" y="2903551"/>
                    </a:lnTo>
                    <a:lnTo>
                      <a:pt x="4182513" y="2914328"/>
                    </a:lnTo>
                    <a:lnTo>
                      <a:pt x="4177882" y="2947858"/>
                    </a:lnTo>
                    <a:lnTo>
                      <a:pt x="4177881" y="2947862"/>
                    </a:lnTo>
                    <a:lnTo>
                      <a:pt x="4177881" y="2947863"/>
                    </a:lnTo>
                    <a:cubicBezTo>
                      <a:pt x="4177512" y="2959157"/>
                      <a:pt x="4178512" y="2970576"/>
                      <a:pt x="4181465" y="2982149"/>
                    </a:cubicBezTo>
                    <a:lnTo>
                      <a:pt x="4193158" y="3077402"/>
                    </a:lnTo>
                    <a:lnTo>
                      <a:pt x="4180703" y="3172654"/>
                    </a:lnTo>
                    <a:cubicBezTo>
                      <a:pt x="4154794" y="3276480"/>
                      <a:pt x="4127362" y="3380305"/>
                      <a:pt x="4133076" y="3489467"/>
                    </a:cubicBezTo>
                    <a:cubicBezTo>
                      <a:pt x="4134028" y="3507563"/>
                      <a:pt x="4122407" y="3529090"/>
                      <a:pt x="4110977" y="3544713"/>
                    </a:cubicBezTo>
                    <a:cubicBezTo>
                      <a:pt x="4100119" y="3559668"/>
                      <a:pt x="4094260" y="3566812"/>
                      <a:pt x="4093355" y="3574408"/>
                    </a:cubicBezTo>
                    <a:lnTo>
                      <a:pt x="4093355" y="3574409"/>
                    </a:lnTo>
                    <a:cubicBezTo>
                      <a:pt x="4092450" y="3582005"/>
                      <a:pt x="4096499" y="3590054"/>
                      <a:pt x="4105453" y="3606818"/>
                    </a:cubicBezTo>
                    <a:cubicBezTo>
                      <a:pt x="4109835" y="3614820"/>
                      <a:pt x="4112501" y="3624726"/>
                      <a:pt x="4118979" y="3630633"/>
                    </a:cubicBezTo>
                    <a:lnTo>
                      <a:pt x="4136708" y="3654416"/>
                    </a:lnTo>
                    <a:lnTo>
                      <a:pt x="4140382" y="3668940"/>
                    </a:lnTo>
                    <a:lnTo>
                      <a:pt x="4143220" y="3680164"/>
                    </a:lnTo>
                    <a:lnTo>
                      <a:pt x="4139172" y="3734837"/>
                    </a:lnTo>
                    <a:lnTo>
                      <a:pt x="4139172" y="3734838"/>
                    </a:lnTo>
                    <a:cubicBezTo>
                      <a:pt x="4138220" y="3741316"/>
                      <a:pt x="4136886" y="3749126"/>
                      <a:pt x="4139554" y="3754653"/>
                    </a:cubicBezTo>
                    <a:lnTo>
                      <a:pt x="4145911" y="3789776"/>
                    </a:lnTo>
                    <a:lnTo>
                      <a:pt x="4130980" y="3822472"/>
                    </a:lnTo>
                    <a:cubicBezTo>
                      <a:pt x="4123932" y="3831902"/>
                      <a:pt x="4118312" y="3842046"/>
                      <a:pt x="4116645" y="3852619"/>
                    </a:cubicBezTo>
                    <a:lnTo>
                      <a:pt x="4116645" y="3852620"/>
                    </a:lnTo>
                    <a:lnTo>
                      <a:pt x="4117425" y="3868764"/>
                    </a:lnTo>
                    <a:lnTo>
                      <a:pt x="4126028" y="3885337"/>
                    </a:lnTo>
                    <a:lnTo>
                      <a:pt x="4126028" y="3885339"/>
                    </a:lnTo>
                    <a:cubicBezTo>
                      <a:pt x="4135744" y="3897722"/>
                      <a:pt x="4143150" y="3910319"/>
                      <a:pt x="4148409" y="3923125"/>
                    </a:cubicBezTo>
                    <a:lnTo>
                      <a:pt x="4157913" y="3962160"/>
                    </a:lnTo>
                    <a:lnTo>
                      <a:pt x="4142221" y="4043838"/>
                    </a:lnTo>
                    <a:lnTo>
                      <a:pt x="4142220" y="4043839"/>
                    </a:lnTo>
                    <a:cubicBezTo>
                      <a:pt x="4133457" y="4063842"/>
                      <a:pt x="4128075" y="4083702"/>
                      <a:pt x="4127099" y="4103825"/>
                    </a:cubicBezTo>
                    <a:lnTo>
                      <a:pt x="4127099" y="4103826"/>
                    </a:lnTo>
                    <a:lnTo>
                      <a:pt x="4129066" y="4134256"/>
                    </a:lnTo>
                    <a:lnTo>
                      <a:pt x="4138410" y="4165382"/>
                    </a:lnTo>
                    <a:lnTo>
                      <a:pt x="4138410" y="4165384"/>
                    </a:lnTo>
                    <a:lnTo>
                      <a:pt x="4142315" y="4192388"/>
                    </a:lnTo>
                    <a:lnTo>
                      <a:pt x="4142315" y="4192387"/>
                    </a:lnTo>
                    <a:cubicBezTo>
                      <a:pt x="4142411" y="4182767"/>
                      <a:pt x="4141839" y="4173480"/>
                      <a:pt x="4138410" y="4165383"/>
                    </a:cubicBezTo>
                    <a:lnTo>
                      <a:pt x="4138410" y="4165382"/>
                    </a:lnTo>
                    <a:lnTo>
                      <a:pt x="4127099" y="4103826"/>
                    </a:lnTo>
                    <a:lnTo>
                      <a:pt x="4142220" y="4043840"/>
                    </a:lnTo>
                    <a:lnTo>
                      <a:pt x="4142221" y="4043838"/>
                    </a:lnTo>
                    <a:lnTo>
                      <a:pt x="4155523" y="4002410"/>
                    </a:lnTo>
                    <a:lnTo>
                      <a:pt x="4157913" y="3962160"/>
                    </a:lnTo>
                    <a:lnTo>
                      <a:pt x="4157913" y="3962159"/>
                    </a:lnTo>
                    <a:cubicBezTo>
                      <a:pt x="4155651" y="3935727"/>
                      <a:pt x="4145460" y="3910104"/>
                      <a:pt x="4126028" y="3885338"/>
                    </a:cubicBezTo>
                    <a:lnTo>
                      <a:pt x="4126028" y="3885337"/>
                    </a:lnTo>
                    <a:lnTo>
                      <a:pt x="4116645" y="3852620"/>
                    </a:lnTo>
                    <a:lnTo>
                      <a:pt x="4130980" y="3822473"/>
                    </a:lnTo>
                    <a:cubicBezTo>
                      <a:pt x="4139172" y="3811614"/>
                      <a:pt x="4144316" y="3800897"/>
                      <a:pt x="4145911" y="3789777"/>
                    </a:cubicBezTo>
                    <a:lnTo>
                      <a:pt x="4145911" y="3789776"/>
                    </a:lnTo>
                    <a:cubicBezTo>
                      <a:pt x="4147507" y="3778655"/>
                      <a:pt x="4145554" y="3767130"/>
                      <a:pt x="4139554" y="3754652"/>
                    </a:cubicBezTo>
                    <a:lnTo>
                      <a:pt x="4139172" y="3734838"/>
                    </a:lnTo>
                    <a:lnTo>
                      <a:pt x="4143220" y="3680164"/>
                    </a:lnTo>
                    <a:lnTo>
                      <a:pt x="4143220" y="3680163"/>
                    </a:lnTo>
                    <a:lnTo>
                      <a:pt x="4140382" y="3668940"/>
                    </a:lnTo>
                    <a:lnTo>
                      <a:pt x="4136708" y="3654416"/>
                    </a:lnTo>
                    <a:lnTo>
                      <a:pt x="4136708" y="3654416"/>
                    </a:lnTo>
                    <a:lnTo>
                      <a:pt x="4136708" y="3654415"/>
                    </a:lnTo>
                    <a:cubicBezTo>
                      <a:pt x="4132898" y="3646123"/>
                      <a:pt x="4127219" y="3638157"/>
                      <a:pt x="4118979" y="3630632"/>
                    </a:cubicBezTo>
                    <a:cubicBezTo>
                      <a:pt x="4112501" y="3624725"/>
                      <a:pt x="4109835" y="3614819"/>
                      <a:pt x="4105453" y="3606817"/>
                    </a:cubicBezTo>
                    <a:cubicBezTo>
                      <a:pt x="4100976" y="3598435"/>
                      <a:pt x="4097725" y="3592232"/>
                      <a:pt x="4095707" y="3587174"/>
                    </a:cubicBezTo>
                    <a:lnTo>
                      <a:pt x="4093355" y="3574408"/>
                    </a:lnTo>
                    <a:lnTo>
                      <a:pt x="4098434" y="3562321"/>
                    </a:lnTo>
                    <a:cubicBezTo>
                      <a:pt x="4101369" y="3557716"/>
                      <a:pt x="4105548" y="3552191"/>
                      <a:pt x="4110977" y="3544714"/>
                    </a:cubicBezTo>
                    <a:cubicBezTo>
                      <a:pt x="4122407" y="3529091"/>
                      <a:pt x="4134028" y="3507564"/>
                      <a:pt x="4133076" y="3489468"/>
                    </a:cubicBezTo>
                    <a:cubicBezTo>
                      <a:pt x="4127362" y="3380306"/>
                      <a:pt x="4154794" y="3276481"/>
                      <a:pt x="4180703" y="3172655"/>
                    </a:cubicBezTo>
                    <a:cubicBezTo>
                      <a:pt x="4188705" y="3140650"/>
                      <a:pt x="4192943" y="3109026"/>
                      <a:pt x="4193158" y="3077402"/>
                    </a:cubicBezTo>
                    <a:lnTo>
                      <a:pt x="4193158" y="3077401"/>
                    </a:lnTo>
                    <a:cubicBezTo>
                      <a:pt x="4193372" y="3045777"/>
                      <a:pt x="4189562" y="3014153"/>
                      <a:pt x="4181465" y="2982148"/>
                    </a:cubicBezTo>
                    <a:lnTo>
                      <a:pt x="4177881" y="2947863"/>
                    </a:lnTo>
                    <a:lnTo>
                      <a:pt x="4177882" y="2947858"/>
                    </a:lnTo>
                    <a:lnTo>
                      <a:pt x="4185787" y="2903551"/>
                    </a:lnTo>
                    <a:lnTo>
                      <a:pt x="4202421" y="2848794"/>
                    </a:lnTo>
                    <a:cubicBezTo>
                      <a:pt x="4203754" y="2844317"/>
                      <a:pt x="4207040" y="2839983"/>
                      <a:pt x="4211111" y="2836173"/>
                    </a:cubicBezTo>
                    <a:close/>
                    <a:moveTo>
                      <a:pt x="3726625" y="1508458"/>
                    </a:moveTo>
                    <a:lnTo>
                      <a:pt x="3698531" y="1596214"/>
                    </a:lnTo>
                    <a:cubicBezTo>
                      <a:pt x="3696054" y="1604979"/>
                      <a:pt x="3697579" y="1615837"/>
                      <a:pt x="3700436" y="1624981"/>
                    </a:cubicBezTo>
                    <a:cubicBezTo>
                      <a:pt x="3710152" y="1656224"/>
                      <a:pt x="3734537" y="1676037"/>
                      <a:pt x="3757017" y="1697754"/>
                    </a:cubicBezTo>
                    <a:cubicBezTo>
                      <a:pt x="3766924" y="1707280"/>
                      <a:pt x="3773972" y="1720424"/>
                      <a:pt x="3779686" y="1733189"/>
                    </a:cubicBezTo>
                    <a:cubicBezTo>
                      <a:pt x="3794357" y="1766336"/>
                      <a:pt x="3807501" y="1800247"/>
                      <a:pt x="3821407" y="1833776"/>
                    </a:cubicBezTo>
                    <a:cubicBezTo>
                      <a:pt x="3822741" y="1837014"/>
                      <a:pt x="3826170" y="1839680"/>
                      <a:pt x="3829028" y="1842159"/>
                    </a:cubicBezTo>
                    <a:cubicBezTo>
                      <a:pt x="3859129" y="1866923"/>
                      <a:pt x="3889418" y="1891498"/>
                      <a:pt x="3919519" y="1916455"/>
                    </a:cubicBezTo>
                    <a:cubicBezTo>
                      <a:pt x="3925233" y="1921217"/>
                      <a:pt x="3929425" y="1928077"/>
                      <a:pt x="3934949" y="1933220"/>
                    </a:cubicBezTo>
                    <a:cubicBezTo>
                      <a:pt x="3942569" y="1940460"/>
                      <a:pt x="3949810" y="1949604"/>
                      <a:pt x="3958954" y="1953414"/>
                    </a:cubicBezTo>
                    <a:cubicBezTo>
                      <a:pt x="3987719" y="1965225"/>
                      <a:pt x="4000103" y="1987895"/>
                      <a:pt x="4005437" y="2016470"/>
                    </a:cubicBezTo>
                    <a:cubicBezTo>
                      <a:pt x="4010390" y="2042571"/>
                      <a:pt x="4014582" y="2068670"/>
                      <a:pt x="4020296" y="2094579"/>
                    </a:cubicBezTo>
                    <a:cubicBezTo>
                      <a:pt x="4027154" y="2126202"/>
                      <a:pt x="4034584" y="2157637"/>
                      <a:pt x="4042967" y="2188880"/>
                    </a:cubicBezTo>
                    <a:cubicBezTo>
                      <a:pt x="4046587" y="2202405"/>
                      <a:pt x="4050777" y="2216693"/>
                      <a:pt x="4058207" y="2228315"/>
                    </a:cubicBezTo>
                    <a:cubicBezTo>
                      <a:pt x="4078782" y="2260891"/>
                      <a:pt x="4092688" y="2295754"/>
                      <a:pt x="4087164" y="2334045"/>
                    </a:cubicBezTo>
                    <a:cubicBezTo>
                      <a:pt x="4082782" y="2364716"/>
                      <a:pt x="4094022" y="2390435"/>
                      <a:pt x="4111549" y="2409486"/>
                    </a:cubicBezTo>
                    <a:cubicBezTo>
                      <a:pt x="4119503" y="2418155"/>
                      <a:pt x="4125016" y="2426977"/>
                      <a:pt x="4128650" y="2435913"/>
                    </a:cubicBezTo>
                    <a:lnTo>
                      <a:pt x="4134481" y="2463018"/>
                    </a:lnTo>
                    <a:lnTo>
                      <a:pt x="4125839" y="2518262"/>
                    </a:lnTo>
                    <a:lnTo>
                      <a:pt x="4125838" y="2518264"/>
                    </a:lnTo>
                    <a:cubicBezTo>
                      <a:pt x="4123171" y="2527790"/>
                      <a:pt x="4122027" y="2536457"/>
                      <a:pt x="4122194" y="2545006"/>
                    </a:cubicBezTo>
                    <a:lnTo>
                      <a:pt x="4122194" y="2545007"/>
                    </a:lnTo>
                    <a:cubicBezTo>
                      <a:pt x="4122360" y="2553556"/>
                      <a:pt x="4123837" y="2561986"/>
                      <a:pt x="4126408" y="2571035"/>
                    </a:cubicBezTo>
                    <a:cubicBezTo>
                      <a:pt x="4138410" y="2612946"/>
                      <a:pt x="4170987" y="2640951"/>
                      <a:pt x="4199563" y="2668002"/>
                    </a:cubicBezTo>
                    <a:cubicBezTo>
                      <a:pt x="4223947" y="2691055"/>
                      <a:pt x="4237663" y="2716964"/>
                      <a:pt x="4247953" y="2745349"/>
                    </a:cubicBezTo>
                    <a:lnTo>
                      <a:pt x="4247954" y="2745352"/>
                    </a:lnTo>
                    <a:lnTo>
                      <a:pt x="4253873" y="2778006"/>
                    </a:lnTo>
                    <a:lnTo>
                      <a:pt x="4253453" y="2785440"/>
                    </a:lnTo>
                    <a:lnTo>
                      <a:pt x="4243374" y="2811780"/>
                    </a:lnTo>
                    <a:lnTo>
                      <a:pt x="4243371" y="2811787"/>
                    </a:lnTo>
                    <a:lnTo>
                      <a:pt x="4243372" y="2811787"/>
                    </a:lnTo>
                    <a:lnTo>
                      <a:pt x="4243374" y="2811780"/>
                    </a:lnTo>
                    <a:lnTo>
                      <a:pt x="4253025" y="2793023"/>
                    </a:lnTo>
                    <a:lnTo>
                      <a:pt x="4253453" y="2785440"/>
                    </a:lnTo>
                    <a:lnTo>
                      <a:pt x="4254654" y="2782305"/>
                    </a:lnTo>
                    <a:lnTo>
                      <a:pt x="4253873" y="2778006"/>
                    </a:lnTo>
                    <a:lnTo>
                      <a:pt x="4254284" y="2770758"/>
                    </a:lnTo>
                    <a:lnTo>
                      <a:pt x="4247954" y="2745352"/>
                    </a:lnTo>
                    <a:lnTo>
                      <a:pt x="4247953" y="2745348"/>
                    </a:lnTo>
                    <a:cubicBezTo>
                      <a:pt x="4237663" y="2716963"/>
                      <a:pt x="4223947" y="2691054"/>
                      <a:pt x="4199563" y="2668001"/>
                    </a:cubicBezTo>
                    <a:cubicBezTo>
                      <a:pt x="4170987" y="2640950"/>
                      <a:pt x="4138410" y="2612945"/>
                      <a:pt x="4126408" y="2571034"/>
                    </a:cubicBezTo>
                    <a:lnTo>
                      <a:pt x="4122194" y="2545007"/>
                    </a:lnTo>
                    <a:lnTo>
                      <a:pt x="4125838" y="2518265"/>
                    </a:lnTo>
                    <a:lnTo>
                      <a:pt x="4125839" y="2518262"/>
                    </a:lnTo>
                    <a:lnTo>
                      <a:pt x="4132419" y="2490551"/>
                    </a:lnTo>
                    <a:lnTo>
                      <a:pt x="4134481" y="2463018"/>
                    </a:lnTo>
                    <a:lnTo>
                      <a:pt x="4134481" y="2463017"/>
                    </a:lnTo>
                    <a:cubicBezTo>
                      <a:pt x="4133600" y="2444777"/>
                      <a:pt x="4127457" y="2426822"/>
                      <a:pt x="4111549" y="2409485"/>
                    </a:cubicBezTo>
                    <a:cubicBezTo>
                      <a:pt x="4094022" y="2390434"/>
                      <a:pt x="4082782" y="2364715"/>
                      <a:pt x="4087164" y="2334044"/>
                    </a:cubicBezTo>
                    <a:cubicBezTo>
                      <a:pt x="4092688" y="2295753"/>
                      <a:pt x="4078782" y="2260890"/>
                      <a:pt x="4058207" y="2228314"/>
                    </a:cubicBezTo>
                    <a:cubicBezTo>
                      <a:pt x="4050777" y="2216692"/>
                      <a:pt x="4046587" y="2202404"/>
                      <a:pt x="4042967" y="2188879"/>
                    </a:cubicBezTo>
                    <a:cubicBezTo>
                      <a:pt x="4034584" y="2157636"/>
                      <a:pt x="4027154" y="2126201"/>
                      <a:pt x="4020296" y="2094578"/>
                    </a:cubicBezTo>
                    <a:cubicBezTo>
                      <a:pt x="4014582" y="2068669"/>
                      <a:pt x="4010390" y="2042570"/>
                      <a:pt x="4005437" y="2016469"/>
                    </a:cubicBezTo>
                    <a:cubicBezTo>
                      <a:pt x="4000103" y="1987894"/>
                      <a:pt x="3987719" y="1965224"/>
                      <a:pt x="3958954" y="1953413"/>
                    </a:cubicBezTo>
                    <a:cubicBezTo>
                      <a:pt x="3949810" y="1949603"/>
                      <a:pt x="3942569" y="1940459"/>
                      <a:pt x="3934949" y="1933219"/>
                    </a:cubicBezTo>
                    <a:cubicBezTo>
                      <a:pt x="3929425" y="1928076"/>
                      <a:pt x="3925233" y="1921216"/>
                      <a:pt x="3919519" y="1916454"/>
                    </a:cubicBezTo>
                    <a:cubicBezTo>
                      <a:pt x="3889418" y="1891497"/>
                      <a:pt x="3859129" y="1866922"/>
                      <a:pt x="3829028" y="1842158"/>
                    </a:cubicBezTo>
                    <a:cubicBezTo>
                      <a:pt x="3826170" y="1839679"/>
                      <a:pt x="3822741" y="1837013"/>
                      <a:pt x="3821407" y="1833775"/>
                    </a:cubicBezTo>
                    <a:cubicBezTo>
                      <a:pt x="3807501" y="1800246"/>
                      <a:pt x="3794358" y="1766335"/>
                      <a:pt x="3779686" y="1733188"/>
                    </a:cubicBezTo>
                    <a:cubicBezTo>
                      <a:pt x="3773972" y="1720423"/>
                      <a:pt x="3766924" y="1707279"/>
                      <a:pt x="3757018" y="1697753"/>
                    </a:cubicBezTo>
                    <a:cubicBezTo>
                      <a:pt x="3734538" y="1676036"/>
                      <a:pt x="3710152" y="1656223"/>
                      <a:pt x="3700436" y="1624980"/>
                    </a:cubicBezTo>
                    <a:cubicBezTo>
                      <a:pt x="3697580" y="1615836"/>
                      <a:pt x="3696055" y="1604978"/>
                      <a:pt x="3698532" y="1596213"/>
                    </a:cubicBezTo>
                    <a:close/>
                    <a:moveTo>
                      <a:pt x="3745230" y="1459073"/>
                    </a:moveTo>
                    <a:lnTo>
                      <a:pt x="3745229" y="1459074"/>
                    </a:lnTo>
                    <a:lnTo>
                      <a:pt x="3736012" y="1481572"/>
                    </a:lnTo>
                    <a:close/>
                    <a:moveTo>
                      <a:pt x="3764423" y="1268758"/>
                    </a:moveTo>
                    <a:cubicBezTo>
                      <a:pt x="3764875" y="1275402"/>
                      <a:pt x="3766447" y="1281689"/>
                      <a:pt x="3769590" y="1286070"/>
                    </a:cubicBezTo>
                    <a:cubicBezTo>
                      <a:pt x="3784163" y="1306930"/>
                      <a:pt x="3790403" y="1328553"/>
                      <a:pt x="3791927" y="1350628"/>
                    </a:cubicBezTo>
                    <a:lnTo>
                      <a:pt x="3786333" y="1413840"/>
                    </a:lnTo>
                    <a:lnTo>
                      <a:pt x="3791928" y="1350627"/>
                    </a:lnTo>
                    <a:cubicBezTo>
                      <a:pt x="3790403" y="1328552"/>
                      <a:pt x="3784164" y="1306930"/>
                      <a:pt x="3769590" y="1286069"/>
                    </a:cubicBezTo>
                    <a:close/>
                    <a:moveTo>
                      <a:pt x="3706152" y="773035"/>
                    </a:moveTo>
                    <a:lnTo>
                      <a:pt x="3706152" y="773036"/>
                    </a:lnTo>
                    <a:cubicBezTo>
                      <a:pt x="3708438" y="800277"/>
                      <a:pt x="3711676" y="827330"/>
                      <a:pt x="3714152" y="854380"/>
                    </a:cubicBezTo>
                    <a:cubicBezTo>
                      <a:pt x="3716438" y="878957"/>
                      <a:pt x="3717200" y="903723"/>
                      <a:pt x="3745205" y="915344"/>
                    </a:cubicBezTo>
                    <a:cubicBezTo>
                      <a:pt x="3749587" y="917060"/>
                      <a:pt x="3752825" y="922774"/>
                      <a:pt x="3755683" y="927156"/>
                    </a:cubicBezTo>
                    <a:cubicBezTo>
                      <a:pt x="3799691" y="994786"/>
                      <a:pt x="3798547" y="1030981"/>
                      <a:pt x="3752063" y="1097088"/>
                    </a:cubicBezTo>
                    <a:cubicBezTo>
                      <a:pt x="3747301" y="1103946"/>
                      <a:pt x="3743871" y="1118614"/>
                      <a:pt x="3747681" y="1123186"/>
                    </a:cubicBezTo>
                    <a:cubicBezTo>
                      <a:pt x="3763493" y="1142618"/>
                      <a:pt x="3770542" y="1162954"/>
                      <a:pt x="3772400" y="1184029"/>
                    </a:cubicBezTo>
                    <a:cubicBezTo>
                      <a:pt x="3770542" y="1162954"/>
                      <a:pt x="3763494" y="1142617"/>
                      <a:pt x="3747682" y="1123185"/>
                    </a:cubicBezTo>
                    <a:cubicBezTo>
                      <a:pt x="3743872" y="1118613"/>
                      <a:pt x="3747302" y="1103945"/>
                      <a:pt x="3752064" y="1097087"/>
                    </a:cubicBezTo>
                    <a:cubicBezTo>
                      <a:pt x="3798548" y="1030980"/>
                      <a:pt x="3799692" y="994785"/>
                      <a:pt x="3755684" y="927155"/>
                    </a:cubicBezTo>
                    <a:cubicBezTo>
                      <a:pt x="3752826" y="922773"/>
                      <a:pt x="3749588" y="917059"/>
                      <a:pt x="3745206" y="915343"/>
                    </a:cubicBezTo>
                    <a:cubicBezTo>
                      <a:pt x="3717200" y="903722"/>
                      <a:pt x="3716438" y="878956"/>
                      <a:pt x="3714152" y="854379"/>
                    </a:cubicBezTo>
                    <a:close/>
                    <a:moveTo>
                      <a:pt x="3761553" y="517851"/>
                    </a:moveTo>
                    <a:lnTo>
                      <a:pt x="3752635" y="556048"/>
                    </a:lnTo>
                    <a:cubicBezTo>
                      <a:pt x="3750539" y="564049"/>
                      <a:pt x="3745015" y="572623"/>
                      <a:pt x="3746157" y="580051"/>
                    </a:cubicBezTo>
                    <a:cubicBezTo>
                      <a:pt x="3749491" y="601579"/>
                      <a:pt x="3747062" y="622201"/>
                      <a:pt x="3742776" y="642538"/>
                    </a:cubicBezTo>
                    <a:lnTo>
                      <a:pt x="3730253" y="694928"/>
                    </a:lnTo>
                    <a:lnTo>
                      <a:pt x="3742777" y="642537"/>
                    </a:lnTo>
                    <a:cubicBezTo>
                      <a:pt x="3747063" y="622201"/>
                      <a:pt x="3749492" y="601578"/>
                      <a:pt x="3746158" y="580050"/>
                    </a:cubicBezTo>
                    <a:cubicBezTo>
                      <a:pt x="3745016" y="572622"/>
                      <a:pt x="3750540" y="564048"/>
                      <a:pt x="3752636" y="556047"/>
                    </a:cubicBezTo>
                    <a:close/>
                    <a:moveTo>
                      <a:pt x="3774848" y="298169"/>
                    </a:moveTo>
                    <a:lnTo>
                      <a:pt x="3760065" y="313534"/>
                    </a:lnTo>
                    <a:cubicBezTo>
                      <a:pt x="3755873" y="316390"/>
                      <a:pt x="3758159" y="330299"/>
                      <a:pt x="3759493" y="338871"/>
                    </a:cubicBezTo>
                    <a:lnTo>
                      <a:pt x="3759500" y="338900"/>
                    </a:lnTo>
                    <a:lnTo>
                      <a:pt x="3769400" y="395640"/>
                    </a:lnTo>
                    <a:lnTo>
                      <a:pt x="3765590" y="367328"/>
                    </a:lnTo>
                    <a:lnTo>
                      <a:pt x="3759500" y="338900"/>
                    </a:lnTo>
                    <a:lnTo>
                      <a:pt x="3759494" y="338870"/>
                    </a:lnTo>
                    <a:cubicBezTo>
                      <a:pt x="3758160" y="330298"/>
                      <a:pt x="3755874" y="316389"/>
                      <a:pt x="3760066" y="313533"/>
                    </a:cubicBezTo>
                    <a:close/>
                    <a:moveTo>
                      <a:pt x="3782393" y="281568"/>
                    </a:moveTo>
                    <a:lnTo>
                      <a:pt x="3777498" y="295415"/>
                    </a:lnTo>
                    <a:lnTo>
                      <a:pt x="3777499" y="295415"/>
                    </a:lnTo>
                    <a:close/>
                    <a:moveTo>
                      <a:pt x="3769073" y="24486"/>
                    </a:moveTo>
                    <a:lnTo>
                      <a:pt x="3766810" y="74129"/>
                    </a:lnTo>
                    <a:cubicBezTo>
                      <a:pt x="3767733" y="91492"/>
                      <a:pt x="3770043" y="108703"/>
                      <a:pt x="3772734" y="125861"/>
                    </a:cubicBezTo>
                    <a:lnTo>
                      <a:pt x="3777129" y="153387"/>
                    </a:lnTo>
                    <a:lnTo>
                      <a:pt x="3785402" y="228944"/>
                    </a:lnTo>
                    <a:lnTo>
                      <a:pt x="3780943" y="177271"/>
                    </a:lnTo>
                    <a:lnTo>
                      <a:pt x="3777129" y="153387"/>
                    </a:lnTo>
                    <a:lnTo>
                      <a:pt x="3776930" y="151569"/>
                    </a:lnTo>
                    <a:cubicBezTo>
                      <a:pt x="3772700" y="125876"/>
                      <a:pt x="3768195" y="100174"/>
                      <a:pt x="3766811" y="74129"/>
                    </a:cubicBezTo>
                    <a:close/>
                    <a:moveTo>
                      <a:pt x="3766492" y="0"/>
                    </a:moveTo>
                    <a:lnTo>
                      <a:pt x="4230600" y="0"/>
                    </a:lnTo>
                    <a:lnTo>
                      <a:pt x="4229473" y="2817"/>
                    </a:lnTo>
                    <a:cubicBezTo>
                      <a:pt x="4221092" y="21486"/>
                      <a:pt x="4218423" y="43012"/>
                      <a:pt x="4215375" y="63587"/>
                    </a:cubicBezTo>
                    <a:cubicBezTo>
                      <a:pt x="4209851" y="101308"/>
                      <a:pt x="4206421" y="139219"/>
                      <a:pt x="4201468" y="176939"/>
                    </a:cubicBezTo>
                    <a:cubicBezTo>
                      <a:pt x="4200325" y="184941"/>
                      <a:pt x="4198231" y="194085"/>
                      <a:pt x="4193466" y="200182"/>
                    </a:cubicBezTo>
                    <a:cubicBezTo>
                      <a:pt x="4161461" y="241901"/>
                      <a:pt x="4152508" y="292579"/>
                      <a:pt x="4155554" y="340774"/>
                    </a:cubicBezTo>
                    <a:cubicBezTo>
                      <a:pt x="4157843" y="378686"/>
                      <a:pt x="4159557" y="415835"/>
                      <a:pt x="4156319" y="453364"/>
                    </a:cubicBezTo>
                    <a:cubicBezTo>
                      <a:pt x="4156127" y="456222"/>
                      <a:pt x="4156509" y="460032"/>
                      <a:pt x="4158033" y="462126"/>
                    </a:cubicBezTo>
                    <a:cubicBezTo>
                      <a:pt x="4168129" y="475081"/>
                      <a:pt x="4168891" y="488607"/>
                      <a:pt x="4170605" y="505182"/>
                    </a:cubicBezTo>
                    <a:cubicBezTo>
                      <a:pt x="4173083" y="528615"/>
                      <a:pt x="4171367" y="550141"/>
                      <a:pt x="4167177" y="571860"/>
                    </a:cubicBezTo>
                    <a:cubicBezTo>
                      <a:pt x="4164129" y="587672"/>
                      <a:pt x="4157843" y="603673"/>
                      <a:pt x="4149840" y="617772"/>
                    </a:cubicBezTo>
                    <a:cubicBezTo>
                      <a:pt x="4138600" y="637392"/>
                      <a:pt x="4134220" y="656255"/>
                      <a:pt x="4149078" y="674923"/>
                    </a:cubicBezTo>
                    <a:cubicBezTo>
                      <a:pt x="4164891" y="695116"/>
                      <a:pt x="4159367" y="717977"/>
                      <a:pt x="4159937" y="740268"/>
                    </a:cubicBezTo>
                    <a:cubicBezTo>
                      <a:pt x="4160129" y="749982"/>
                      <a:pt x="4159747" y="760270"/>
                      <a:pt x="4162223" y="769605"/>
                    </a:cubicBezTo>
                    <a:cubicBezTo>
                      <a:pt x="4169273" y="796655"/>
                      <a:pt x="4179941" y="822756"/>
                      <a:pt x="4184703" y="850189"/>
                    </a:cubicBezTo>
                    <a:cubicBezTo>
                      <a:pt x="4187370" y="865430"/>
                      <a:pt x="4182607" y="882384"/>
                      <a:pt x="4179179" y="898198"/>
                    </a:cubicBezTo>
                    <a:cubicBezTo>
                      <a:pt x="4175559" y="914200"/>
                      <a:pt x="4170035" y="930011"/>
                      <a:pt x="4164319" y="945444"/>
                    </a:cubicBezTo>
                    <a:cubicBezTo>
                      <a:pt x="4160509" y="955920"/>
                      <a:pt x="4156889" y="967350"/>
                      <a:pt x="4150030" y="975733"/>
                    </a:cubicBezTo>
                    <a:cubicBezTo>
                      <a:pt x="4134410" y="994785"/>
                      <a:pt x="4131742" y="1014406"/>
                      <a:pt x="4139934" y="1036887"/>
                    </a:cubicBezTo>
                    <a:cubicBezTo>
                      <a:pt x="4141268" y="1040315"/>
                      <a:pt x="4141268" y="1044315"/>
                      <a:pt x="4141458" y="1048125"/>
                    </a:cubicBezTo>
                    <a:cubicBezTo>
                      <a:pt x="4145458" y="1109091"/>
                      <a:pt x="4147936" y="1170051"/>
                      <a:pt x="4154032" y="1230633"/>
                    </a:cubicBezTo>
                    <a:cubicBezTo>
                      <a:pt x="4156509" y="1255206"/>
                      <a:pt x="4167367" y="1278829"/>
                      <a:pt x="4174225" y="1303024"/>
                    </a:cubicBezTo>
                    <a:cubicBezTo>
                      <a:pt x="4175559" y="1307978"/>
                      <a:pt x="4177655" y="1313504"/>
                      <a:pt x="4176701" y="1318456"/>
                    </a:cubicBezTo>
                    <a:cubicBezTo>
                      <a:pt x="4167177" y="1372368"/>
                      <a:pt x="4181083" y="1422854"/>
                      <a:pt x="4199372" y="1472575"/>
                    </a:cubicBezTo>
                    <a:cubicBezTo>
                      <a:pt x="4201278" y="1477717"/>
                      <a:pt x="4200706" y="1484004"/>
                      <a:pt x="4200325" y="1489720"/>
                    </a:cubicBezTo>
                    <a:cubicBezTo>
                      <a:pt x="4198993" y="1505724"/>
                      <a:pt x="4192324" y="1523059"/>
                      <a:pt x="4196324" y="1537537"/>
                    </a:cubicBezTo>
                    <a:cubicBezTo>
                      <a:pt x="4207374" y="1576019"/>
                      <a:pt x="4220709" y="1614120"/>
                      <a:pt x="4237474" y="1650317"/>
                    </a:cubicBezTo>
                    <a:cubicBezTo>
                      <a:pt x="4254428" y="1687086"/>
                      <a:pt x="4268716" y="1721185"/>
                      <a:pt x="4251572" y="1763287"/>
                    </a:cubicBezTo>
                    <a:cubicBezTo>
                      <a:pt x="4244332" y="1781194"/>
                      <a:pt x="4249476" y="1804816"/>
                      <a:pt x="4251380" y="1825393"/>
                    </a:cubicBezTo>
                    <a:cubicBezTo>
                      <a:pt x="4252904" y="1840441"/>
                      <a:pt x="4261478" y="1854920"/>
                      <a:pt x="4261478" y="1869780"/>
                    </a:cubicBezTo>
                    <a:cubicBezTo>
                      <a:pt x="4261478" y="1909408"/>
                      <a:pt x="4271574" y="1944649"/>
                      <a:pt x="4292149" y="1978940"/>
                    </a:cubicBezTo>
                    <a:cubicBezTo>
                      <a:pt x="4300150" y="1992279"/>
                      <a:pt x="4294815" y="2013043"/>
                      <a:pt x="4296911" y="2030378"/>
                    </a:cubicBezTo>
                    <a:cubicBezTo>
                      <a:pt x="4299388" y="2048668"/>
                      <a:pt x="4301673" y="2067525"/>
                      <a:pt x="4307201" y="2085054"/>
                    </a:cubicBezTo>
                    <a:cubicBezTo>
                      <a:pt x="4321679" y="2130393"/>
                      <a:pt x="4338062" y="2175163"/>
                      <a:pt x="4353302" y="2220312"/>
                    </a:cubicBezTo>
                    <a:cubicBezTo>
                      <a:pt x="4365877" y="2257459"/>
                      <a:pt x="4355970" y="2294039"/>
                      <a:pt x="4350636" y="2330806"/>
                    </a:cubicBezTo>
                    <a:cubicBezTo>
                      <a:pt x="4347205" y="2353859"/>
                      <a:pt x="4339013" y="2375383"/>
                      <a:pt x="4351206" y="2401292"/>
                    </a:cubicBezTo>
                    <a:cubicBezTo>
                      <a:pt x="4362828" y="2426059"/>
                      <a:pt x="4360160" y="2457492"/>
                      <a:pt x="4366446" y="2485307"/>
                    </a:cubicBezTo>
                    <a:cubicBezTo>
                      <a:pt x="4371781" y="2508742"/>
                      <a:pt x="4380354" y="2531409"/>
                      <a:pt x="4388736" y="2554079"/>
                    </a:cubicBezTo>
                    <a:cubicBezTo>
                      <a:pt x="4400168" y="2584942"/>
                      <a:pt x="4412167" y="2615421"/>
                      <a:pt x="4406453" y="2649143"/>
                    </a:cubicBezTo>
                    <a:cubicBezTo>
                      <a:pt x="4399976" y="2687436"/>
                      <a:pt x="4424359" y="2713723"/>
                      <a:pt x="4440554" y="2743826"/>
                    </a:cubicBezTo>
                    <a:cubicBezTo>
                      <a:pt x="4451603" y="2764590"/>
                      <a:pt x="4459795" y="2787259"/>
                      <a:pt x="4466653" y="2809930"/>
                    </a:cubicBezTo>
                    <a:cubicBezTo>
                      <a:pt x="4475607" y="2840219"/>
                      <a:pt x="4480941" y="2871462"/>
                      <a:pt x="4489705" y="2901943"/>
                    </a:cubicBezTo>
                    <a:cubicBezTo>
                      <a:pt x="4502848" y="2948047"/>
                      <a:pt x="4513137" y="2994722"/>
                      <a:pt x="4505897" y="3042728"/>
                    </a:cubicBezTo>
                    <a:cubicBezTo>
                      <a:pt x="4502659" y="3064827"/>
                      <a:pt x="4502848" y="3085403"/>
                      <a:pt x="4507613" y="3107500"/>
                    </a:cubicBezTo>
                    <a:cubicBezTo>
                      <a:pt x="4515422" y="3143695"/>
                      <a:pt x="4516376" y="3180844"/>
                      <a:pt x="4545521" y="3209993"/>
                    </a:cubicBezTo>
                    <a:cubicBezTo>
                      <a:pt x="4555811" y="3220280"/>
                      <a:pt x="4558477" y="3238758"/>
                      <a:pt x="4563811" y="3253809"/>
                    </a:cubicBezTo>
                    <a:cubicBezTo>
                      <a:pt x="4570099" y="3271145"/>
                      <a:pt x="4566858" y="3283908"/>
                      <a:pt x="4548570" y="3293244"/>
                    </a:cubicBezTo>
                    <a:cubicBezTo>
                      <a:pt x="4540379" y="3297434"/>
                      <a:pt x="4532378" y="3309437"/>
                      <a:pt x="4531043" y="3318771"/>
                    </a:cubicBezTo>
                    <a:cubicBezTo>
                      <a:pt x="4527043" y="3346776"/>
                      <a:pt x="4532950" y="3372495"/>
                      <a:pt x="4545904" y="3399546"/>
                    </a:cubicBezTo>
                    <a:cubicBezTo>
                      <a:pt x="4558096" y="3424883"/>
                      <a:pt x="4556762" y="3456508"/>
                      <a:pt x="4561524" y="3485275"/>
                    </a:cubicBezTo>
                    <a:cubicBezTo>
                      <a:pt x="4564954" y="3505657"/>
                      <a:pt x="4572002" y="3526042"/>
                      <a:pt x="4572002" y="3546617"/>
                    </a:cubicBezTo>
                    <a:cubicBezTo>
                      <a:pt x="4572002" y="3572146"/>
                      <a:pt x="4565907" y="3597482"/>
                      <a:pt x="4563620" y="3623201"/>
                    </a:cubicBezTo>
                    <a:cubicBezTo>
                      <a:pt x="4561716" y="3643204"/>
                      <a:pt x="4562478" y="3663589"/>
                      <a:pt x="4560192" y="3683591"/>
                    </a:cubicBezTo>
                    <a:cubicBezTo>
                      <a:pt x="4558477" y="3699976"/>
                      <a:pt x="4554096" y="3716168"/>
                      <a:pt x="4550476" y="3732361"/>
                    </a:cubicBezTo>
                    <a:cubicBezTo>
                      <a:pt x="4549142" y="3738267"/>
                      <a:pt x="4543998" y="3744173"/>
                      <a:pt x="4544759" y="3749506"/>
                    </a:cubicBezTo>
                    <a:cubicBezTo>
                      <a:pt x="4552953" y="3802467"/>
                      <a:pt x="4516376" y="3840569"/>
                      <a:pt x="4500182" y="3885338"/>
                    </a:cubicBezTo>
                    <a:cubicBezTo>
                      <a:pt x="4483035" y="3932394"/>
                      <a:pt x="4456748" y="3977925"/>
                      <a:pt x="4464557" y="4030503"/>
                    </a:cubicBezTo>
                    <a:cubicBezTo>
                      <a:pt x="4469319" y="4062318"/>
                      <a:pt x="4480369" y="4092989"/>
                      <a:pt x="4487039" y="4124614"/>
                    </a:cubicBezTo>
                    <a:cubicBezTo>
                      <a:pt x="4489324" y="4135854"/>
                      <a:pt x="4488943" y="4148427"/>
                      <a:pt x="4486656" y="4159667"/>
                    </a:cubicBezTo>
                    <a:cubicBezTo>
                      <a:pt x="4476177" y="4213961"/>
                      <a:pt x="4474653" y="4267493"/>
                      <a:pt x="4491801" y="4320837"/>
                    </a:cubicBezTo>
                    <a:cubicBezTo>
                      <a:pt x="4494659" y="4329979"/>
                      <a:pt x="4497325" y="4339695"/>
                      <a:pt x="4497325" y="4349222"/>
                    </a:cubicBezTo>
                    <a:cubicBezTo>
                      <a:pt x="4497325" y="4401419"/>
                      <a:pt x="4493324" y="4452665"/>
                      <a:pt x="4474653" y="4502579"/>
                    </a:cubicBezTo>
                    <a:cubicBezTo>
                      <a:pt x="4468368" y="4519343"/>
                      <a:pt x="4472368" y="4539728"/>
                      <a:pt x="4470844" y="4558207"/>
                    </a:cubicBezTo>
                    <a:cubicBezTo>
                      <a:pt x="4469511" y="4575351"/>
                      <a:pt x="4468940" y="4592878"/>
                      <a:pt x="4464557" y="4609452"/>
                    </a:cubicBezTo>
                    <a:cubicBezTo>
                      <a:pt x="4458082" y="4633647"/>
                      <a:pt x="4457320" y="4656126"/>
                      <a:pt x="4463033" y="4681083"/>
                    </a:cubicBezTo>
                    <a:cubicBezTo>
                      <a:pt x="4468368" y="4704895"/>
                      <a:pt x="4465702" y="4730614"/>
                      <a:pt x="4465891" y="4755381"/>
                    </a:cubicBezTo>
                    <a:cubicBezTo>
                      <a:pt x="4466082" y="4783004"/>
                      <a:pt x="4466272" y="4810627"/>
                      <a:pt x="4465319" y="4838250"/>
                    </a:cubicBezTo>
                    <a:cubicBezTo>
                      <a:pt x="4464940" y="4849300"/>
                      <a:pt x="4457320" y="4861873"/>
                      <a:pt x="4460367" y="4871019"/>
                    </a:cubicBezTo>
                    <a:cubicBezTo>
                      <a:pt x="4470653" y="4900546"/>
                      <a:pt x="4458271" y="4930075"/>
                      <a:pt x="4463795" y="4959602"/>
                    </a:cubicBezTo>
                    <a:cubicBezTo>
                      <a:pt x="4466653" y="4974082"/>
                      <a:pt x="4458844" y="4990465"/>
                      <a:pt x="4458082" y="5006086"/>
                    </a:cubicBezTo>
                    <a:cubicBezTo>
                      <a:pt x="4456748" y="5031614"/>
                      <a:pt x="4457320" y="5057141"/>
                      <a:pt x="4456937" y="5082670"/>
                    </a:cubicBezTo>
                    <a:cubicBezTo>
                      <a:pt x="4456748" y="5091052"/>
                      <a:pt x="4455986" y="5099245"/>
                      <a:pt x="4455603" y="5107627"/>
                    </a:cubicBezTo>
                    <a:cubicBezTo>
                      <a:pt x="4455223" y="5115057"/>
                      <a:pt x="4453508" y="5122867"/>
                      <a:pt x="4454840" y="5129916"/>
                    </a:cubicBezTo>
                    <a:cubicBezTo>
                      <a:pt x="4459605" y="5155445"/>
                      <a:pt x="4467415" y="5180591"/>
                      <a:pt x="4470464" y="5206308"/>
                    </a:cubicBezTo>
                    <a:cubicBezTo>
                      <a:pt x="4473130" y="5228597"/>
                      <a:pt x="4469511" y="5251650"/>
                      <a:pt x="4471415" y="5274129"/>
                    </a:cubicBezTo>
                    <a:cubicBezTo>
                      <a:pt x="4474653" y="5313754"/>
                      <a:pt x="4480369" y="5353379"/>
                      <a:pt x="4483990" y="5393005"/>
                    </a:cubicBezTo>
                    <a:cubicBezTo>
                      <a:pt x="4484752" y="5401579"/>
                      <a:pt x="4479988" y="5410531"/>
                      <a:pt x="4479607" y="5419295"/>
                    </a:cubicBezTo>
                    <a:cubicBezTo>
                      <a:pt x="4478656" y="5446728"/>
                      <a:pt x="4478464" y="5474161"/>
                      <a:pt x="4477894" y="5501594"/>
                    </a:cubicBezTo>
                    <a:cubicBezTo>
                      <a:pt x="4477702" y="5517215"/>
                      <a:pt x="4478273" y="5533027"/>
                      <a:pt x="4476560" y="5548460"/>
                    </a:cubicBezTo>
                    <a:cubicBezTo>
                      <a:pt x="4474273" y="5568842"/>
                      <a:pt x="4470844" y="5587321"/>
                      <a:pt x="4485703" y="5606372"/>
                    </a:cubicBezTo>
                    <a:cubicBezTo>
                      <a:pt x="4508755" y="5635711"/>
                      <a:pt x="4499801" y="5673050"/>
                      <a:pt x="4505134" y="5706959"/>
                    </a:cubicBezTo>
                    <a:cubicBezTo>
                      <a:pt x="4506468" y="5715723"/>
                      <a:pt x="4506659" y="5724678"/>
                      <a:pt x="4508183" y="5733440"/>
                    </a:cubicBezTo>
                    <a:cubicBezTo>
                      <a:pt x="4511041" y="5749634"/>
                      <a:pt x="4514279" y="5765635"/>
                      <a:pt x="4517519" y="5781830"/>
                    </a:cubicBezTo>
                    <a:cubicBezTo>
                      <a:pt x="4518089" y="5784686"/>
                      <a:pt x="4518281" y="5787924"/>
                      <a:pt x="4519234" y="5790592"/>
                    </a:cubicBezTo>
                    <a:cubicBezTo>
                      <a:pt x="4527233" y="5815169"/>
                      <a:pt x="4536378" y="5839361"/>
                      <a:pt x="4542855" y="5864318"/>
                    </a:cubicBezTo>
                    <a:cubicBezTo>
                      <a:pt x="4546095" y="5876511"/>
                      <a:pt x="4546476" y="5890037"/>
                      <a:pt x="4544759" y="5902610"/>
                    </a:cubicBezTo>
                    <a:cubicBezTo>
                      <a:pt x="4539808" y="5939377"/>
                      <a:pt x="4537712" y="5975764"/>
                      <a:pt x="4544951" y="6012723"/>
                    </a:cubicBezTo>
                    <a:cubicBezTo>
                      <a:pt x="4547808" y="6027392"/>
                      <a:pt x="4543045" y="6043776"/>
                      <a:pt x="4541332" y="6059397"/>
                    </a:cubicBezTo>
                    <a:cubicBezTo>
                      <a:pt x="4536759" y="6096736"/>
                      <a:pt x="4531805" y="6134075"/>
                      <a:pt x="4527426" y="6171605"/>
                    </a:cubicBezTo>
                    <a:cubicBezTo>
                      <a:pt x="4524758" y="6195037"/>
                      <a:pt x="4523234" y="6218660"/>
                      <a:pt x="4520568" y="6242093"/>
                    </a:cubicBezTo>
                    <a:cubicBezTo>
                      <a:pt x="4517327" y="6269144"/>
                      <a:pt x="4512375" y="6296005"/>
                      <a:pt x="4509706" y="6323058"/>
                    </a:cubicBezTo>
                    <a:cubicBezTo>
                      <a:pt x="4506659" y="6353919"/>
                      <a:pt x="4506089" y="6384972"/>
                      <a:pt x="4502848" y="6415833"/>
                    </a:cubicBezTo>
                    <a:cubicBezTo>
                      <a:pt x="4496563" y="6472225"/>
                      <a:pt x="4489132" y="6528424"/>
                      <a:pt x="4482084" y="6584812"/>
                    </a:cubicBezTo>
                    <a:cubicBezTo>
                      <a:pt x="4475226" y="6639488"/>
                      <a:pt x="4469129" y="6694164"/>
                      <a:pt x="4460557" y="6748458"/>
                    </a:cubicBezTo>
                    <a:cubicBezTo>
                      <a:pt x="4456937" y="6771319"/>
                      <a:pt x="4447030" y="6793035"/>
                      <a:pt x="4441507" y="6815516"/>
                    </a:cubicBezTo>
                    <a:lnTo>
                      <a:pt x="4431806" y="6858001"/>
                    </a:lnTo>
                    <a:lnTo>
                      <a:pt x="4259554" y="6858001"/>
                    </a:lnTo>
                    <a:lnTo>
                      <a:pt x="4259554" y="6858002"/>
                    </a:lnTo>
                    <a:lnTo>
                      <a:pt x="0" y="6858002"/>
                    </a:lnTo>
                    <a:lnTo>
                      <a:pt x="0" y="2"/>
                    </a:lnTo>
                    <a:lnTo>
                      <a:pt x="3766492" y="1"/>
                    </a:lnTo>
                    <a:lnTo>
                      <a:pt x="3769210" y="21486"/>
                    </a:lnTo>
                    <a:close/>
                  </a:path>
                </a:pathLst>
              </a:custGeom>
              <a:solidFill>
                <a:schemeClr val="bg1">
                  <a:alpha val="86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CEDE579A-0A12-4A10-85D4-A8DA1663B8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697284" y="-1"/>
              <a:ext cx="884241" cy="6858002"/>
              <a:chOff x="3697284" y="-1"/>
              <a:chExt cx="884241" cy="6858002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15CA79E3-BA58-419A-8541-7498AC2633F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697284" y="-1"/>
                <a:ext cx="884241" cy="6858001"/>
                <a:chOff x="3697284" y="-1"/>
                <a:chExt cx="884241" cy="6858001"/>
              </a:xfrm>
              <a:solidFill>
                <a:srgbClr val="FFFFFF"/>
              </a:solidFill>
              <a:effectLst/>
            </p:grpSpPr>
            <p:sp>
              <p:nvSpPr>
                <p:cNvPr id="17" name="Freeform: Shape 16">
                  <a:extLst>
                    <a:ext uri="{FF2B5EF4-FFF2-40B4-BE49-F238E27FC236}">
                      <a16:creationId xmlns:a16="http://schemas.microsoft.com/office/drawing/2014/main" id="{2348C622-BC44-4959-B64E-427015FD1FF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05641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" name="Freeform: Shape 17">
                  <a:extLst>
                    <a:ext uri="{FF2B5EF4-FFF2-40B4-BE49-F238E27FC236}">
                      <a16:creationId xmlns:a16="http://schemas.microsoft.com/office/drawing/2014/main" id="{F8841A98-AA1D-4F65-A368-EF31110B07C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15166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E6609F08-9B2C-4879-AC68-E3E537BED7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697284" y="0"/>
                <a:ext cx="884241" cy="6858001"/>
                <a:chOff x="3697284" y="-1"/>
                <a:chExt cx="884241" cy="6858001"/>
              </a:xfrm>
              <a:blipFill>
                <a:blip r:embed="rId2">
                  <a:alphaModFix amt="57000"/>
                </a:blip>
                <a:tile tx="0" ty="0" sx="100000" sy="100000" flip="none" algn="tl"/>
              </a:blipFill>
              <a:effectLst/>
            </p:grpSpPr>
            <p:sp>
              <p:nvSpPr>
                <p:cNvPr id="15" name="Freeform: Shape 14">
                  <a:extLst>
                    <a:ext uri="{FF2B5EF4-FFF2-40B4-BE49-F238E27FC236}">
                      <a16:creationId xmlns:a16="http://schemas.microsoft.com/office/drawing/2014/main" id="{6910EFC9-D70D-42FD-BCCD-AB1F710BFD4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05641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" name="Freeform: Shape 15">
                  <a:extLst>
                    <a:ext uri="{FF2B5EF4-FFF2-40B4-BE49-F238E27FC236}">
                      <a16:creationId xmlns:a16="http://schemas.microsoft.com/office/drawing/2014/main" id="{83BEF371-1E22-4C4F-A62F-AC6B92CAE0B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15166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0316" y="1641752"/>
            <a:ext cx="1991915" cy="3213277"/>
          </a:xfrm>
        </p:spPr>
        <p:txBody>
          <a:bodyPr anchor="t">
            <a:normAutofit/>
          </a:bodyPr>
          <a:lstStyle/>
          <a:p>
            <a:r>
              <a:rPr lang="en-IN" sz="2700" dirty="0"/>
              <a:t>Data Preparation</a:t>
            </a:r>
          </a:p>
        </p:txBody>
      </p:sp>
      <p:graphicFrame>
        <p:nvGraphicFramePr>
          <p:cNvPr id="21" name="Content Placeholder 2">
            <a:extLst>
              <a:ext uri="{FF2B5EF4-FFF2-40B4-BE49-F238E27FC236}">
                <a16:creationId xmlns:a16="http://schemas.microsoft.com/office/drawing/2014/main" id="{48C4AEB4-D85D-57E1-58C2-D3DFF99A58E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05284418"/>
              </p:ext>
            </p:extLst>
          </p:nvPr>
        </p:nvGraphicFramePr>
        <p:xfrm>
          <a:off x="3882452" y="374754"/>
          <a:ext cx="5051685" cy="60860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450F9D7-6038-4E21-6C71-B111D50E5D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AA9EB15-2BCD-18B4-A1DA-BA15787412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8BC666F-CEEC-5FCE-A7DB-C018804F19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-1"/>
            <a:ext cx="3436144" cy="6858002"/>
            <a:chOff x="-2" y="-1"/>
            <a:chExt cx="4581527" cy="6858002"/>
          </a:xfrm>
          <a:effectLst>
            <a:outerShdw blurRad="381000" dist="50800" algn="ctr" rotWithShape="0">
              <a:srgbClr val="000000">
                <a:alpha val="10000"/>
              </a:srgbClr>
            </a:outerShdw>
          </a:effectLst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3C963450-DABF-5135-BC2D-C9ADFF7907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2" y="-1"/>
              <a:ext cx="4572002" cy="6858002"/>
              <a:chOff x="-2" y="-1"/>
              <a:chExt cx="4572002" cy="6858002"/>
            </a:xfrm>
            <a:effectLst/>
          </p:grpSpPr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4947EF1C-16DD-D537-CF29-EF2EAA3997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-2" y="-1"/>
                <a:ext cx="4572002" cy="6858002"/>
              </a:xfrm>
              <a:custGeom>
                <a:avLst/>
                <a:gdLst>
                  <a:gd name="connsiteX0" fmla="*/ 4214994 w 4572002"/>
                  <a:gd name="connsiteY0" fmla="*/ 6564620 h 6858002"/>
                  <a:gd name="connsiteX1" fmla="*/ 4214994 w 4572002"/>
                  <a:gd name="connsiteY1" fmla="*/ 6564621 h 6858002"/>
                  <a:gd name="connsiteX2" fmla="*/ 4237474 w 4572002"/>
                  <a:gd name="connsiteY2" fmla="*/ 6588626 h 6858002"/>
                  <a:gd name="connsiteX3" fmla="*/ 4254096 w 4572002"/>
                  <a:gd name="connsiteY3" fmla="*/ 6625225 h 6858002"/>
                  <a:gd name="connsiteX4" fmla="*/ 4247001 w 4572002"/>
                  <a:gd name="connsiteY4" fmla="*/ 6662540 h 6858002"/>
                  <a:gd name="connsiteX5" fmla="*/ 4247000 w 4572002"/>
                  <a:gd name="connsiteY5" fmla="*/ 6662541 h 6858002"/>
                  <a:gd name="connsiteX6" fmla="*/ 4246999 w 4572002"/>
                  <a:gd name="connsiteY6" fmla="*/ 6662544 h 6858002"/>
                  <a:gd name="connsiteX7" fmla="*/ 4235550 w 4572002"/>
                  <a:gd name="connsiteY7" fmla="*/ 6683027 h 6858002"/>
                  <a:gd name="connsiteX8" fmla="*/ 4232403 w 4572002"/>
                  <a:gd name="connsiteY8" fmla="*/ 6702976 h 6858002"/>
                  <a:gd name="connsiteX9" fmla="*/ 4232403 w 4572002"/>
                  <a:gd name="connsiteY9" fmla="*/ 6702977 h 6858002"/>
                  <a:gd name="connsiteX10" fmla="*/ 4246238 w 4572002"/>
                  <a:gd name="connsiteY10" fmla="*/ 6742553 h 6858002"/>
                  <a:gd name="connsiteX11" fmla="*/ 4246239 w 4572002"/>
                  <a:gd name="connsiteY11" fmla="*/ 6742555 h 6858002"/>
                  <a:gd name="connsiteX12" fmla="*/ 4265716 w 4572002"/>
                  <a:gd name="connsiteY12" fmla="*/ 6812062 h 6858002"/>
                  <a:gd name="connsiteX13" fmla="*/ 4265717 w 4572002"/>
                  <a:gd name="connsiteY13" fmla="*/ 6812064 h 6858002"/>
                  <a:gd name="connsiteX14" fmla="*/ 4265717 w 4572002"/>
                  <a:gd name="connsiteY14" fmla="*/ 6812063 h 6858002"/>
                  <a:gd name="connsiteX15" fmla="*/ 4265716 w 4572002"/>
                  <a:gd name="connsiteY15" fmla="*/ 6812062 h 6858002"/>
                  <a:gd name="connsiteX16" fmla="*/ 4260942 w 4572002"/>
                  <a:gd name="connsiteY16" fmla="*/ 6776800 h 6858002"/>
                  <a:gd name="connsiteX17" fmla="*/ 4246239 w 4572002"/>
                  <a:gd name="connsiteY17" fmla="*/ 6742555 h 6858002"/>
                  <a:gd name="connsiteX18" fmla="*/ 4246238 w 4572002"/>
                  <a:gd name="connsiteY18" fmla="*/ 6742552 h 6858002"/>
                  <a:gd name="connsiteX19" fmla="*/ 4232403 w 4572002"/>
                  <a:gd name="connsiteY19" fmla="*/ 6702976 h 6858002"/>
                  <a:gd name="connsiteX20" fmla="*/ 4246999 w 4572002"/>
                  <a:gd name="connsiteY20" fmla="*/ 6662544 h 6858002"/>
                  <a:gd name="connsiteX21" fmla="*/ 4247000 w 4572002"/>
                  <a:gd name="connsiteY21" fmla="*/ 6662542 h 6858002"/>
                  <a:gd name="connsiteX22" fmla="*/ 4247001 w 4572002"/>
                  <a:gd name="connsiteY22" fmla="*/ 6662540 h 6858002"/>
                  <a:gd name="connsiteX23" fmla="*/ 4254084 w 4572002"/>
                  <a:gd name="connsiteY23" fmla="*/ 6645552 h 6858002"/>
                  <a:gd name="connsiteX24" fmla="*/ 4254096 w 4572002"/>
                  <a:gd name="connsiteY24" fmla="*/ 6625225 h 6858002"/>
                  <a:gd name="connsiteX25" fmla="*/ 4254096 w 4572002"/>
                  <a:gd name="connsiteY25" fmla="*/ 6625224 h 6858002"/>
                  <a:gd name="connsiteX26" fmla="*/ 4237474 w 4572002"/>
                  <a:gd name="connsiteY26" fmla="*/ 6588625 h 6858002"/>
                  <a:gd name="connsiteX27" fmla="*/ 4295315 w 4572002"/>
                  <a:gd name="connsiteY27" fmla="*/ 6438981 h 6858002"/>
                  <a:gd name="connsiteX28" fmla="*/ 4275385 w 4572002"/>
                  <a:gd name="connsiteY28" fmla="*/ 6463840 h 6858002"/>
                  <a:gd name="connsiteX29" fmla="*/ 4275382 w 4572002"/>
                  <a:gd name="connsiteY29" fmla="*/ 6463849 h 6858002"/>
                  <a:gd name="connsiteX30" fmla="*/ 4261587 w 4572002"/>
                  <a:gd name="connsiteY30" fmla="*/ 6513012 h 6858002"/>
                  <a:gd name="connsiteX31" fmla="*/ 4242781 w 4572002"/>
                  <a:gd name="connsiteY31" fmla="*/ 6546194 h 6858002"/>
                  <a:gd name="connsiteX32" fmla="*/ 4242781 w 4572002"/>
                  <a:gd name="connsiteY32" fmla="*/ 6546195 h 6858002"/>
                  <a:gd name="connsiteX33" fmla="*/ 4259120 w 4572002"/>
                  <a:gd name="connsiteY33" fmla="*/ 6521804 h 6858002"/>
                  <a:gd name="connsiteX34" fmla="*/ 4261587 w 4572002"/>
                  <a:gd name="connsiteY34" fmla="*/ 6513012 h 6858002"/>
                  <a:gd name="connsiteX35" fmla="*/ 4264398 w 4572002"/>
                  <a:gd name="connsiteY35" fmla="*/ 6508052 h 6858002"/>
                  <a:gd name="connsiteX36" fmla="*/ 4275382 w 4572002"/>
                  <a:gd name="connsiteY36" fmla="*/ 6463849 h 6858002"/>
                  <a:gd name="connsiteX37" fmla="*/ 4275385 w 4572002"/>
                  <a:gd name="connsiteY37" fmla="*/ 6463841 h 6858002"/>
                  <a:gd name="connsiteX38" fmla="*/ 4295315 w 4572002"/>
                  <a:gd name="connsiteY38" fmla="*/ 6438981 h 6858002"/>
                  <a:gd name="connsiteX39" fmla="*/ 4381289 w 4572002"/>
                  <a:gd name="connsiteY39" fmla="*/ 6365204 h 6858002"/>
                  <a:gd name="connsiteX40" fmla="*/ 4380008 w 4572002"/>
                  <a:gd name="connsiteY40" fmla="*/ 6387910 h 6858002"/>
                  <a:gd name="connsiteX41" fmla="*/ 4378243 w 4572002"/>
                  <a:gd name="connsiteY41" fmla="*/ 6391549 h 6858002"/>
                  <a:gd name="connsiteX42" fmla="*/ 4370589 w 4572002"/>
                  <a:gd name="connsiteY42" fmla="*/ 6407332 h 6858002"/>
                  <a:gd name="connsiteX43" fmla="*/ 4370589 w 4572002"/>
                  <a:gd name="connsiteY43" fmla="*/ 6407333 h 6858002"/>
                  <a:gd name="connsiteX44" fmla="*/ 4378243 w 4572002"/>
                  <a:gd name="connsiteY44" fmla="*/ 6391549 h 6858002"/>
                  <a:gd name="connsiteX45" fmla="*/ 4380008 w 4572002"/>
                  <a:gd name="connsiteY45" fmla="*/ 6387910 h 6858002"/>
                  <a:gd name="connsiteX46" fmla="*/ 4142220 w 4572002"/>
                  <a:gd name="connsiteY46" fmla="*/ 4221391 h 6858002"/>
                  <a:gd name="connsiteX47" fmla="*/ 4142220 w 4572002"/>
                  <a:gd name="connsiteY47" fmla="*/ 4221392 h 6858002"/>
                  <a:gd name="connsiteX48" fmla="*/ 4147936 w 4572002"/>
                  <a:gd name="connsiteY48" fmla="*/ 4253015 h 6858002"/>
                  <a:gd name="connsiteX49" fmla="*/ 4187752 w 4572002"/>
                  <a:gd name="connsiteY49" fmla="*/ 4324646 h 6858002"/>
                  <a:gd name="connsiteX50" fmla="*/ 4196706 w 4572002"/>
                  <a:gd name="connsiteY50" fmla="*/ 4363891 h 6858002"/>
                  <a:gd name="connsiteX51" fmla="*/ 4195944 w 4572002"/>
                  <a:gd name="connsiteY51" fmla="*/ 4482004 h 6858002"/>
                  <a:gd name="connsiteX52" fmla="*/ 4135934 w 4572002"/>
                  <a:gd name="connsiteY52" fmla="*/ 4659174 h 6858002"/>
                  <a:gd name="connsiteX53" fmla="*/ 4127932 w 4572002"/>
                  <a:gd name="connsiteY53" fmla="*/ 4677655 h 6858002"/>
                  <a:gd name="connsiteX54" fmla="*/ 4118025 w 4572002"/>
                  <a:gd name="connsiteY54" fmla="*/ 4767764 h 6858002"/>
                  <a:gd name="connsiteX55" fmla="*/ 4116716 w 4572002"/>
                  <a:gd name="connsiteY55" fmla="*/ 4800483 h 6858002"/>
                  <a:gd name="connsiteX56" fmla="*/ 4116716 w 4572002"/>
                  <a:gd name="connsiteY56" fmla="*/ 4800484 h 6858002"/>
                  <a:gd name="connsiteX57" fmla="*/ 4131552 w 4572002"/>
                  <a:gd name="connsiteY57" fmla="*/ 4828917 h 6858002"/>
                  <a:gd name="connsiteX58" fmla="*/ 4153733 w 4572002"/>
                  <a:gd name="connsiteY58" fmla="*/ 4863343 h 6858002"/>
                  <a:gd name="connsiteX59" fmla="*/ 4161262 w 4572002"/>
                  <a:gd name="connsiteY59" fmla="*/ 4889275 h 6858002"/>
                  <a:gd name="connsiteX60" fmla="*/ 4159557 w 4572002"/>
                  <a:gd name="connsiteY60" fmla="*/ 4912168 h 6858002"/>
                  <a:gd name="connsiteX61" fmla="*/ 4158155 w 4572002"/>
                  <a:gd name="connsiteY61" fmla="*/ 4933804 h 6858002"/>
                  <a:gd name="connsiteX62" fmla="*/ 4158155 w 4572002"/>
                  <a:gd name="connsiteY62" fmla="*/ 4933805 h 6858002"/>
                  <a:gd name="connsiteX63" fmla="*/ 4162914 w 4572002"/>
                  <a:gd name="connsiteY63" fmla="*/ 4952673 h 6858002"/>
                  <a:gd name="connsiteX64" fmla="*/ 4165707 w 4572002"/>
                  <a:gd name="connsiteY64" fmla="*/ 4957454 h 6858002"/>
                  <a:gd name="connsiteX65" fmla="*/ 4166985 w 4572002"/>
                  <a:gd name="connsiteY65" fmla="*/ 4961456 h 6858002"/>
                  <a:gd name="connsiteX66" fmla="*/ 4182989 w 4572002"/>
                  <a:gd name="connsiteY66" fmla="*/ 4987038 h 6858002"/>
                  <a:gd name="connsiteX67" fmla="*/ 4209468 w 4572002"/>
                  <a:gd name="connsiteY67" fmla="*/ 5041522 h 6858002"/>
                  <a:gd name="connsiteX68" fmla="*/ 4216684 w 4572002"/>
                  <a:gd name="connsiteY68" fmla="*/ 5072376 h 6858002"/>
                  <a:gd name="connsiteX69" fmla="*/ 4222587 w 4572002"/>
                  <a:gd name="connsiteY69" fmla="*/ 5087441 h 6858002"/>
                  <a:gd name="connsiteX70" fmla="*/ 4235615 w 4572002"/>
                  <a:gd name="connsiteY70" fmla="*/ 5133220 h 6858002"/>
                  <a:gd name="connsiteX71" fmla="*/ 4235616 w 4572002"/>
                  <a:gd name="connsiteY71" fmla="*/ 5133225 h 6858002"/>
                  <a:gd name="connsiteX72" fmla="*/ 4228901 w 4572002"/>
                  <a:gd name="connsiteY72" fmla="*/ 5166113 h 6858002"/>
                  <a:gd name="connsiteX73" fmla="*/ 4228901 w 4572002"/>
                  <a:gd name="connsiteY73" fmla="*/ 5166114 h 6858002"/>
                  <a:gd name="connsiteX74" fmla="*/ 4229593 w 4572002"/>
                  <a:gd name="connsiteY74" fmla="*/ 5172091 h 6858002"/>
                  <a:gd name="connsiteX75" fmla="*/ 4232139 w 4572002"/>
                  <a:gd name="connsiteY75" fmla="*/ 5179068 h 6858002"/>
                  <a:gd name="connsiteX76" fmla="*/ 4231973 w 4572002"/>
                  <a:gd name="connsiteY76" fmla="*/ 5229434 h 6858002"/>
                  <a:gd name="connsiteX77" fmla="*/ 4225669 w 4572002"/>
                  <a:gd name="connsiteY77" fmla="*/ 5241089 h 6858002"/>
                  <a:gd name="connsiteX78" fmla="*/ 4208517 w 4572002"/>
                  <a:gd name="connsiteY78" fmla="*/ 5272796 h 6858002"/>
                  <a:gd name="connsiteX79" fmla="*/ 4184613 w 4572002"/>
                  <a:gd name="connsiteY79" fmla="*/ 5312288 h 6858002"/>
                  <a:gd name="connsiteX80" fmla="*/ 4183557 w 4572002"/>
                  <a:gd name="connsiteY80" fmla="*/ 5321350 h 6858002"/>
                  <a:gd name="connsiteX81" fmla="*/ 4181083 w 4572002"/>
                  <a:gd name="connsiteY81" fmla="*/ 5326163 h 6858002"/>
                  <a:gd name="connsiteX82" fmla="*/ 4179637 w 4572002"/>
                  <a:gd name="connsiteY82" fmla="*/ 5355014 h 6858002"/>
                  <a:gd name="connsiteX83" fmla="*/ 4179637 w 4572002"/>
                  <a:gd name="connsiteY83" fmla="*/ 5355015 h 6858002"/>
                  <a:gd name="connsiteX84" fmla="*/ 4184513 w 4572002"/>
                  <a:gd name="connsiteY84" fmla="*/ 5385385 h 6858002"/>
                  <a:gd name="connsiteX85" fmla="*/ 4192704 w 4572002"/>
                  <a:gd name="connsiteY85" fmla="*/ 5425583 h 6858002"/>
                  <a:gd name="connsiteX86" fmla="*/ 4204327 w 4572002"/>
                  <a:gd name="connsiteY86" fmla="*/ 5480638 h 6858002"/>
                  <a:gd name="connsiteX87" fmla="*/ 4208850 w 4572002"/>
                  <a:gd name="connsiteY87" fmla="*/ 5507668 h 6858002"/>
                  <a:gd name="connsiteX88" fmla="*/ 4198232 w 4572002"/>
                  <a:gd name="connsiteY88" fmla="*/ 5531692 h 6858002"/>
                  <a:gd name="connsiteX89" fmla="*/ 4198231 w 4572002"/>
                  <a:gd name="connsiteY89" fmla="*/ 5531693 h 6858002"/>
                  <a:gd name="connsiteX90" fmla="*/ 4188085 w 4572002"/>
                  <a:gd name="connsiteY90" fmla="*/ 5547578 h 6858002"/>
                  <a:gd name="connsiteX91" fmla="*/ 4188085 w 4572002"/>
                  <a:gd name="connsiteY91" fmla="*/ 5547579 h 6858002"/>
                  <a:gd name="connsiteX92" fmla="*/ 4197659 w 4572002"/>
                  <a:gd name="connsiteY92" fmla="*/ 5562747 h 6858002"/>
                  <a:gd name="connsiteX93" fmla="*/ 4268907 w 4572002"/>
                  <a:gd name="connsiteY93" fmla="*/ 5704484 h 6858002"/>
                  <a:gd name="connsiteX94" fmla="*/ 4274812 w 4572002"/>
                  <a:gd name="connsiteY94" fmla="*/ 5740489 h 6858002"/>
                  <a:gd name="connsiteX95" fmla="*/ 4283578 w 4572002"/>
                  <a:gd name="connsiteY95" fmla="*/ 5760874 h 6858002"/>
                  <a:gd name="connsiteX96" fmla="*/ 4371973 w 4572002"/>
                  <a:gd name="connsiteY96" fmla="*/ 5883752 h 6858002"/>
                  <a:gd name="connsiteX97" fmla="*/ 4371974 w 4572002"/>
                  <a:gd name="connsiteY97" fmla="*/ 5883757 h 6858002"/>
                  <a:gd name="connsiteX98" fmla="*/ 4389877 w 4572002"/>
                  <a:gd name="connsiteY98" fmla="*/ 5935946 h 6858002"/>
                  <a:gd name="connsiteX99" fmla="*/ 4389878 w 4572002"/>
                  <a:gd name="connsiteY99" fmla="*/ 5935950 h 6858002"/>
                  <a:gd name="connsiteX100" fmla="*/ 4386259 w 4572002"/>
                  <a:gd name="connsiteY100" fmla="*/ 5993290 h 6858002"/>
                  <a:gd name="connsiteX101" fmla="*/ 4386259 w 4572002"/>
                  <a:gd name="connsiteY101" fmla="*/ 5993291 h 6858002"/>
                  <a:gd name="connsiteX102" fmla="*/ 4379782 w 4572002"/>
                  <a:gd name="connsiteY102" fmla="*/ 6026440 h 6858002"/>
                  <a:gd name="connsiteX103" fmla="*/ 4323583 w 4572002"/>
                  <a:gd name="connsiteY103" fmla="*/ 6108738 h 6858002"/>
                  <a:gd name="connsiteX104" fmla="*/ 4309890 w 4572002"/>
                  <a:gd name="connsiteY104" fmla="*/ 6133314 h 6858002"/>
                  <a:gd name="connsiteX105" fmla="*/ 4309890 w 4572002"/>
                  <a:gd name="connsiteY105" fmla="*/ 6133315 h 6858002"/>
                  <a:gd name="connsiteX106" fmla="*/ 4313591 w 4572002"/>
                  <a:gd name="connsiteY106" fmla="*/ 6143190 h 6858002"/>
                  <a:gd name="connsiteX107" fmla="*/ 4325486 w 4572002"/>
                  <a:gd name="connsiteY107" fmla="*/ 6155600 h 6858002"/>
                  <a:gd name="connsiteX108" fmla="*/ 4325488 w 4572002"/>
                  <a:gd name="connsiteY108" fmla="*/ 6155603 h 6858002"/>
                  <a:gd name="connsiteX109" fmla="*/ 4364160 w 4572002"/>
                  <a:gd name="connsiteY109" fmla="*/ 6228757 h 6858002"/>
                  <a:gd name="connsiteX110" fmla="*/ 4381497 w 4572002"/>
                  <a:gd name="connsiteY110" fmla="*/ 6361540 h 6858002"/>
                  <a:gd name="connsiteX111" fmla="*/ 4381497 w 4572002"/>
                  <a:gd name="connsiteY111" fmla="*/ 6361539 h 6858002"/>
                  <a:gd name="connsiteX112" fmla="*/ 4364160 w 4572002"/>
                  <a:gd name="connsiteY112" fmla="*/ 6228756 h 6858002"/>
                  <a:gd name="connsiteX113" fmla="*/ 4325488 w 4572002"/>
                  <a:gd name="connsiteY113" fmla="*/ 6155602 h 6858002"/>
                  <a:gd name="connsiteX114" fmla="*/ 4325486 w 4572002"/>
                  <a:gd name="connsiteY114" fmla="*/ 6155600 h 6858002"/>
                  <a:gd name="connsiteX115" fmla="*/ 4309890 w 4572002"/>
                  <a:gd name="connsiteY115" fmla="*/ 6133315 h 6858002"/>
                  <a:gd name="connsiteX116" fmla="*/ 4323583 w 4572002"/>
                  <a:gd name="connsiteY116" fmla="*/ 6108739 h 6858002"/>
                  <a:gd name="connsiteX117" fmla="*/ 4379782 w 4572002"/>
                  <a:gd name="connsiteY117" fmla="*/ 6026441 h 6858002"/>
                  <a:gd name="connsiteX118" fmla="*/ 4386259 w 4572002"/>
                  <a:gd name="connsiteY118" fmla="*/ 5993292 h 6858002"/>
                  <a:gd name="connsiteX119" fmla="*/ 4386259 w 4572002"/>
                  <a:gd name="connsiteY119" fmla="*/ 5993290 h 6858002"/>
                  <a:gd name="connsiteX120" fmla="*/ 4389712 w 4572002"/>
                  <a:gd name="connsiteY120" fmla="*/ 5964477 h 6858002"/>
                  <a:gd name="connsiteX121" fmla="*/ 4389878 w 4572002"/>
                  <a:gd name="connsiteY121" fmla="*/ 5935950 h 6858002"/>
                  <a:gd name="connsiteX122" fmla="*/ 4389878 w 4572002"/>
                  <a:gd name="connsiteY122" fmla="*/ 5935949 h 6858002"/>
                  <a:gd name="connsiteX123" fmla="*/ 4389877 w 4572002"/>
                  <a:gd name="connsiteY123" fmla="*/ 5935946 h 6858002"/>
                  <a:gd name="connsiteX124" fmla="*/ 4382997 w 4572002"/>
                  <a:gd name="connsiteY124" fmla="*/ 5909351 h 6858002"/>
                  <a:gd name="connsiteX125" fmla="*/ 4371974 w 4572002"/>
                  <a:gd name="connsiteY125" fmla="*/ 5883757 h 6858002"/>
                  <a:gd name="connsiteX126" fmla="*/ 4371973 w 4572002"/>
                  <a:gd name="connsiteY126" fmla="*/ 5883751 h 6858002"/>
                  <a:gd name="connsiteX127" fmla="*/ 4283578 w 4572002"/>
                  <a:gd name="connsiteY127" fmla="*/ 5760873 h 6858002"/>
                  <a:gd name="connsiteX128" fmla="*/ 4274812 w 4572002"/>
                  <a:gd name="connsiteY128" fmla="*/ 5740488 h 6858002"/>
                  <a:gd name="connsiteX129" fmla="*/ 4268907 w 4572002"/>
                  <a:gd name="connsiteY129" fmla="*/ 5704483 h 6858002"/>
                  <a:gd name="connsiteX130" fmla="*/ 4197659 w 4572002"/>
                  <a:gd name="connsiteY130" fmla="*/ 5562746 h 6858002"/>
                  <a:gd name="connsiteX131" fmla="*/ 4188085 w 4572002"/>
                  <a:gd name="connsiteY131" fmla="*/ 5547578 h 6858002"/>
                  <a:gd name="connsiteX132" fmla="*/ 4198231 w 4572002"/>
                  <a:gd name="connsiteY132" fmla="*/ 5531694 h 6858002"/>
                  <a:gd name="connsiteX133" fmla="*/ 4198232 w 4572002"/>
                  <a:gd name="connsiteY133" fmla="*/ 5531692 h 6858002"/>
                  <a:gd name="connsiteX134" fmla="*/ 4206630 w 4572002"/>
                  <a:gd name="connsiteY134" fmla="*/ 5520422 h 6858002"/>
                  <a:gd name="connsiteX135" fmla="*/ 4208850 w 4572002"/>
                  <a:gd name="connsiteY135" fmla="*/ 5507668 h 6858002"/>
                  <a:gd name="connsiteX136" fmla="*/ 4208850 w 4572002"/>
                  <a:gd name="connsiteY136" fmla="*/ 5507667 h 6858002"/>
                  <a:gd name="connsiteX137" fmla="*/ 4204327 w 4572002"/>
                  <a:gd name="connsiteY137" fmla="*/ 5480637 h 6858002"/>
                  <a:gd name="connsiteX138" fmla="*/ 4192704 w 4572002"/>
                  <a:gd name="connsiteY138" fmla="*/ 5425582 h 6858002"/>
                  <a:gd name="connsiteX139" fmla="*/ 4184513 w 4572002"/>
                  <a:gd name="connsiteY139" fmla="*/ 5385384 h 6858002"/>
                  <a:gd name="connsiteX140" fmla="*/ 4179637 w 4572002"/>
                  <a:gd name="connsiteY140" fmla="*/ 5355014 h 6858002"/>
                  <a:gd name="connsiteX141" fmla="*/ 4183557 w 4572002"/>
                  <a:gd name="connsiteY141" fmla="*/ 5321350 h 6858002"/>
                  <a:gd name="connsiteX142" fmla="*/ 4208517 w 4572002"/>
                  <a:gd name="connsiteY142" fmla="*/ 5272797 h 6858002"/>
                  <a:gd name="connsiteX143" fmla="*/ 4225669 w 4572002"/>
                  <a:gd name="connsiteY143" fmla="*/ 5241089 h 6858002"/>
                  <a:gd name="connsiteX144" fmla="*/ 4231973 w 4572002"/>
                  <a:gd name="connsiteY144" fmla="*/ 5229433 h 6858002"/>
                  <a:gd name="connsiteX145" fmla="*/ 4232139 w 4572002"/>
                  <a:gd name="connsiteY145" fmla="*/ 5179068 h 6858002"/>
                  <a:gd name="connsiteX146" fmla="*/ 4232139 w 4572002"/>
                  <a:gd name="connsiteY146" fmla="*/ 5179067 h 6858002"/>
                  <a:gd name="connsiteX147" fmla="*/ 4229593 w 4572002"/>
                  <a:gd name="connsiteY147" fmla="*/ 5172090 h 6858002"/>
                  <a:gd name="connsiteX148" fmla="*/ 4228901 w 4572002"/>
                  <a:gd name="connsiteY148" fmla="*/ 5166114 h 6858002"/>
                  <a:gd name="connsiteX149" fmla="*/ 4235616 w 4572002"/>
                  <a:gd name="connsiteY149" fmla="*/ 5133225 h 6858002"/>
                  <a:gd name="connsiteX150" fmla="*/ 4235616 w 4572002"/>
                  <a:gd name="connsiteY150" fmla="*/ 5133224 h 6858002"/>
                  <a:gd name="connsiteX151" fmla="*/ 4235615 w 4572002"/>
                  <a:gd name="connsiteY151" fmla="*/ 5133220 h 6858002"/>
                  <a:gd name="connsiteX152" fmla="*/ 4228473 w 4572002"/>
                  <a:gd name="connsiteY152" fmla="*/ 5102461 h 6858002"/>
                  <a:gd name="connsiteX153" fmla="*/ 4222587 w 4572002"/>
                  <a:gd name="connsiteY153" fmla="*/ 5087441 h 6858002"/>
                  <a:gd name="connsiteX154" fmla="*/ 4222582 w 4572002"/>
                  <a:gd name="connsiteY154" fmla="*/ 5087423 h 6858002"/>
                  <a:gd name="connsiteX155" fmla="*/ 4209468 w 4572002"/>
                  <a:gd name="connsiteY155" fmla="*/ 5041521 h 6858002"/>
                  <a:gd name="connsiteX156" fmla="*/ 4182989 w 4572002"/>
                  <a:gd name="connsiteY156" fmla="*/ 4987037 h 6858002"/>
                  <a:gd name="connsiteX157" fmla="*/ 4165707 w 4572002"/>
                  <a:gd name="connsiteY157" fmla="*/ 4957454 h 6858002"/>
                  <a:gd name="connsiteX158" fmla="*/ 4158155 w 4572002"/>
                  <a:gd name="connsiteY158" fmla="*/ 4933805 h 6858002"/>
                  <a:gd name="connsiteX159" fmla="*/ 4159557 w 4572002"/>
                  <a:gd name="connsiteY159" fmla="*/ 4912169 h 6858002"/>
                  <a:gd name="connsiteX160" fmla="*/ 4161262 w 4572002"/>
                  <a:gd name="connsiteY160" fmla="*/ 4889276 h 6858002"/>
                  <a:gd name="connsiteX161" fmla="*/ 4161262 w 4572002"/>
                  <a:gd name="connsiteY161" fmla="*/ 4889275 h 6858002"/>
                  <a:gd name="connsiteX162" fmla="*/ 4156484 w 4572002"/>
                  <a:gd name="connsiteY162" fmla="*/ 4867614 h 6858002"/>
                  <a:gd name="connsiteX163" fmla="*/ 4153733 w 4572002"/>
                  <a:gd name="connsiteY163" fmla="*/ 4863343 h 6858002"/>
                  <a:gd name="connsiteX164" fmla="*/ 4151983 w 4572002"/>
                  <a:gd name="connsiteY164" fmla="*/ 4857317 h 6858002"/>
                  <a:gd name="connsiteX165" fmla="*/ 4131552 w 4572002"/>
                  <a:gd name="connsiteY165" fmla="*/ 4828916 h 6858002"/>
                  <a:gd name="connsiteX166" fmla="*/ 4116716 w 4572002"/>
                  <a:gd name="connsiteY166" fmla="*/ 4800483 h 6858002"/>
                  <a:gd name="connsiteX167" fmla="*/ 4118025 w 4572002"/>
                  <a:gd name="connsiteY167" fmla="*/ 4767765 h 6858002"/>
                  <a:gd name="connsiteX168" fmla="*/ 4127932 w 4572002"/>
                  <a:gd name="connsiteY168" fmla="*/ 4677656 h 6858002"/>
                  <a:gd name="connsiteX169" fmla="*/ 4135934 w 4572002"/>
                  <a:gd name="connsiteY169" fmla="*/ 4659175 h 6858002"/>
                  <a:gd name="connsiteX170" fmla="*/ 4195944 w 4572002"/>
                  <a:gd name="connsiteY170" fmla="*/ 4482005 h 6858002"/>
                  <a:gd name="connsiteX171" fmla="*/ 4196706 w 4572002"/>
                  <a:gd name="connsiteY171" fmla="*/ 4363891 h 6858002"/>
                  <a:gd name="connsiteX172" fmla="*/ 4196706 w 4572002"/>
                  <a:gd name="connsiteY172" fmla="*/ 4363890 h 6858002"/>
                  <a:gd name="connsiteX173" fmla="*/ 4187752 w 4572002"/>
                  <a:gd name="connsiteY173" fmla="*/ 4324645 h 6858002"/>
                  <a:gd name="connsiteX174" fmla="*/ 4147936 w 4572002"/>
                  <a:gd name="connsiteY174" fmla="*/ 4253014 h 6858002"/>
                  <a:gd name="connsiteX175" fmla="*/ 4211111 w 4572002"/>
                  <a:gd name="connsiteY175" fmla="*/ 2836172 h 6858002"/>
                  <a:gd name="connsiteX176" fmla="*/ 4202421 w 4572002"/>
                  <a:gd name="connsiteY176" fmla="*/ 2848793 h 6858002"/>
                  <a:gd name="connsiteX177" fmla="*/ 4186816 w 4572002"/>
                  <a:gd name="connsiteY177" fmla="*/ 2897785 h 6858002"/>
                  <a:gd name="connsiteX178" fmla="*/ 4185787 w 4572002"/>
                  <a:gd name="connsiteY178" fmla="*/ 2903551 h 6858002"/>
                  <a:gd name="connsiteX179" fmla="*/ 4182513 w 4572002"/>
                  <a:gd name="connsiteY179" fmla="*/ 2914328 h 6858002"/>
                  <a:gd name="connsiteX180" fmla="*/ 4177882 w 4572002"/>
                  <a:gd name="connsiteY180" fmla="*/ 2947858 h 6858002"/>
                  <a:gd name="connsiteX181" fmla="*/ 4177881 w 4572002"/>
                  <a:gd name="connsiteY181" fmla="*/ 2947862 h 6858002"/>
                  <a:gd name="connsiteX182" fmla="*/ 4177881 w 4572002"/>
                  <a:gd name="connsiteY182" fmla="*/ 2947863 h 6858002"/>
                  <a:gd name="connsiteX183" fmla="*/ 4181465 w 4572002"/>
                  <a:gd name="connsiteY183" fmla="*/ 2982149 h 6858002"/>
                  <a:gd name="connsiteX184" fmla="*/ 4193158 w 4572002"/>
                  <a:gd name="connsiteY184" fmla="*/ 3077402 h 6858002"/>
                  <a:gd name="connsiteX185" fmla="*/ 4180703 w 4572002"/>
                  <a:gd name="connsiteY185" fmla="*/ 3172654 h 6858002"/>
                  <a:gd name="connsiteX186" fmla="*/ 4133076 w 4572002"/>
                  <a:gd name="connsiteY186" fmla="*/ 3489467 h 6858002"/>
                  <a:gd name="connsiteX187" fmla="*/ 4110977 w 4572002"/>
                  <a:gd name="connsiteY187" fmla="*/ 3544713 h 6858002"/>
                  <a:gd name="connsiteX188" fmla="*/ 4093355 w 4572002"/>
                  <a:gd name="connsiteY188" fmla="*/ 3574408 h 6858002"/>
                  <a:gd name="connsiteX189" fmla="*/ 4093355 w 4572002"/>
                  <a:gd name="connsiteY189" fmla="*/ 3574409 h 6858002"/>
                  <a:gd name="connsiteX190" fmla="*/ 4105453 w 4572002"/>
                  <a:gd name="connsiteY190" fmla="*/ 3606818 h 6858002"/>
                  <a:gd name="connsiteX191" fmla="*/ 4118979 w 4572002"/>
                  <a:gd name="connsiteY191" fmla="*/ 3630633 h 6858002"/>
                  <a:gd name="connsiteX192" fmla="*/ 4136708 w 4572002"/>
                  <a:gd name="connsiteY192" fmla="*/ 3654416 h 6858002"/>
                  <a:gd name="connsiteX193" fmla="*/ 4140382 w 4572002"/>
                  <a:gd name="connsiteY193" fmla="*/ 3668940 h 6858002"/>
                  <a:gd name="connsiteX194" fmla="*/ 4143220 w 4572002"/>
                  <a:gd name="connsiteY194" fmla="*/ 3680164 h 6858002"/>
                  <a:gd name="connsiteX195" fmla="*/ 4139172 w 4572002"/>
                  <a:gd name="connsiteY195" fmla="*/ 3734837 h 6858002"/>
                  <a:gd name="connsiteX196" fmla="*/ 4139172 w 4572002"/>
                  <a:gd name="connsiteY196" fmla="*/ 3734838 h 6858002"/>
                  <a:gd name="connsiteX197" fmla="*/ 4139554 w 4572002"/>
                  <a:gd name="connsiteY197" fmla="*/ 3754653 h 6858002"/>
                  <a:gd name="connsiteX198" fmla="*/ 4145911 w 4572002"/>
                  <a:gd name="connsiteY198" fmla="*/ 3789776 h 6858002"/>
                  <a:gd name="connsiteX199" fmla="*/ 4130980 w 4572002"/>
                  <a:gd name="connsiteY199" fmla="*/ 3822472 h 6858002"/>
                  <a:gd name="connsiteX200" fmla="*/ 4116645 w 4572002"/>
                  <a:gd name="connsiteY200" fmla="*/ 3852619 h 6858002"/>
                  <a:gd name="connsiteX201" fmla="*/ 4116645 w 4572002"/>
                  <a:gd name="connsiteY201" fmla="*/ 3852620 h 6858002"/>
                  <a:gd name="connsiteX202" fmla="*/ 4117425 w 4572002"/>
                  <a:gd name="connsiteY202" fmla="*/ 3868764 h 6858002"/>
                  <a:gd name="connsiteX203" fmla="*/ 4126028 w 4572002"/>
                  <a:gd name="connsiteY203" fmla="*/ 3885337 h 6858002"/>
                  <a:gd name="connsiteX204" fmla="*/ 4126028 w 4572002"/>
                  <a:gd name="connsiteY204" fmla="*/ 3885339 h 6858002"/>
                  <a:gd name="connsiteX205" fmla="*/ 4148409 w 4572002"/>
                  <a:gd name="connsiteY205" fmla="*/ 3923125 h 6858002"/>
                  <a:gd name="connsiteX206" fmla="*/ 4157913 w 4572002"/>
                  <a:gd name="connsiteY206" fmla="*/ 3962160 h 6858002"/>
                  <a:gd name="connsiteX207" fmla="*/ 4142221 w 4572002"/>
                  <a:gd name="connsiteY207" fmla="*/ 4043838 h 6858002"/>
                  <a:gd name="connsiteX208" fmla="*/ 4142220 w 4572002"/>
                  <a:gd name="connsiteY208" fmla="*/ 4043839 h 6858002"/>
                  <a:gd name="connsiteX209" fmla="*/ 4127099 w 4572002"/>
                  <a:gd name="connsiteY209" fmla="*/ 4103825 h 6858002"/>
                  <a:gd name="connsiteX210" fmla="*/ 4127099 w 4572002"/>
                  <a:gd name="connsiteY210" fmla="*/ 4103826 h 6858002"/>
                  <a:gd name="connsiteX211" fmla="*/ 4129066 w 4572002"/>
                  <a:gd name="connsiteY211" fmla="*/ 4134256 h 6858002"/>
                  <a:gd name="connsiteX212" fmla="*/ 4138410 w 4572002"/>
                  <a:gd name="connsiteY212" fmla="*/ 4165382 h 6858002"/>
                  <a:gd name="connsiteX213" fmla="*/ 4138410 w 4572002"/>
                  <a:gd name="connsiteY213" fmla="*/ 4165384 h 6858002"/>
                  <a:gd name="connsiteX214" fmla="*/ 4142315 w 4572002"/>
                  <a:gd name="connsiteY214" fmla="*/ 4192388 h 6858002"/>
                  <a:gd name="connsiteX215" fmla="*/ 4142315 w 4572002"/>
                  <a:gd name="connsiteY215" fmla="*/ 4192387 h 6858002"/>
                  <a:gd name="connsiteX216" fmla="*/ 4138410 w 4572002"/>
                  <a:gd name="connsiteY216" fmla="*/ 4165383 h 6858002"/>
                  <a:gd name="connsiteX217" fmla="*/ 4138410 w 4572002"/>
                  <a:gd name="connsiteY217" fmla="*/ 4165382 h 6858002"/>
                  <a:gd name="connsiteX218" fmla="*/ 4127099 w 4572002"/>
                  <a:gd name="connsiteY218" fmla="*/ 4103826 h 6858002"/>
                  <a:gd name="connsiteX219" fmla="*/ 4142220 w 4572002"/>
                  <a:gd name="connsiteY219" fmla="*/ 4043840 h 6858002"/>
                  <a:gd name="connsiteX220" fmla="*/ 4142221 w 4572002"/>
                  <a:gd name="connsiteY220" fmla="*/ 4043838 h 6858002"/>
                  <a:gd name="connsiteX221" fmla="*/ 4155523 w 4572002"/>
                  <a:gd name="connsiteY221" fmla="*/ 4002410 h 6858002"/>
                  <a:gd name="connsiteX222" fmla="*/ 4157913 w 4572002"/>
                  <a:gd name="connsiteY222" fmla="*/ 3962160 h 6858002"/>
                  <a:gd name="connsiteX223" fmla="*/ 4157913 w 4572002"/>
                  <a:gd name="connsiteY223" fmla="*/ 3962159 h 6858002"/>
                  <a:gd name="connsiteX224" fmla="*/ 4126028 w 4572002"/>
                  <a:gd name="connsiteY224" fmla="*/ 3885338 h 6858002"/>
                  <a:gd name="connsiteX225" fmla="*/ 4126028 w 4572002"/>
                  <a:gd name="connsiteY225" fmla="*/ 3885337 h 6858002"/>
                  <a:gd name="connsiteX226" fmla="*/ 4116645 w 4572002"/>
                  <a:gd name="connsiteY226" fmla="*/ 3852620 h 6858002"/>
                  <a:gd name="connsiteX227" fmla="*/ 4130980 w 4572002"/>
                  <a:gd name="connsiteY227" fmla="*/ 3822473 h 6858002"/>
                  <a:gd name="connsiteX228" fmla="*/ 4145911 w 4572002"/>
                  <a:gd name="connsiteY228" fmla="*/ 3789777 h 6858002"/>
                  <a:gd name="connsiteX229" fmla="*/ 4145911 w 4572002"/>
                  <a:gd name="connsiteY229" fmla="*/ 3789776 h 6858002"/>
                  <a:gd name="connsiteX230" fmla="*/ 4139554 w 4572002"/>
                  <a:gd name="connsiteY230" fmla="*/ 3754652 h 6858002"/>
                  <a:gd name="connsiteX231" fmla="*/ 4139172 w 4572002"/>
                  <a:gd name="connsiteY231" fmla="*/ 3734838 h 6858002"/>
                  <a:gd name="connsiteX232" fmla="*/ 4143220 w 4572002"/>
                  <a:gd name="connsiteY232" fmla="*/ 3680164 h 6858002"/>
                  <a:gd name="connsiteX233" fmla="*/ 4143220 w 4572002"/>
                  <a:gd name="connsiteY233" fmla="*/ 3680163 h 6858002"/>
                  <a:gd name="connsiteX234" fmla="*/ 4140382 w 4572002"/>
                  <a:gd name="connsiteY234" fmla="*/ 3668940 h 6858002"/>
                  <a:gd name="connsiteX235" fmla="*/ 4136708 w 4572002"/>
                  <a:gd name="connsiteY235" fmla="*/ 3654416 h 6858002"/>
                  <a:gd name="connsiteX236" fmla="*/ 4136708 w 4572002"/>
                  <a:gd name="connsiteY236" fmla="*/ 3654416 h 6858002"/>
                  <a:gd name="connsiteX237" fmla="*/ 4136708 w 4572002"/>
                  <a:gd name="connsiteY237" fmla="*/ 3654415 h 6858002"/>
                  <a:gd name="connsiteX238" fmla="*/ 4118979 w 4572002"/>
                  <a:gd name="connsiteY238" fmla="*/ 3630632 h 6858002"/>
                  <a:gd name="connsiteX239" fmla="*/ 4105453 w 4572002"/>
                  <a:gd name="connsiteY239" fmla="*/ 3606817 h 6858002"/>
                  <a:gd name="connsiteX240" fmla="*/ 4095707 w 4572002"/>
                  <a:gd name="connsiteY240" fmla="*/ 3587174 h 6858002"/>
                  <a:gd name="connsiteX241" fmla="*/ 4093355 w 4572002"/>
                  <a:gd name="connsiteY241" fmla="*/ 3574408 h 6858002"/>
                  <a:gd name="connsiteX242" fmla="*/ 4098434 w 4572002"/>
                  <a:gd name="connsiteY242" fmla="*/ 3562321 h 6858002"/>
                  <a:gd name="connsiteX243" fmla="*/ 4110977 w 4572002"/>
                  <a:gd name="connsiteY243" fmla="*/ 3544714 h 6858002"/>
                  <a:gd name="connsiteX244" fmla="*/ 4133076 w 4572002"/>
                  <a:gd name="connsiteY244" fmla="*/ 3489468 h 6858002"/>
                  <a:gd name="connsiteX245" fmla="*/ 4180703 w 4572002"/>
                  <a:gd name="connsiteY245" fmla="*/ 3172655 h 6858002"/>
                  <a:gd name="connsiteX246" fmla="*/ 4193158 w 4572002"/>
                  <a:gd name="connsiteY246" fmla="*/ 3077402 h 6858002"/>
                  <a:gd name="connsiteX247" fmla="*/ 4193158 w 4572002"/>
                  <a:gd name="connsiteY247" fmla="*/ 3077401 h 6858002"/>
                  <a:gd name="connsiteX248" fmla="*/ 4181465 w 4572002"/>
                  <a:gd name="connsiteY248" fmla="*/ 2982148 h 6858002"/>
                  <a:gd name="connsiteX249" fmla="*/ 4177881 w 4572002"/>
                  <a:gd name="connsiteY249" fmla="*/ 2947863 h 6858002"/>
                  <a:gd name="connsiteX250" fmla="*/ 4177882 w 4572002"/>
                  <a:gd name="connsiteY250" fmla="*/ 2947858 h 6858002"/>
                  <a:gd name="connsiteX251" fmla="*/ 4185787 w 4572002"/>
                  <a:gd name="connsiteY251" fmla="*/ 2903551 h 6858002"/>
                  <a:gd name="connsiteX252" fmla="*/ 4202421 w 4572002"/>
                  <a:gd name="connsiteY252" fmla="*/ 2848794 h 6858002"/>
                  <a:gd name="connsiteX253" fmla="*/ 4211111 w 4572002"/>
                  <a:gd name="connsiteY253" fmla="*/ 2836173 h 6858002"/>
                  <a:gd name="connsiteX254" fmla="*/ 3726625 w 4572002"/>
                  <a:gd name="connsiteY254" fmla="*/ 1508458 h 6858002"/>
                  <a:gd name="connsiteX255" fmla="*/ 3698531 w 4572002"/>
                  <a:gd name="connsiteY255" fmla="*/ 1596214 h 6858002"/>
                  <a:gd name="connsiteX256" fmla="*/ 3700436 w 4572002"/>
                  <a:gd name="connsiteY256" fmla="*/ 1624981 h 6858002"/>
                  <a:gd name="connsiteX257" fmla="*/ 3757017 w 4572002"/>
                  <a:gd name="connsiteY257" fmla="*/ 1697754 h 6858002"/>
                  <a:gd name="connsiteX258" fmla="*/ 3779686 w 4572002"/>
                  <a:gd name="connsiteY258" fmla="*/ 1733189 h 6858002"/>
                  <a:gd name="connsiteX259" fmla="*/ 3821407 w 4572002"/>
                  <a:gd name="connsiteY259" fmla="*/ 1833776 h 6858002"/>
                  <a:gd name="connsiteX260" fmla="*/ 3829028 w 4572002"/>
                  <a:gd name="connsiteY260" fmla="*/ 1842159 h 6858002"/>
                  <a:gd name="connsiteX261" fmla="*/ 3919519 w 4572002"/>
                  <a:gd name="connsiteY261" fmla="*/ 1916455 h 6858002"/>
                  <a:gd name="connsiteX262" fmla="*/ 3934949 w 4572002"/>
                  <a:gd name="connsiteY262" fmla="*/ 1933220 h 6858002"/>
                  <a:gd name="connsiteX263" fmla="*/ 3958954 w 4572002"/>
                  <a:gd name="connsiteY263" fmla="*/ 1953414 h 6858002"/>
                  <a:gd name="connsiteX264" fmla="*/ 4005437 w 4572002"/>
                  <a:gd name="connsiteY264" fmla="*/ 2016470 h 6858002"/>
                  <a:gd name="connsiteX265" fmla="*/ 4020296 w 4572002"/>
                  <a:gd name="connsiteY265" fmla="*/ 2094579 h 6858002"/>
                  <a:gd name="connsiteX266" fmla="*/ 4042967 w 4572002"/>
                  <a:gd name="connsiteY266" fmla="*/ 2188880 h 6858002"/>
                  <a:gd name="connsiteX267" fmla="*/ 4058207 w 4572002"/>
                  <a:gd name="connsiteY267" fmla="*/ 2228315 h 6858002"/>
                  <a:gd name="connsiteX268" fmla="*/ 4087164 w 4572002"/>
                  <a:gd name="connsiteY268" fmla="*/ 2334045 h 6858002"/>
                  <a:gd name="connsiteX269" fmla="*/ 4111549 w 4572002"/>
                  <a:gd name="connsiteY269" fmla="*/ 2409486 h 6858002"/>
                  <a:gd name="connsiteX270" fmla="*/ 4128650 w 4572002"/>
                  <a:gd name="connsiteY270" fmla="*/ 2435913 h 6858002"/>
                  <a:gd name="connsiteX271" fmla="*/ 4134481 w 4572002"/>
                  <a:gd name="connsiteY271" fmla="*/ 2463018 h 6858002"/>
                  <a:gd name="connsiteX272" fmla="*/ 4125839 w 4572002"/>
                  <a:gd name="connsiteY272" fmla="*/ 2518262 h 6858002"/>
                  <a:gd name="connsiteX273" fmla="*/ 4125838 w 4572002"/>
                  <a:gd name="connsiteY273" fmla="*/ 2518264 h 6858002"/>
                  <a:gd name="connsiteX274" fmla="*/ 4122194 w 4572002"/>
                  <a:gd name="connsiteY274" fmla="*/ 2545006 h 6858002"/>
                  <a:gd name="connsiteX275" fmla="*/ 4122194 w 4572002"/>
                  <a:gd name="connsiteY275" fmla="*/ 2545007 h 6858002"/>
                  <a:gd name="connsiteX276" fmla="*/ 4126408 w 4572002"/>
                  <a:gd name="connsiteY276" fmla="*/ 2571035 h 6858002"/>
                  <a:gd name="connsiteX277" fmla="*/ 4199563 w 4572002"/>
                  <a:gd name="connsiteY277" fmla="*/ 2668002 h 6858002"/>
                  <a:gd name="connsiteX278" fmla="*/ 4247953 w 4572002"/>
                  <a:gd name="connsiteY278" fmla="*/ 2745349 h 6858002"/>
                  <a:gd name="connsiteX279" fmla="*/ 4247954 w 4572002"/>
                  <a:gd name="connsiteY279" fmla="*/ 2745352 h 6858002"/>
                  <a:gd name="connsiteX280" fmla="*/ 4253873 w 4572002"/>
                  <a:gd name="connsiteY280" fmla="*/ 2778006 h 6858002"/>
                  <a:gd name="connsiteX281" fmla="*/ 4253453 w 4572002"/>
                  <a:gd name="connsiteY281" fmla="*/ 2785440 h 6858002"/>
                  <a:gd name="connsiteX282" fmla="*/ 4243374 w 4572002"/>
                  <a:gd name="connsiteY282" fmla="*/ 2811780 h 6858002"/>
                  <a:gd name="connsiteX283" fmla="*/ 4243371 w 4572002"/>
                  <a:gd name="connsiteY283" fmla="*/ 2811787 h 6858002"/>
                  <a:gd name="connsiteX284" fmla="*/ 4243372 w 4572002"/>
                  <a:gd name="connsiteY284" fmla="*/ 2811787 h 6858002"/>
                  <a:gd name="connsiteX285" fmla="*/ 4243374 w 4572002"/>
                  <a:gd name="connsiteY285" fmla="*/ 2811780 h 6858002"/>
                  <a:gd name="connsiteX286" fmla="*/ 4253025 w 4572002"/>
                  <a:gd name="connsiteY286" fmla="*/ 2793023 h 6858002"/>
                  <a:gd name="connsiteX287" fmla="*/ 4253453 w 4572002"/>
                  <a:gd name="connsiteY287" fmla="*/ 2785440 h 6858002"/>
                  <a:gd name="connsiteX288" fmla="*/ 4254654 w 4572002"/>
                  <a:gd name="connsiteY288" fmla="*/ 2782305 h 6858002"/>
                  <a:gd name="connsiteX289" fmla="*/ 4253873 w 4572002"/>
                  <a:gd name="connsiteY289" fmla="*/ 2778006 h 6858002"/>
                  <a:gd name="connsiteX290" fmla="*/ 4254284 w 4572002"/>
                  <a:gd name="connsiteY290" fmla="*/ 2770758 h 6858002"/>
                  <a:gd name="connsiteX291" fmla="*/ 4247954 w 4572002"/>
                  <a:gd name="connsiteY291" fmla="*/ 2745352 h 6858002"/>
                  <a:gd name="connsiteX292" fmla="*/ 4247953 w 4572002"/>
                  <a:gd name="connsiteY292" fmla="*/ 2745348 h 6858002"/>
                  <a:gd name="connsiteX293" fmla="*/ 4199563 w 4572002"/>
                  <a:gd name="connsiteY293" fmla="*/ 2668001 h 6858002"/>
                  <a:gd name="connsiteX294" fmla="*/ 4126408 w 4572002"/>
                  <a:gd name="connsiteY294" fmla="*/ 2571034 h 6858002"/>
                  <a:gd name="connsiteX295" fmla="*/ 4122194 w 4572002"/>
                  <a:gd name="connsiteY295" fmla="*/ 2545007 h 6858002"/>
                  <a:gd name="connsiteX296" fmla="*/ 4125838 w 4572002"/>
                  <a:gd name="connsiteY296" fmla="*/ 2518265 h 6858002"/>
                  <a:gd name="connsiteX297" fmla="*/ 4125839 w 4572002"/>
                  <a:gd name="connsiteY297" fmla="*/ 2518262 h 6858002"/>
                  <a:gd name="connsiteX298" fmla="*/ 4132419 w 4572002"/>
                  <a:gd name="connsiteY298" fmla="*/ 2490551 h 6858002"/>
                  <a:gd name="connsiteX299" fmla="*/ 4134481 w 4572002"/>
                  <a:gd name="connsiteY299" fmla="*/ 2463018 h 6858002"/>
                  <a:gd name="connsiteX300" fmla="*/ 4134481 w 4572002"/>
                  <a:gd name="connsiteY300" fmla="*/ 2463017 h 6858002"/>
                  <a:gd name="connsiteX301" fmla="*/ 4111549 w 4572002"/>
                  <a:gd name="connsiteY301" fmla="*/ 2409485 h 6858002"/>
                  <a:gd name="connsiteX302" fmla="*/ 4087164 w 4572002"/>
                  <a:gd name="connsiteY302" fmla="*/ 2334044 h 6858002"/>
                  <a:gd name="connsiteX303" fmla="*/ 4058207 w 4572002"/>
                  <a:gd name="connsiteY303" fmla="*/ 2228314 h 6858002"/>
                  <a:gd name="connsiteX304" fmla="*/ 4042967 w 4572002"/>
                  <a:gd name="connsiteY304" fmla="*/ 2188879 h 6858002"/>
                  <a:gd name="connsiteX305" fmla="*/ 4020296 w 4572002"/>
                  <a:gd name="connsiteY305" fmla="*/ 2094578 h 6858002"/>
                  <a:gd name="connsiteX306" fmla="*/ 4005437 w 4572002"/>
                  <a:gd name="connsiteY306" fmla="*/ 2016469 h 6858002"/>
                  <a:gd name="connsiteX307" fmla="*/ 3958954 w 4572002"/>
                  <a:gd name="connsiteY307" fmla="*/ 1953413 h 6858002"/>
                  <a:gd name="connsiteX308" fmla="*/ 3934949 w 4572002"/>
                  <a:gd name="connsiteY308" fmla="*/ 1933219 h 6858002"/>
                  <a:gd name="connsiteX309" fmla="*/ 3919519 w 4572002"/>
                  <a:gd name="connsiteY309" fmla="*/ 1916454 h 6858002"/>
                  <a:gd name="connsiteX310" fmla="*/ 3829028 w 4572002"/>
                  <a:gd name="connsiteY310" fmla="*/ 1842158 h 6858002"/>
                  <a:gd name="connsiteX311" fmla="*/ 3821407 w 4572002"/>
                  <a:gd name="connsiteY311" fmla="*/ 1833775 h 6858002"/>
                  <a:gd name="connsiteX312" fmla="*/ 3779686 w 4572002"/>
                  <a:gd name="connsiteY312" fmla="*/ 1733188 h 6858002"/>
                  <a:gd name="connsiteX313" fmla="*/ 3757018 w 4572002"/>
                  <a:gd name="connsiteY313" fmla="*/ 1697753 h 6858002"/>
                  <a:gd name="connsiteX314" fmla="*/ 3700436 w 4572002"/>
                  <a:gd name="connsiteY314" fmla="*/ 1624980 h 6858002"/>
                  <a:gd name="connsiteX315" fmla="*/ 3698532 w 4572002"/>
                  <a:gd name="connsiteY315" fmla="*/ 1596213 h 6858002"/>
                  <a:gd name="connsiteX316" fmla="*/ 3745230 w 4572002"/>
                  <a:gd name="connsiteY316" fmla="*/ 1459073 h 6858002"/>
                  <a:gd name="connsiteX317" fmla="*/ 3745229 w 4572002"/>
                  <a:gd name="connsiteY317" fmla="*/ 1459074 h 6858002"/>
                  <a:gd name="connsiteX318" fmla="*/ 3736012 w 4572002"/>
                  <a:gd name="connsiteY318" fmla="*/ 1481572 h 6858002"/>
                  <a:gd name="connsiteX319" fmla="*/ 3764423 w 4572002"/>
                  <a:gd name="connsiteY319" fmla="*/ 1268758 h 6858002"/>
                  <a:gd name="connsiteX320" fmla="*/ 3769590 w 4572002"/>
                  <a:gd name="connsiteY320" fmla="*/ 1286070 h 6858002"/>
                  <a:gd name="connsiteX321" fmla="*/ 3791927 w 4572002"/>
                  <a:gd name="connsiteY321" fmla="*/ 1350628 h 6858002"/>
                  <a:gd name="connsiteX322" fmla="*/ 3786333 w 4572002"/>
                  <a:gd name="connsiteY322" fmla="*/ 1413840 h 6858002"/>
                  <a:gd name="connsiteX323" fmla="*/ 3791928 w 4572002"/>
                  <a:gd name="connsiteY323" fmla="*/ 1350627 h 6858002"/>
                  <a:gd name="connsiteX324" fmla="*/ 3769590 w 4572002"/>
                  <a:gd name="connsiteY324" fmla="*/ 1286069 h 6858002"/>
                  <a:gd name="connsiteX325" fmla="*/ 3706152 w 4572002"/>
                  <a:gd name="connsiteY325" fmla="*/ 773035 h 6858002"/>
                  <a:gd name="connsiteX326" fmla="*/ 3706152 w 4572002"/>
                  <a:gd name="connsiteY326" fmla="*/ 773036 h 6858002"/>
                  <a:gd name="connsiteX327" fmla="*/ 3714152 w 4572002"/>
                  <a:gd name="connsiteY327" fmla="*/ 854380 h 6858002"/>
                  <a:gd name="connsiteX328" fmla="*/ 3745205 w 4572002"/>
                  <a:gd name="connsiteY328" fmla="*/ 915344 h 6858002"/>
                  <a:gd name="connsiteX329" fmla="*/ 3755683 w 4572002"/>
                  <a:gd name="connsiteY329" fmla="*/ 927156 h 6858002"/>
                  <a:gd name="connsiteX330" fmla="*/ 3752063 w 4572002"/>
                  <a:gd name="connsiteY330" fmla="*/ 1097088 h 6858002"/>
                  <a:gd name="connsiteX331" fmla="*/ 3747681 w 4572002"/>
                  <a:gd name="connsiteY331" fmla="*/ 1123186 h 6858002"/>
                  <a:gd name="connsiteX332" fmla="*/ 3772400 w 4572002"/>
                  <a:gd name="connsiteY332" fmla="*/ 1184029 h 6858002"/>
                  <a:gd name="connsiteX333" fmla="*/ 3747682 w 4572002"/>
                  <a:gd name="connsiteY333" fmla="*/ 1123185 h 6858002"/>
                  <a:gd name="connsiteX334" fmla="*/ 3752064 w 4572002"/>
                  <a:gd name="connsiteY334" fmla="*/ 1097087 h 6858002"/>
                  <a:gd name="connsiteX335" fmla="*/ 3755684 w 4572002"/>
                  <a:gd name="connsiteY335" fmla="*/ 927155 h 6858002"/>
                  <a:gd name="connsiteX336" fmla="*/ 3745206 w 4572002"/>
                  <a:gd name="connsiteY336" fmla="*/ 915343 h 6858002"/>
                  <a:gd name="connsiteX337" fmla="*/ 3714152 w 4572002"/>
                  <a:gd name="connsiteY337" fmla="*/ 854379 h 6858002"/>
                  <a:gd name="connsiteX338" fmla="*/ 3761553 w 4572002"/>
                  <a:gd name="connsiteY338" fmla="*/ 517851 h 6858002"/>
                  <a:gd name="connsiteX339" fmla="*/ 3752635 w 4572002"/>
                  <a:gd name="connsiteY339" fmla="*/ 556048 h 6858002"/>
                  <a:gd name="connsiteX340" fmla="*/ 3746157 w 4572002"/>
                  <a:gd name="connsiteY340" fmla="*/ 580051 h 6858002"/>
                  <a:gd name="connsiteX341" fmla="*/ 3742776 w 4572002"/>
                  <a:gd name="connsiteY341" fmla="*/ 642538 h 6858002"/>
                  <a:gd name="connsiteX342" fmla="*/ 3730253 w 4572002"/>
                  <a:gd name="connsiteY342" fmla="*/ 694928 h 6858002"/>
                  <a:gd name="connsiteX343" fmla="*/ 3742777 w 4572002"/>
                  <a:gd name="connsiteY343" fmla="*/ 642537 h 6858002"/>
                  <a:gd name="connsiteX344" fmla="*/ 3746158 w 4572002"/>
                  <a:gd name="connsiteY344" fmla="*/ 580050 h 6858002"/>
                  <a:gd name="connsiteX345" fmla="*/ 3752636 w 4572002"/>
                  <a:gd name="connsiteY345" fmla="*/ 556047 h 6858002"/>
                  <a:gd name="connsiteX346" fmla="*/ 3774848 w 4572002"/>
                  <a:gd name="connsiteY346" fmla="*/ 298169 h 6858002"/>
                  <a:gd name="connsiteX347" fmla="*/ 3760065 w 4572002"/>
                  <a:gd name="connsiteY347" fmla="*/ 313534 h 6858002"/>
                  <a:gd name="connsiteX348" fmla="*/ 3759493 w 4572002"/>
                  <a:gd name="connsiteY348" fmla="*/ 338871 h 6858002"/>
                  <a:gd name="connsiteX349" fmla="*/ 3759500 w 4572002"/>
                  <a:gd name="connsiteY349" fmla="*/ 338900 h 6858002"/>
                  <a:gd name="connsiteX350" fmla="*/ 3769400 w 4572002"/>
                  <a:gd name="connsiteY350" fmla="*/ 395640 h 6858002"/>
                  <a:gd name="connsiteX351" fmla="*/ 3765590 w 4572002"/>
                  <a:gd name="connsiteY351" fmla="*/ 367328 h 6858002"/>
                  <a:gd name="connsiteX352" fmla="*/ 3759500 w 4572002"/>
                  <a:gd name="connsiteY352" fmla="*/ 338900 h 6858002"/>
                  <a:gd name="connsiteX353" fmla="*/ 3759494 w 4572002"/>
                  <a:gd name="connsiteY353" fmla="*/ 338870 h 6858002"/>
                  <a:gd name="connsiteX354" fmla="*/ 3760066 w 4572002"/>
                  <a:gd name="connsiteY354" fmla="*/ 313533 h 6858002"/>
                  <a:gd name="connsiteX355" fmla="*/ 3782393 w 4572002"/>
                  <a:gd name="connsiteY355" fmla="*/ 281568 h 6858002"/>
                  <a:gd name="connsiteX356" fmla="*/ 3777498 w 4572002"/>
                  <a:gd name="connsiteY356" fmla="*/ 295415 h 6858002"/>
                  <a:gd name="connsiteX357" fmla="*/ 3777499 w 4572002"/>
                  <a:gd name="connsiteY357" fmla="*/ 295415 h 6858002"/>
                  <a:gd name="connsiteX358" fmla="*/ 3769073 w 4572002"/>
                  <a:gd name="connsiteY358" fmla="*/ 24486 h 6858002"/>
                  <a:gd name="connsiteX359" fmla="*/ 3766810 w 4572002"/>
                  <a:gd name="connsiteY359" fmla="*/ 74129 h 6858002"/>
                  <a:gd name="connsiteX360" fmla="*/ 3772734 w 4572002"/>
                  <a:gd name="connsiteY360" fmla="*/ 125861 h 6858002"/>
                  <a:gd name="connsiteX361" fmla="*/ 3777129 w 4572002"/>
                  <a:gd name="connsiteY361" fmla="*/ 153387 h 6858002"/>
                  <a:gd name="connsiteX362" fmla="*/ 3785402 w 4572002"/>
                  <a:gd name="connsiteY362" fmla="*/ 228944 h 6858002"/>
                  <a:gd name="connsiteX363" fmla="*/ 3780943 w 4572002"/>
                  <a:gd name="connsiteY363" fmla="*/ 177271 h 6858002"/>
                  <a:gd name="connsiteX364" fmla="*/ 3777129 w 4572002"/>
                  <a:gd name="connsiteY364" fmla="*/ 153387 h 6858002"/>
                  <a:gd name="connsiteX365" fmla="*/ 3776930 w 4572002"/>
                  <a:gd name="connsiteY365" fmla="*/ 151569 h 6858002"/>
                  <a:gd name="connsiteX366" fmla="*/ 3766811 w 4572002"/>
                  <a:gd name="connsiteY366" fmla="*/ 74129 h 6858002"/>
                  <a:gd name="connsiteX367" fmla="*/ 3766492 w 4572002"/>
                  <a:gd name="connsiteY367" fmla="*/ 0 h 6858002"/>
                  <a:gd name="connsiteX368" fmla="*/ 4230600 w 4572002"/>
                  <a:gd name="connsiteY368" fmla="*/ 0 h 6858002"/>
                  <a:gd name="connsiteX369" fmla="*/ 4229473 w 4572002"/>
                  <a:gd name="connsiteY369" fmla="*/ 2817 h 6858002"/>
                  <a:gd name="connsiteX370" fmla="*/ 4215375 w 4572002"/>
                  <a:gd name="connsiteY370" fmla="*/ 63587 h 6858002"/>
                  <a:gd name="connsiteX371" fmla="*/ 4201468 w 4572002"/>
                  <a:gd name="connsiteY371" fmla="*/ 176939 h 6858002"/>
                  <a:gd name="connsiteX372" fmla="*/ 4193466 w 4572002"/>
                  <a:gd name="connsiteY372" fmla="*/ 200182 h 6858002"/>
                  <a:gd name="connsiteX373" fmla="*/ 4155554 w 4572002"/>
                  <a:gd name="connsiteY373" fmla="*/ 340774 h 6858002"/>
                  <a:gd name="connsiteX374" fmla="*/ 4156319 w 4572002"/>
                  <a:gd name="connsiteY374" fmla="*/ 453364 h 6858002"/>
                  <a:gd name="connsiteX375" fmla="*/ 4158033 w 4572002"/>
                  <a:gd name="connsiteY375" fmla="*/ 462126 h 6858002"/>
                  <a:gd name="connsiteX376" fmla="*/ 4170605 w 4572002"/>
                  <a:gd name="connsiteY376" fmla="*/ 505182 h 6858002"/>
                  <a:gd name="connsiteX377" fmla="*/ 4167177 w 4572002"/>
                  <a:gd name="connsiteY377" fmla="*/ 571860 h 6858002"/>
                  <a:gd name="connsiteX378" fmla="*/ 4149840 w 4572002"/>
                  <a:gd name="connsiteY378" fmla="*/ 617772 h 6858002"/>
                  <a:gd name="connsiteX379" fmla="*/ 4149078 w 4572002"/>
                  <a:gd name="connsiteY379" fmla="*/ 674923 h 6858002"/>
                  <a:gd name="connsiteX380" fmla="*/ 4159937 w 4572002"/>
                  <a:gd name="connsiteY380" fmla="*/ 740268 h 6858002"/>
                  <a:gd name="connsiteX381" fmla="*/ 4162223 w 4572002"/>
                  <a:gd name="connsiteY381" fmla="*/ 769605 h 6858002"/>
                  <a:gd name="connsiteX382" fmla="*/ 4184703 w 4572002"/>
                  <a:gd name="connsiteY382" fmla="*/ 850189 h 6858002"/>
                  <a:gd name="connsiteX383" fmla="*/ 4179179 w 4572002"/>
                  <a:gd name="connsiteY383" fmla="*/ 898198 h 6858002"/>
                  <a:gd name="connsiteX384" fmla="*/ 4164319 w 4572002"/>
                  <a:gd name="connsiteY384" fmla="*/ 945444 h 6858002"/>
                  <a:gd name="connsiteX385" fmla="*/ 4150030 w 4572002"/>
                  <a:gd name="connsiteY385" fmla="*/ 975733 h 6858002"/>
                  <a:gd name="connsiteX386" fmla="*/ 4139934 w 4572002"/>
                  <a:gd name="connsiteY386" fmla="*/ 1036887 h 6858002"/>
                  <a:gd name="connsiteX387" fmla="*/ 4141458 w 4572002"/>
                  <a:gd name="connsiteY387" fmla="*/ 1048125 h 6858002"/>
                  <a:gd name="connsiteX388" fmla="*/ 4154032 w 4572002"/>
                  <a:gd name="connsiteY388" fmla="*/ 1230633 h 6858002"/>
                  <a:gd name="connsiteX389" fmla="*/ 4174225 w 4572002"/>
                  <a:gd name="connsiteY389" fmla="*/ 1303024 h 6858002"/>
                  <a:gd name="connsiteX390" fmla="*/ 4176701 w 4572002"/>
                  <a:gd name="connsiteY390" fmla="*/ 1318456 h 6858002"/>
                  <a:gd name="connsiteX391" fmla="*/ 4199372 w 4572002"/>
                  <a:gd name="connsiteY391" fmla="*/ 1472575 h 6858002"/>
                  <a:gd name="connsiteX392" fmla="*/ 4200325 w 4572002"/>
                  <a:gd name="connsiteY392" fmla="*/ 1489720 h 6858002"/>
                  <a:gd name="connsiteX393" fmla="*/ 4196324 w 4572002"/>
                  <a:gd name="connsiteY393" fmla="*/ 1537537 h 6858002"/>
                  <a:gd name="connsiteX394" fmla="*/ 4237474 w 4572002"/>
                  <a:gd name="connsiteY394" fmla="*/ 1650317 h 6858002"/>
                  <a:gd name="connsiteX395" fmla="*/ 4251572 w 4572002"/>
                  <a:gd name="connsiteY395" fmla="*/ 1763287 h 6858002"/>
                  <a:gd name="connsiteX396" fmla="*/ 4251380 w 4572002"/>
                  <a:gd name="connsiteY396" fmla="*/ 1825393 h 6858002"/>
                  <a:gd name="connsiteX397" fmla="*/ 4261478 w 4572002"/>
                  <a:gd name="connsiteY397" fmla="*/ 1869780 h 6858002"/>
                  <a:gd name="connsiteX398" fmla="*/ 4292149 w 4572002"/>
                  <a:gd name="connsiteY398" fmla="*/ 1978940 h 6858002"/>
                  <a:gd name="connsiteX399" fmla="*/ 4296911 w 4572002"/>
                  <a:gd name="connsiteY399" fmla="*/ 2030378 h 6858002"/>
                  <a:gd name="connsiteX400" fmla="*/ 4307201 w 4572002"/>
                  <a:gd name="connsiteY400" fmla="*/ 2085054 h 6858002"/>
                  <a:gd name="connsiteX401" fmla="*/ 4353302 w 4572002"/>
                  <a:gd name="connsiteY401" fmla="*/ 2220312 h 6858002"/>
                  <a:gd name="connsiteX402" fmla="*/ 4350636 w 4572002"/>
                  <a:gd name="connsiteY402" fmla="*/ 2330806 h 6858002"/>
                  <a:gd name="connsiteX403" fmla="*/ 4351206 w 4572002"/>
                  <a:gd name="connsiteY403" fmla="*/ 2401292 h 6858002"/>
                  <a:gd name="connsiteX404" fmla="*/ 4366446 w 4572002"/>
                  <a:gd name="connsiteY404" fmla="*/ 2485307 h 6858002"/>
                  <a:gd name="connsiteX405" fmla="*/ 4388736 w 4572002"/>
                  <a:gd name="connsiteY405" fmla="*/ 2554079 h 6858002"/>
                  <a:gd name="connsiteX406" fmla="*/ 4406453 w 4572002"/>
                  <a:gd name="connsiteY406" fmla="*/ 2649143 h 6858002"/>
                  <a:gd name="connsiteX407" fmla="*/ 4440554 w 4572002"/>
                  <a:gd name="connsiteY407" fmla="*/ 2743826 h 6858002"/>
                  <a:gd name="connsiteX408" fmla="*/ 4466653 w 4572002"/>
                  <a:gd name="connsiteY408" fmla="*/ 2809930 h 6858002"/>
                  <a:gd name="connsiteX409" fmla="*/ 4489705 w 4572002"/>
                  <a:gd name="connsiteY409" fmla="*/ 2901943 h 6858002"/>
                  <a:gd name="connsiteX410" fmla="*/ 4505897 w 4572002"/>
                  <a:gd name="connsiteY410" fmla="*/ 3042728 h 6858002"/>
                  <a:gd name="connsiteX411" fmla="*/ 4507613 w 4572002"/>
                  <a:gd name="connsiteY411" fmla="*/ 3107500 h 6858002"/>
                  <a:gd name="connsiteX412" fmla="*/ 4545521 w 4572002"/>
                  <a:gd name="connsiteY412" fmla="*/ 3209993 h 6858002"/>
                  <a:gd name="connsiteX413" fmla="*/ 4563811 w 4572002"/>
                  <a:gd name="connsiteY413" fmla="*/ 3253809 h 6858002"/>
                  <a:gd name="connsiteX414" fmla="*/ 4548570 w 4572002"/>
                  <a:gd name="connsiteY414" fmla="*/ 3293244 h 6858002"/>
                  <a:gd name="connsiteX415" fmla="*/ 4531043 w 4572002"/>
                  <a:gd name="connsiteY415" fmla="*/ 3318771 h 6858002"/>
                  <a:gd name="connsiteX416" fmla="*/ 4545904 w 4572002"/>
                  <a:gd name="connsiteY416" fmla="*/ 3399546 h 6858002"/>
                  <a:gd name="connsiteX417" fmla="*/ 4561524 w 4572002"/>
                  <a:gd name="connsiteY417" fmla="*/ 3485275 h 6858002"/>
                  <a:gd name="connsiteX418" fmla="*/ 4572002 w 4572002"/>
                  <a:gd name="connsiteY418" fmla="*/ 3546617 h 6858002"/>
                  <a:gd name="connsiteX419" fmla="*/ 4563620 w 4572002"/>
                  <a:gd name="connsiteY419" fmla="*/ 3623201 h 6858002"/>
                  <a:gd name="connsiteX420" fmla="*/ 4560192 w 4572002"/>
                  <a:gd name="connsiteY420" fmla="*/ 3683591 h 6858002"/>
                  <a:gd name="connsiteX421" fmla="*/ 4550476 w 4572002"/>
                  <a:gd name="connsiteY421" fmla="*/ 3732361 h 6858002"/>
                  <a:gd name="connsiteX422" fmla="*/ 4544759 w 4572002"/>
                  <a:gd name="connsiteY422" fmla="*/ 3749506 h 6858002"/>
                  <a:gd name="connsiteX423" fmla="*/ 4500182 w 4572002"/>
                  <a:gd name="connsiteY423" fmla="*/ 3885338 h 6858002"/>
                  <a:gd name="connsiteX424" fmla="*/ 4464557 w 4572002"/>
                  <a:gd name="connsiteY424" fmla="*/ 4030503 h 6858002"/>
                  <a:gd name="connsiteX425" fmla="*/ 4487039 w 4572002"/>
                  <a:gd name="connsiteY425" fmla="*/ 4124614 h 6858002"/>
                  <a:gd name="connsiteX426" fmla="*/ 4486656 w 4572002"/>
                  <a:gd name="connsiteY426" fmla="*/ 4159667 h 6858002"/>
                  <a:gd name="connsiteX427" fmla="*/ 4491801 w 4572002"/>
                  <a:gd name="connsiteY427" fmla="*/ 4320837 h 6858002"/>
                  <a:gd name="connsiteX428" fmla="*/ 4497325 w 4572002"/>
                  <a:gd name="connsiteY428" fmla="*/ 4349222 h 6858002"/>
                  <a:gd name="connsiteX429" fmla="*/ 4474653 w 4572002"/>
                  <a:gd name="connsiteY429" fmla="*/ 4502579 h 6858002"/>
                  <a:gd name="connsiteX430" fmla="*/ 4470844 w 4572002"/>
                  <a:gd name="connsiteY430" fmla="*/ 4558207 h 6858002"/>
                  <a:gd name="connsiteX431" fmla="*/ 4464557 w 4572002"/>
                  <a:gd name="connsiteY431" fmla="*/ 4609452 h 6858002"/>
                  <a:gd name="connsiteX432" fmla="*/ 4463033 w 4572002"/>
                  <a:gd name="connsiteY432" fmla="*/ 4681083 h 6858002"/>
                  <a:gd name="connsiteX433" fmla="*/ 4465891 w 4572002"/>
                  <a:gd name="connsiteY433" fmla="*/ 4755381 h 6858002"/>
                  <a:gd name="connsiteX434" fmla="*/ 4465319 w 4572002"/>
                  <a:gd name="connsiteY434" fmla="*/ 4838250 h 6858002"/>
                  <a:gd name="connsiteX435" fmla="*/ 4460367 w 4572002"/>
                  <a:gd name="connsiteY435" fmla="*/ 4871019 h 6858002"/>
                  <a:gd name="connsiteX436" fmla="*/ 4463795 w 4572002"/>
                  <a:gd name="connsiteY436" fmla="*/ 4959602 h 6858002"/>
                  <a:gd name="connsiteX437" fmla="*/ 4458082 w 4572002"/>
                  <a:gd name="connsiteY437" fmla="*/ 5006086 h 6858002"/>
                  <a:gd name="connsiteX438" fmla="*/ 4456937 w 4572002"/>
                  <a:gd name="connsiteY438" fmla="*/ 5082670 h 6858002"/>
                  <a:gd name="connsiteX439" fmla="*/ 4455603 w 4572002"/>
                  <a:gd name="connsiteY439" fmla="*/ 5107627 h 6858002"/>
                  <a:gd name="connsiteX440" fmla="*/ 4454840 w 4572002"/>
                  <a:gd name="connsiteY440" fmla="*/ 5129916 h 6858002"/>
                  <a:gd name="connsiteX441" fmla="*/ 4470464 w 4572002"/>
                  <a:gd name="connsiteY441" fmla="*/ 5206308 h 6858002"/>
                  <a:gd name="connsiteX442" fmla="*/ 4471415 w 4572002"/>
                  <a:gd name="connsiteY442" fmla="*/ 5274129 h 6858002"/>
                  <a:gd name="connsiteX443" fmla="*/ 4483990 w 4572002"/>
                  <a:gd name="connsiteY443" fmla="*/ 5393005 h 6858002"/>
                  <a:gd name="connsiteX444" fmla="*/ 4479607 w 4572002"/>
                  <a:gd name="connsiteY444" fmla="*/ 5419295 h 6858002"/>
                  <a:gd name="connsiteX445" fmla="*/ 4477894 w 4572002"/>
                  <a:gd name="connsiteY445" fmla="*/ 5501594 h 6858002"/>
                  <a:gd name="connsiteX446" fmla="*/ 4476560 w 4572002"/>
                  <a:gd name="connsiteY446" fmla="*/ 5548460 h 6858002"/>
                  <a:gd name="connsiteX447" fmla="*/ 4485703 w 4572002"/>
                  <a:gd name="connsiteY447" fmla="*/ 5606372 h 6858002"/>
                  <a:gd name="connsiteX448" fmla="*/ 4505134 w 4572002"/>
                  <a:gd name="connsiteY448" fmla="*/ 5706959 h 6858002"/>
                  <a:gd name="connsiteX449" fmla="*/ 4508183 w 4572002"/>
                  <a:gd name="connsiteY449" fmla="*/ 5733440 h 6858002"/>
                  <a:gd name="connsiteX450" fmla="*/ 4517519 w 4572002"/>
                  <a:gd name="connsiteY450" fmla="*/ 5781830 h 6858002"/>
                  <a:gd name="connsiteX451" fmla="*/ 4519234 w 4572002"/>
                  <a:gd name="connsiteY451" fmla="*/ 5790592 h 6858002"/>
                  <a:gd name="connsiteX452" fmla="*/ 4542855 w 4572002"/>
                  <a:gd name="connsiteY452" fmla="*/ 5864318 h 6858002"/>
                  <a:gd name="connsiteX453" fmla="*/ 4544759 w 4572002"/>
                  <a:gd name="connsiteY453" fmla="*/ 5902610 h 6858002"/>
                  <a:gd name="connsiteX454" fmla="*/ 4544951 w 4572002"/>
                  <a:gd name="connsiteY454" fmla="*/ 6012723 h 6858002"/>
                  <a:gd name="connsiteX455" fmla="*/ 4541332 w 4572002"/>
                  <a:gd name="connsiteY455" fmla="*/ 6059397 h 6858002"/>
                  <a:gd name="connsiteX456" fmla="*/ 4527426 w 4572002"/>
                  <a:gd name="connsiteY456" fmla="*/ 6171605 h 6858002"/>
                  <a:gd name="connsiteX457" fmla="*/ 4520568 w 4572002"/>
                  <a:gd name="connsiteY457" fmla="*/ 6242093 h 6858002"/>
                  <a:gd name="connsiteX458" fmla="*/ 4509706 w 4572002"/>
                  <a:gd name="connsiteY458" fmla="*/ 6323058 h 6858002"/>
                  <a:gd name="connsiteX459" fmla="*/ 4502848 w 4572002"/>
                  <a:gd name="connsiteY459" fmla="*/ 6415833 h 6858002"/>
                  <a:gd name="connsiteX460" fmla="*/ 4482084 w 4572002"/>
                  <a:gd name="connsiteY460" fmla="*/ 6584812 h 6858002"/>
                  <a:gd name="connsiteX461" fmla="*/ 4460557 w 4572002"/>
                  <a:gd name="connsiteY461" fmla="*/ 6748458 h 6858002"/>
                  <a:gd name="connsiteX462" fmla="*/ 4441507 w 4572002"/>
                  <a:gd name="connsiteY462" fmla="*/ 6815516 h 6858002"/>
                  <a:gd name="connsiteX463" fmla="*/ 4431806 w 4572002"/>
                  <a:gd name="connsiteY463" fmla="*/ 6858001 h 6858002"/>
                  <a:gd name="connsiteX464" fmla="*/ 4259554 w 4572002"/>
                  <a:gd name="connsiteY464" fmla="*/ 6858001 h 6858002"/>
                  <a:gd name="connsiteX465" fmla="*/ 4259554 w 4572002"/>
                  <a:gd name="connsiteY465" fmla="*/ 6858002 h 6858002"/>
                  <a:gd name="connsiteX466" fmla="*/ 0 w 4572002"/>
                  <a:gd name="connsiteY466" fmla="*/ 6858002 h 6858002"/>
                  <a:gd name="connsiteX467" fmla="*/ 0 w 4572002"/>
                  <a:gd name="connsiteY467" fmla="*/ 2 h 6858002"/>
                  <a:gd name="connsiteX468" fmla="*/ 3766492 w 4572002"/>
                  <a:gd name="connsiteY468" fmla="*/ 1 h 6858002"/>
                  <a:gd name="connsiteX469" fmla="*/ 3769210 w 4572002"/>
                  <a:gd name="connsiteY469" fmla="*/ 21486 h 6858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</a:cxnLst>
                <a:rect l="l" t="t" r="r" b="b"/>
                <a:pathLst>
                  <a:path w="4572002" h="6858002">
                    <a:moveTo>
                      <a:pt x="4214994" y="6564620"/>
                    </a:moveTo>
                    <a:lnTo>
                      <a:pt x="4214994" y="6564621"/>
                    </a:lnTo>
                    <a:cubicBezTo>
                      <a:pt x="4225281" y="6575479"/>
                      <a:pt x="4231378" y="6582147"/>
                      <a:pt x="4237474" y="6588626"/>
                    </a:cubicBezTo>
                    <a:lnTo>
                      <a:pt x="4254096" y="6625225"/>
                    </a:lnTo>
                    <a:lnTo>
                      <a:pt x="4247001" y="6662540"/>
                    </a:lnTo>
                    <a:lnTo>
                      <a:pt x="4247000" y="6662541"/>
                    </a:lnTo>
                    <a:lnTo>
                      <a:pt x="4246999" y="6662544"/>
                    </a:lnTo>
                    <a:lnTo>
                      <a:pt x="4235550" y="6683027"/>
                    </a:lnTo>
                    <a:lnTo>
                      <a:pt x="4232403" y="6702976"/>
                    </a:lnTo>
                    <a:lnTo>
                      <a:pt x="4232403" y="6702977"/>
                    </a:lnTo>
                    <a:cubicBezTo>
                      <a:pt x="4232808" y="6716169"/>
                      <a:pt x="4237951" y="6729219"/>
                      <a:pt x="4246238" y="6742553"/>
                    </a:cubicBezTo>
                    <a:lnTo>
                      <a:pt x="4246239" y="6742555"/>
                    </a:lnTo>
                    <a:lnTo>
                      <a:pt x="4265716" y="6812062"/>
                    </a:lnTo>
                    <a:lnTo>
                      <a:pt x="4265717" y="6812064"/>
                    </a:lnTo>
                    <a:lnTo>
                      <a:pt x="4265717" y="6812063"/>
                    </a:lnTo>
                    <a:lnTo>
                      <a:pt x="4265716" y="6812062"/>
                    </a:lnTo>
                    <a:lnTo>
                      <a:pt x="4260942" y="6776800"/>
                    </a:lnTo>
                    <a:lnTo>
                      <a:pt x="4246239" y="6742555"/>
                    </a:lnTo>
                    <a:lnTo>
                      <a:pt x="4246238" y="6742552"/>
                    </a:lnTo>
                    <a:lnTo>
                      <a:pt x="4232403" y="6702976"/>
                    </a:lnTo>
                    <a:lnTo>
                      <a:pt x="4246999" y="6662544"/>
                    </a:lnTo>
                    <a:lnTo>
                      <a:pt x="4247000" y="6662542"/>
                    </a:lnTo>
                    <a:lnTo>
                      <a:pt x="4247001" y="6662540"/>
                    </a:lnTo>
                    <a:lnTo>
                      <a:pt x="4254084" y="6645552"/>
                    </a:lnTo>
                    <a:lnTo>
                      <a:pt x="4254096" y="6625225"/>
                    </a:lnTo>
                    <a:lnTo>
                      <a:pt x="4254096" y="6625224"/>
                    </a:lnTo>
                    <a:cubicBezTo>
                      <a:pt x="4252000" y="6611341"/>
                      <a:pt x="4245951" y="6597578"/>
                      <a:pt x="4237474" y="6588625"/>
                    </a:cubicBezTo>
                    <a:close/>
                    <a:moveTo>
                      <a:pt x="4295315" y="6438981"/>
                    </a:moveTo>
                    <a:lnTo>
                      <a:pt x="4275385" y="6463840"/>
                    </a:lnTo>
                    <a:lnTo>
                      <a:pt x="4275382" y="6463849"/>
                    </a:lnTo>
                    <a:lnTo>
                      <a:pt x="4261587" y="6513012"/>
                    </a:lnTo>
                    <a:lnTo>
                      <a:pt x="4242781" y="6546194"/>
                    </a:lnTo>
                    <a:lnTo>
                      <a:pt x="4242781" y="6546195"/>
                    </a:lnTo>
                    <a:lnTo>
                      <a:pt x="4259120" y="6521804"/>
                    </a:lnTo>
                    <a:lnTo>
                      <a:pt x="4261587" y="6513012"/>
                    </a:lnTo>
                    <a:lnTo>
                      <a:pt x="4264398" y="6508052"/>
                    </a:lnTo>
                    <a:lnTo>
                      <a:pt x="4275382" y="6463849"/>
                    </a:lnTo>
                    <a:lnTo>
                      <a:pt x="4275385" y="6463841"/>
                    </a:lnTo>
                    <a:cubicBezTo>
                      <a:pt x="4278336" y="6451650"/>
                      <a:pt x="4285813" y="6444077"/>
                      <a:pt x="4295315" y="6438981"/>
                    </a:cubicBezTo>
                    <a:close/>
                    <a:moveTo>
                      <a:pt x="4381289" y="6365204"/>
                    </a:moveTo>
                    <a:lnTo>
                      <a:pt x="4380008" y="6387910"/>
                    </a:lnTo>
                    <a:lnTo>
                      <a:pt x="4378243" y="6391549"/>
                    </a:lnTo>
                    <a:lnTo>
                      <a:pt x="4370589" y="6407332"/>
                    </a:lnTo>
                    <a:lnTo>
                      <a:pt x="4370589" y="6407333"/>
                    </a:lnTo>
                    <a:lnTo>
                      <a:pt x="4378243" y="6391549"/>
                    </a:lnTo>
                    <a:lnTo>
                      <a:pt x="4380008" y="6387910"/>
                    </a:lnTo>
                    <a:close/>
                    <a:moveTo>
                      <a:pt x="4142220" y="4221391"/>
                    </a:moveTo>
                    <a:lnTo>
                      <a:pt x="4142220" y="4221392"/>
                    </a:lnTo>
                    <a:cubicBezTo>
                      <a:pt x="4142982" y="4232061"/>
                      <a:pt x="4143172" y="4243873"/>
                      <a:pt x="4147936" y="4253015"/>
                    </a:cubicBezTo>
                    <a:cubicBezTo>
                      <a:pt x="4160129" y="4277402"/>
                      <a:pt x="4175749" y="4300071"/>
                      <a:pt x="4187752" y="4324646"/>
                    </a:cubicBezTo>
                    <a:lnTo>
                      <a:pt x="4196706" y="4363891"/>
                    </a:lnTo>
                    <a:lnTo>
                      <a:pt x="4195944" y="4482004"/>
                    </a:lnTo>
                    <a:cubicBezTo>
                      <a:pt x="4193276" y="4546776"/>
                      <a:pt x="4192704" y="4612500"/>
                      <a:pt x="4135934" y="4659174"/>
                    </a:cubicBezTo>
                    <a:cubicBezTo>
                      <a:pt x="4131362" y="4662986"/>
                      <a:pt x="4128694" y="4671176"/>
                      <a:pt x="4127932" y="4677655"/>
                    </a:cubicBezTo>
                    <a:cubicBezTo>
                      <a:pt x="4124313" y="4707564"/>
                      <a:pt x="4123931" y="4738235"/>
                      <a:pt x="4118025" y="4767764"/>
                    </a:cubicBezTo>
                    <a:cubicBezTo>
                      <a:pt x="4115644" y="4779575"/>
                      <a:pt x="4114835" y="4790387"/>
                      <a:pt x="4116716" y="4800483"/>
                    </a:cubicBezTo>
                    <a:lnTo>
                      <a:pt x="4116716" y="4800484"/>
                    </a:lnTo>
                    <a:cubicBezTo>
                      <a:pt x="4118597" y="4810581"/>
                      <a:pt x="4123170" y="4819964"/>
                      <a:pt x="4131552" y="4828917"/>
                    </a:cubicBezTo>
                    <a:lnTo>
                      <a:pt x="4153733" y="4863343"/>
                    </a:lnTo>
                    <a:lnTo>
                      <a:pt x="4161262" y="4889275"/>
                    </a:lnTo>
                    <a:lnTo>
                      <a:pt x="4159557" y="4912168"/>
                    </a:lnTo>
                    <a:cubicBezTo>
                      <a:pt x="4157842" y="4919978"/>
                      <a:pt x="4157485" y="4927122"/>
                      <a:pt x="4158155" y="4933804"/>
                    </a:cubicBezTo>
                    <a:lnTo>
                      <a:pt x="4158155" y="4933805"/>
                    </a:lnTo>
                    <a:lnTo>
                      <a:pt x="4162914" y="4952673"/>
                    </a:lnTo>
                    <a:lnTo>
                      <a:pt x="4165707" y="4957454"/>
                    </a:lnTo>
                    <a:lnTo>
                      <a:pt x="4166985" y="4961456"/>
                    </a:lnTo>
                    <a:cubicBezTo>
                      <a:pt x="4171496" y="4970097"/>
                      <a:pt x="4177202" y="4978394"/>
                      <a:pt x="4182989" y="4987038"/>
                    </a:cubicBezTo>
                    <a:cubicBezTo>
                      <a:pt x="4194228" y="5003802"/>
                      <a:pt x="4208326" y="5022853"/>
                      <a:pt x="4209468" y="5041522"/>
                    </a:cubicBezTo>
                    <a:cubicBezTo>
                      <a:pt x="4210087" y="5052096"/>
                      <a:pt x="4213005" y="5062300"/>
                      <a:pt x="4216684" y="5072376"/>
                    </a:cubicBezTo>
                    <a:lnTo>
                      <a:pt x="4222587" y="5087441"/>
                    </a:lnTo>
                    <a:lnTo>
                      <a:pt x="4235615" y="5133220"/>
                    </a:lnTo>
                    <a:lnTo>
                      <a:pt x="4235616" y="5133225"/>
                    </a:lnTo>
                    <a:lnTo>
                      <a:pt x="4228901" y="5166113"/>
                    </a:lnTo>
                    <a:lnTo>
                      <a:pt x="4228901" y="5166114"/>
                    </a:lnTo>
                    <a:cubicBezTo>
                      <a:pt x="4228139" y="5167638"/>
                      <a:pt x="4228712" y="5169781"/>
                      <a:pt x="4229593" y="5172091"/>
                    </a:cubicBezTo>
                    <a:lnTo>
                      <a:pt x="4232139" y="5179068"/>
                    </a:lnTo>
                    <a:cubicBezTo>
                      <a:pt x="4235759" y="5196595"/>
                      <a:pt x="4235807" y="5213598"/>
                      <a:pt x="4231973" y="5229434"/>
                    </a:cubicBezTo>
                    <a:lnTo>
                      <a:pt x="4225669" y="5241089"/>
                    </a:lnTo>
                    <a:lnTo>
                      <a:pt x="4208517" y="5272796"/>
                    </a:lnTo>
                    <a:cubicBezTo>
                      <a:pt x="4196871" y="5285441"/>
                      <a:pt x="4189165" y="5298595"/>
                      <a:pt x="4184613" y="5312288"/>
                    </a:cubicBezTo>
                    <a:lnTo>
                      <a:pt x="4183557" y="5321350"/>
                    </a:lnTo>
                    <a:lnTo>
                      <a:pt x="4181083" y="5326163"/>
                    </a:lnTo>
                    <a:lnTo>
                      <a:pt x="4179637" y="5355014"/>
                    </a:lnTo>
                    <a:lnTo>
                      <a:pt x="4179637" y="5355015"/>
                    </a:lnTo>
                    <a:cubicBezTo>
                      <a:pt x="4180286" y="5364883"/>
                      <a:pt x="4181989" y="5375003"/>
                      <a:pt x="4184513" y="5385385"/>
                    </a:cubicBezTo>
                    <a:cubicBezTo>
                      <a:pt x="4187752" y="5398722"/>
                      <a:pt x="4190038" y="5412058"/>
                      <a:pt x="4192704" y="5425583"/>
                    </a:cubicBezTo>
                    <a:cubicBezTo>
                      <a:pt x="4196514" y="5443871"/>
                      <a:pt x="4200516" y="5462352"/>
                      <a:pt x="4204327" y="5480638"/>
                    </a:cubicBezTo>
                    <a:lnTo>
                      <a:pt x="4208850" y="5507668"/>
                    </a:lnTo>
                    <a:lnTo>
                      <a:pt x="4198232" y="5531692"/>
                    </a:lnTo>
                    <a:lnTo>
                      <a:pt x="4198231" y="5531693"/>
                    </a:lnTo>
                    <a:cubicBezTo>
                      <a:pt x="4191181" y="5537600"/>
                      <a:pt x="4187989" y="5542649"/>
                      <a:pt x="4188085" y="5547578"/>
                    </a:cubicBezTo>
                    <a:lnTo>
                      <a:pt x="4188085" y="5547579"/>
                    </a:lnTo>
                    <a:cubicBezTo>
                      <a:pt x="4188180" y="5552508"/>
                      <a:pt x="4191562" y="5557318"/>
                      <a:pt x="4197659" y="5562747"/>
                    </a:cubicBezTo>
                    <a:cubicBezTo>
                      <a:pt x="4240332" y="5600468"/>
                      <a:pt x="4267003" y="5646190"/>
                      <a:pt x="4268907" y="5704484"/>
                    </a:cubicBezTo>
                    <a:cubicBezTo>
                      <a:pt x="4269289" y="5716486"/>
                      <a:pt x="4271954" y="5728679"/>
                      <a:pt x="4274812" y="5740489"/>
                    </a:cubicBezTo>
                    <a:cubicBezTo>
                      <a:pt x="4276527" y="5747729"/>
                      <a:pt x="4278433" y="5756494"/>
                      <a:pt x="4283578" y="5760874"/>
                    </a:cubicBezTo>
                    <a:cubicBezTo>
                      <a:pt x="4322821" y="5794975"/>
                      <a:pt x="4350063" y="5837458"/>
                      <a:pt x="4371973" y="5883752"/>
                    </a:cubicBezTo>
                    <a:lnTo>
                      <a:pt x="4371974" y="5883757"/>
                    </a:lnTo>
                    <a:lnTo>
                      <a:pt x="4389877" y="5935946"/>
                    </a:lnTo>
                    <a:lnTo>
                      <a:pt x="4389878" y="5935950"/>
                    </a:lnTo>
                    <a:lnTo>
                      <a:pt x="4386259" y="5993290"/>
                    </a:lnTo>
                    <a:lnTo>
                      <a:pt x="4386259" y="5993291"/>
                    </a:lnTo>
                    <a:cubicBezTo>
                      <a:pt x="4385116" y="6004531"/>
                      <a:pt x="4385306" y="6017485"/>
                      <a:pt x="4379782" y="6026440"/>
                    </a:cubicBezTo>
                    <a:cubicBezTo>
                      <a:pt x="4362445" y="6054825"/>
                      <a:pt x="4343778" y="6082258"/>
                      <a:pt x="4323583" y="6108738"/>
                    </a:cubicBezTo>
                    <a:cubicBezTo>
                      <a:pt x="4314914" y="6120074"/>
                      <a:pt x="4309961" y="6126884"/>
                      <a:pt x="4309890" y="6133314"/>
                    </a:cubicBezTo>
                    <a:lnTo>
                      <a:pt x="4309890" y="6133315"/>
                    </a:lnTo>
                    <a:lnTo>
                      <a:pt x="4313591" y="6143190"/>
                    </a:lnTo>
                    <a:lnTo>
                      <a:pt x="4325486" y="6155600"/>
                    </a:lnTo>
                    <a:lnTo>
                      <a:pt x="4325488" y="6155603"/>
                    </a:lnTo>
                    <a:cubicBezTo>
                      <a:pt x="4347778" y="6175798"/>
                      <a:pt x="4359398" y="6200945"/>
                      <a:pt x="4364160" y="6228757"/>
                    </a:cubicBezTo>
                    <a:lnTo>
                      <a:pt x="4381497" y="6361540"/>
                    </a:lnTo>
                    <a:lnTo>
                      <a:pt x="4381497" y="6361539"/>
                    </a:lnTo>
                    <a:cubicBezTo>
                      <a:pt x="4377877" y="6317151"/>
                      <a:pt x="4371590" y="6272764"/>
                      <a:pt x="4364160" y="6228756"/>
                    </a:cubicBezTo>
                    <a:cubicBezTo>
                      <a:pt x="4359398" y="6200944"/>
                      <a:pt x="4347778" y="6175797"/>
                      <a:pt x="4325488" y="6155602"/>
                    </a:cubicBezTo>
                    <a:lnTo>
                      <a:pt x="4325486" y="6155600"/>
                    </a:lnTo>
                    <a:lnTo>
                      <a:pt x="4309890" y="6133315"/>
                    </a:lnTo>
                    <a:lnTo>
                      <a:pt x="4323583" y="6108739"/>
                    </a:lnTo>
                    <a:cubicBezTo>
                      <a:pt x="4343778" y="6082259"/>
                      <a:pt x="4362445" y="6054826"/>
                      <a:pt x="4379782" y="6026441"/>
                    </a:cubicBezTo>
                    <a:cubicBezTo>
                      <a:pt x="4385306" y="6017486"/>
                      <a:pt x="4385116" y="6004532"/>
                      <a:pt x="4386259" y="5993292"/>
                    </a:cubicBezTo>
                    <a:lnTo>
                      <a:pt x="4386259" y="5993290"/>
                    </a:lnTo>
                    <a:lnTo>
                      <a:pt x="4389712" y="5964477"/>
                    </a:lnTo>
                    <a:lnTo>
                      <a:pt x="4389878" y="5935950"/>
                    </a:lnTo>
                    <a:lnTo>
                      <a:pt x="4389878" y="5935949"/>
                    </a:lnTo>
                    <a:lnTo>
                      <a:pt x="4389877" y="5935946"/>
                    </a:lnTo>
                    <a:lnTo>
                      <a:pt x="4382997" y="5909351"/>
                    </a:lnTo>
                    <a:lnTo>
                      <a:pt x="4371974" y="5883757"/>
                    </a:lnTo>
                    <a:lnTo>
                      <a:pt x="4371973" y="5883751"/>
                    </a:lnTo>
                    <a:cubicBezTo>
                      <a:pt x="4350063" y="5837457"/>
                      <a:pt x="4322821" y="5794974"/>
                      <a:pt x="4283578" y="5760873"/>
                    </a:cubicBezTo>
                    <a:cubicBezTo>
                      <a:pt x="4278433" y="5756493"/>
                      <a:pt x="4276527" y="5747728"/>
                      <a:pt x="4274812" y="5740488"/>
                    </a:cubicBezTo>
                    <a:cubicBezTo>
                      <a:pt x="4271954" y="5728678"/>
                      <a:pt x="4269289" y="5716485"/>
                      <a:pt x="4268907" y="5704483"/>
                    </a:cubicBezTo>
                    <a:cubicBezTo>
                      <a:pt x="4267003" y="5646189"/>
                      <a:pt x="4240332" y="5600467"/>
                      <a:pt x="4197659" y="5562746"/>
                    </a:cubicBezTo>
                    <a:lnTo>
                      <a:pt x="4188085" y="5547578"/>
                    </a:lnTo>
                    <a:lnTo>
                      <a:pt x="4198231" y="5531694"/>
                    </a:lnTo>
                    <a:lnTo>
                      <a:pt x="4198232" y="5531692"/>
                    </a:lnTo>
                    <a:lnTo>
                      <a:pt x="4206630" y="5520422"/>
                    </a:lnTo>
                    <a:lnTo>
                      <a:pt x="4208850" y="5507668"/>
                    </a:lnTo>
                    <a:lnTo>
                      <a:pt x="4208850" y="5507667"/>
                    </a:lnTo>
                    <a:cubicBezTo>
                      <a:pt x="4208803" y="5498832"/>
                      <a:pt x="4206231" y="5489497"/>
                      <a:pt x="4204327" y="5480637"/>
                    </a:cubicBezTo>
                    <a:cubicBezTo>
                      <a:pt x="4200516" y="5462351"/>
                      <a:pt x="4196514" y="5443870"/>
                      <a:pt x="4192704" y="5425582"/>
                    </a:cubicBezTo>
                    <a:cubicBezTo>
                      <a:pt x="4190038" y="5412057"/>
                      <a:pt x="4187752" y="5398721"/>
                      <a:pt x="4184513" y="5385384"/>
                    </a:cubicBezTo>
                    <a:lnTo>
                      <a:pt x="4179637" y="5355014"/>
                    </a:lnTo>
                    <a:lnTo>
                      <a:pt x="4183557" y="5321350"/>
                    </a:lnTo>
                    <a:lnTo>
                      <a:pt x="4208517" y="5272797"/>
                    </a:lnTo>
                    <a:lnTo>
                      <a:pt x="4225669" y="5241089"/>
                    </a:lnTo>
                    <a:lnTo>
                      <a:pt x="4231973" y="5229433"/>
                    </a:lnTo>
                    <a:lnTo>
                      <a:pt x="4232139" y="5179068"/>
                    </a:lnTo>
                    <a:lnTo>
                      <a:pt x="4232139" y="5179067"/>
                    </a:lnTo>
                    <a:cubicBezTo>
                      <a:pt x="4231663" y="5176876"/>
                      <a:pt x="4230473" y="5174400"/>
                      <a:pt x="4229593" y="5172090"/>
                    </a:cubicBezTo>
                    <a:lnTo>
                      <a:pt x="4228901" y="5166114"/>
                    </a:lnTo>
                    <a:lnTo>
                      <a:pt x="4235616" y="5133225"/>
                    </a:lnTo>
                    <a:lnTo>
                      <a:pt x="4235616" y="5133224"/>
                    </a:lnTo>
                    <a:lnTo>
                      <a:pt x="4235615" y="5133220"/>
                    </a:lnTo>
                    <a:lnTo>
                      <a:pt x="4228473" y="5102461"/>
                    </a:lnTo>
                    <a:lnTo>
                      <a:pt x="4222587" y="5087441"/>
                    </a:lnTo>
                    <a:lnTo>
                      <a:pt x="4222582" y="5087423"/>
                    </a:lnTo>
                    <a:cubicBezTo>
                      <a:pt x="4216496" y="5072411"/>
                      <a:pt x="4210397" y="5057381"/>
                      <a:pt x="4209468" y="5041521"/>
                    </a:cubicBezTo>
                    <a:cubicBezTo>
                      <a:pt x="4208326" y="5022852"/>
                      <a:pt x="4194228" y="5003801"/>
                      <a:pt x="4182989" y="4987037"/>
                    </a:cubicBezTo>
                    <a:lnTo>
                      <a:pt x="4165707" y="4957454"/>
                    </a:lnTo>
                    <a:lnTo>
                      <a:pt x="4158155" y="4933805"/>
                    </a:lnTo>
                    <a:lnTo>
                      <a:pt x="4159557" y="4912169"/>
                    </a:lnTo>
                    <a:cubicBezTo>
                      <a:pt x="4161319" y="4904358"/>
                      <a:pt x="4161831" y="4896714"/>
                      <a:pt x="4161262" y="4889276"/>
                    </a:cubicBezTo>
                    <a:lnTo>
                      <a:pt x="4161262" y="4889275"/>
                    </a:lnTo>
                    <a:lnTo>
                      <a:pt x="4156484" y="4867614"/>
                    </a:lnTo>
                    <a:lnTo>
                      <a:pt x="4153733" y="4863343"/>
                    </a:lnTo>
                    <a:lnTo>
                      <a:pt x="4151983" y="4857317"/>
                    </a:lnTo>
                    <a:cubicBezTo>
                      <a:pt x="4146840" y="4847214"/>
                      <a:pt x="4139839" y="4837703"/>
                      <a:pt x="4131552" y="4828916"/>
                    </a:cubicBezTo>
                    <a:lnTo>
                      <a:pt x="4116716" y="4800483"/>
                    </a:lnTo>
                    <a:lnTo>
                      <a:pt x="4118025" y="4767765"/>
                    </a:lnTo>
                    <a:cubicBezTo>
                      <a:pt x="4123931" y="4738236"/>
                      <a:pt x="4124313" y="4707565"/>
                      <a:pt x="4127932" y="4677656"/>
                    </a:cubicBezTo>
                    <a:cubicBezTo>
                      <a:pt x="4128694" y="4671177"/>
                      <a:pt x="4131362" y="4662987"/>
                      <a:pt x="4135934" y="4659175"/>
                    </a:cubicBezTo>
                    <a:cubicBezTo>
                      <a:pt x="4192704" y="4612501"/>
                      <a:pt x="4193276" y="4546777"/>
                      <a:pt x="4195944" y="4482005"/>
                    </a:cubicBezTo>
                    <a:cubicBezTo>
                      <a:pt x="4197659" y="4442762"/>
                      <a:pt x="4197659" y="4403326"/>
                      <a:pt x="4196706" y="4363891"/>
                    </a:cubicBezTo>
                    <a:lnTo>
                      <a:pt x="4196706" y="4363890"/>
                    </a:lnTo>
                    <a:cubicBezTo>
                      <a:pt x="4196514" y="4350554"/>
                      <a:pt x="4193466" y="4336457"/>
                      <a:pt x="4187752" y="4324645"/>
                    </a:cubicBezTo>
                    <a:cubicBezTo>
                      <a:pt x="4175749" y="4300070"/>
                      <a:pt x="4160129" y="4277401"/>
                      <a:pt x="4147936" y="4253014"/>
                    </a:cubicBezTo>
                    <a:close/>
                    <a:moveTo>
                      <a:pt x="4211111" y="2836172"/>
                    </a:moveTo>
                    <a:lnTo>
                      <a:pt x="4202421" y="2848793"/>
                    </a:lnTo>
                    <a:cubicBezTo>
                      <a:pt x="4197421" y="2865010"/>
                      <a:pt x="4191562" y="2881307"/>
                      <a:pt x="4186816" y="2897785"/>
                    </a:cubicBezTo>
                    <a:lnTo>
                      <a:pt x="4185787" y="2903551"/>
                    </a:lnTo>
                    <a:lnTo>
                      <a:pt x="4182513" y="2914328"/>
                    </a:lnTo>
                    <a:lnTo>
                      <a:pt x="4177882" y="2947858"/>
                    </a:lnTo>
                    <a:lnTo>
                      <a:pt x="4177881" y="2947862"/>
                    </a:lnTo>
                    <a:lnTo>
                      <a:pt x="4177881" y="2947863"/>
                    </a:lnTo>
                    <a:cubicBezTo>
                      <a:pt x="4177512" y="2959157"/>
                      <a:pt x="4178512" y="2970576"/>
                      <a:pt x="4181465" y="2982149"/>
                    </a:cubicBezTo>
                    <a:lnTo>
                      <a:pt x="4193158" y="3077402"/>
                    </a:lnTo>
                    <a:lnTo>
                      <a:pt x="4180703" y="3172654"/>
                    </a:lnTo>
                    <a:cubicBezTo>
                      <a:pt x="4154794" y="3276480"/>
                      <a:pt x="4127362" y="3380305"/>
                      <a:pt x="4133076" y="3489467"/>
                    </a:cubicBezTo>
                    <a:cubicBezTo>
                      <a:pt x="4134028" y="3507563"/>
                      <a:pt x="4122407" y="3529090"/>
                      <a:pt x="4110977" y="3544713"/>
                    </a:cubicBezTo>
                    <a:cubicBezTo>
                      <a:pt x="4100119" y="3559668"/>
                      <a:pt x="4094260" y="3566812"/>
                      <a:pt x="4093355" y="3574408"/>
                    </a:cubicBezTo>
                    <a:lnTo>
                      <a:pt x="4093355" y="3574409"/>
                    </a:lnTo>
                    <a:cubicBezTo>
                      <a:pt x="4092450" y="3582005"/>
                      <a:pt x="4096499" y="3590054"/>
                      <a:pt x="4105453" y="3606818"/>
                    </a:cubicBezTo>
                    <a:cubicBezTo>
                      <a:pt x="4109835" y="3614820"/>
                      <a:pt x="4112501" y="3624726"/>
                      <a:pt x="4118979" y="3630633"/>
                    </a:cubicBezTo>
                    <a:lnTo>
                      <a:pt x="4136708" y="3654416"/>
                    </a:lnTo>
                    <a:lnTo>
                      <a:pt x="4140382" y="3668940"/>
                    </a:lnTo>
                    <a:lnTo>
                      <a:pt x="4143220" y="3680164"/>
                    </a:lnTo>
                    <a:lnTo>
                      <a:pt x="4139172" y="3734837"/>
                    </a:lnTo>
                    <a:lnTo>
                      <a:pt x="4139172" y="3734838"/>
                    </a:lnTo>
                    <a:cubicBezTo>
                      <a:pt x="4138220" y="3741316"/>
                      <a:pt x="4136886" y="3749126"/>
                      <a:pt x="4139554" y="3754653"/>
                    </a:cubicBezTo>
                    <a:lnTo>
                      <a:pt x="4145911" y="3789776"/>
                    </a:lnTo>
                    <a:lnTo>
                      <a:pt x="4130980" y="3822472"/>
                    </a:lnTo>
                    <a:cubicBezTo>
                      <a:pt x="4123932" y="3831902"/>
                      <a:pt x="4118312" y="3842046"/>
                      <a:pt x="4116645" y="3852619"/>
                    </a:cubicBezTo>
                    <a:lnTo>
                      <a:pt x="4116645" y="3852620"/>
                    </a:lnTo>
                    <a:lnTo>
                      <a:pt x="4117425" y="3868764"/>
                    </a:lnTo>
                    <a:lnTo>
                      <a:pt x="4126028" y="3885337"/>
                    </a:lnTo>
                    <a:lnTo>
                      <a:pt x="4126028" y="3885339"/>
                    </a:lnTo>
                    <a:cubicBezTo>
                      <a:pt x="4135744" y="3897722"/>
                      <a:pt x="4143150" y="3910319"/>
                      <a:pt x="4148409" y="3923125"/>
                    </a:cubicBezTo>
                    <a:lnTo>
                      <a:pt x="4157913" y="3962160"/>
                    </a:lnTo>
                    <a:lnTo>
                      <a:pt x="4142221" y="4043838"/>
                    </a:lnTo>
                    <a:lnTo>
                      <a:pt x="4142220" y="4043839"/>
                    </a:lnTo>
                    <a:cubicBezTo>
                      <a:pt x="4133457" y="4063842"/>
                      <a:pt x="4128075" y="4083702"/>
                      <a:pt x="4127099" y="4103825"/>
                    </a:cubicBezTo>
                    <a:lnTo>
                      <a:pt x="4127099" y="4103826"/>
                    </a:lnTo>
                    <a:lnTo>
                      <a:pt x="4129066" y="4134256"/>
                    </a:lnTo>
                    <a:lnTo>
                      <a:pt x="4138410" y="4165382"/>
                    </a:lnTo>
                    <a:lnTo>
                      <a:pt x="4138410" y="4165384"/>
                    </a:lnTo>
                    <a:lnTo>
                      <a:pt x="4142315" y="4192388"/>
                    </a:lnTo>
                    <a:lnTo>
                      <a:pt x="4142315" y="4192387"/>
                    </a:lnTo>
                    <a:cubicBezTo>
                      <a:pt x="4142411" y="4182767"/>
                      <a:pt x="4141839" y="4173480"/>
                      <a:pt x="4138410" y="4165383"/>
                    </a:cubicBezTo>
                    <a:lnTo>
                      <a:pt x="4138410" y="4165382"/>
                    </a:lnTo>
                    <a:lnTo>
                      <a:pt x="4127099" y="4103826"/>
                    </a:lnTo>
                    <a:lnTo>
                      <a:pt x="4142220" y="4043840"/>
                    </a:lnTo>
                    <a:lnTo>
                      <a:pt x="4142221" y="4043838"/>
                    </a:lnTo>
                    <a:lnTo>
                      <a:pt x="4155523" y="4002410"/>
                    </a:lnTo>
                    <a:lnTo>
                      <a:pt x="4157913" y="3962160"/>
                    </a:lnTo>
                    <a:lnTo>
                      <a:pt x="4157913" y="3962159"/>
                    </a:lnTo>
                    <a:cubicBezTo>
                      <a:pt x="4155651" y="3935727"/>
                      <a:pt x="4145460" y="3910104"/>
                      <a:pt x="4126028" y="3885338"/>
                    </a:cubicBezTo>
                    <a:lnTo>
                      <a:pt x="4126028" y="3885337"/>
                    </a:lnTo>
                    <a:lnTo>
                      <a:pt x="4116645" y="3852620"/>
                    </a:lnTo>
                    <a:lnTo>
                      <a:pt x="4130980" y="3822473"/>
                    </a:lnTo>
                    <a:cubicBezTo>
                      <a:pt x="4139172" y="3811614"/>
                      <a:pt x="4144316" y="3800897"/>
                      <a:pt x="4145911" y="3789777"/>
                    </a:cubicBezTo>
                    <a:lnTo>
                      <a:pt x="4145911" y="3789776"/>
                    </a:lnTo>
                    <a:cubicBezTo>
                      <a:pt x="4147507" y="3778655"/>
                      <a:pt x="4145554" y="3767130"/>
                      <a:pt x="4139554" y="3754652"/>
                    </a:cubicBezTo>
                    <a:lnTo>
                      <a:pt x="4139172" y="3734838"/>
                    </a:lnTo>
                    <a:lnTo>
                      <a:pt x="4143220" y="3680164"/>
                    </a:lnTo>
                    <a:lnTo>
                      <a:pt x="4143220" y="3680163"/>
                    </a:lnTo>
                    <a:lnTo>
                      <a:pt x="4140382" y="3668940"/>
                    </a:lnTo>
                    <a:lnTo>
                      <a:pt x="4136708" y="3654416"/>
                    </a:lnTo>
                    <a:lnTo>
                      <a:pt x="4136708" y="3654416"/>
                    </a:lnTo>
                    <a:lnTo>
                      <a:pt x="4136708" y="3654415"/>
                    </a:lnTo>
                    <a:cubicBezTo>
                      <a:pt x="4132898" y="3646123"/>
                      <a:pt x="4127219" y="3638157"/>
                      <a:pt x="4118979" y="3630632"/>
                    </a:cubicBezTo>
                    <a:cubicBezTo>
                      <a:pt x="4112501" y="3624725"/>
                      <a:pt x="4109835" y="3614819"/>
                      <a:pt x="4105453" y="3606817"/>
                    </a:cubicBezTo>
                    <a:cubicBezTo>
                      <a:pt x="4100976" y="3598435"/>
                      <a:pt x="4097725" y="3592232"/>
                      <a:pt x="4095707" y="3587174"/>
                    </a:cubicBezTo>
                    <a:lnTo>
                      <a:pt x="4093355" y="3574408"/>
                    </a:lnTo>
                    <a:lnTo>
                      <a:pt x="4098434" y="3562321"/>
                    </a:lnTo>
                    <a:cubicBezTo>
                      <a:pt x="4101369" y="3557716"/>
                      <a:pt x="4105548" y="3552191"/>
                      <a:pt x="4110977" y="3544714"/>
                    </a:cubicBezTo>
                    <a:cubicBezTo>
                      <a:pt x="4122407" y="3529091"/>
                      <a:pt x="4134028" y="3507564"/>
                      <a:pt x="4133076" y="3489468"/>
                    </a:cubicBezTo>
                    <a:cubicBezTo>
                      <a:pt x="4127362" y="3380306"/>
                      <a:pt x="4154794" y="3276481"/>
                      <a:pt x="4180703" y="3172655"/>
                    </a:cubicBezTo>
                    <a:cubicBezTo>
                      <a:pt x="4188705" y="3140650"/>
                      <a:pt x="4192943" y="3109026"/>
                      <a:pt x="4193158" y="3077402"/>
                    </a:cubicBezTo>
                    <a:lnTo>
                      <a:pt x="4193158" y="3077401"/>
                    </a:lnTo>
                    <a:cubicBezTo>
                      <a:pt x="4193372" y="3045777"/>
                      <a:pt x="4189562" y="3014153"/>
                      <a:pt x="4181465" y="2982148"/>
                    </a:cubicBezTo>
                    <a:lnTo>
                      <a:pt x="4177881" y="2947863"/>
                    </a:lnTo>
                    <a:lnTo>
                      <a:pt x="4177882" y="2947858"/>
                    </a:lnTo>
                    <a:lnTo>
                      <a:pt x="4185787" y="2903551"/>
                    </a:lnTo>
                    <a:lnTo>
                      <a:pt x="4202421" y="2848794"/>
                    </a:lnTo>
                    <a:cubicBezTo>
                      <a:pt x="4203754" y="2844317"/>
                      <a:pt x="4207040" y="2839983"/>
                      <a:pt x="4211111" y="2836173"/>
                    </a:cubicBezTo>
                    <a:close/>
                    <a:moveTo>
                      <a:pt x="3726625" y="1508458"/>
                    </a:moveTo>
                    <a:lnTo>
                      <a:pt x="3698531" y="1596214"/>
                    </a:lnTo>
                    <a:cubicBezTo>
                      <a:pt x="3696054" y="1604979"/>
                      <a:pt x="3697579" y="1615837"/>
                      <a:pt x="3700436" y="1624981"/>
                    </a:cubicBezTo>
                    <a:cubicBezTo>
                      <a:pt x="3710152" y="1656224"/>
                      <a:pt x="3734537" y="1676037"/>
                      <a:pt x="3757017" y="1697754"/>
                    </a:cubicBezTo>
                    <a:cubicBezTo>
                      <a:pt x="3766924" y="1707280"/>
                      <a:pt x="3773972" y="1720424"/>
                      <a:pt x="3779686" y="1733189"/>
                    </a:cubicBezTo>
                    <a:cubicBezTo>
                      <a:pt x="3794357" y="1766336"/>
                      <a:pt x="3807501" y="1800247"/>
                      <a:pt x="3821407" y="1833776"/>
                    </a:cubicBezTo>
                    <a:cubicBezTo>
                      <a:pt x="3822741" y="1837014"/>
                      <a:pt x="3826170" y="1839680"/>
                      <a:pt x="3829028" y="1842159"/>
                    </a:cubicBezTo>
                    <a:cubicBezTo>
                      <a:pt x="3859129" y="1866923"/>
                      <a:pt x="3889418" y="1891498"/>
                      <a:pt x="3919519" y="1916455"/>
                    </a:cubicBezTo>
                    <a:cubicBezTo>
                      <a:pt x="3925233" y="1921217"/>
                      <a:pt x="3929425" y="1928077"/>
                      <a:pt x="3934949" y="1933220"/>
                    </a:cubicBezTo>
                    <a:cubicBezTo>
                      <a:pt x="3942569" y="1940460"/>
                      <a:pt x="3949810" y="1949604"/>
                      <a:pt x="3958954" y="1953414"/>
                    </a:cubicBezTo>
                    <a:cubicBezTo>
                      <a:pt x="3987719" y="1965225"/>
                      <a:pt x="4000103" y="1987895"/>
                      <a:pt x="4005437" y="2016470"/>
                    </a:cubicBezTo>
                    <a:cubicBezTo>
                      <a:pt x="4010390" y="2042571"/>
                      <a:pt x="4014582" y="2068670"/>
                      <a:pt x="4020296" y="2094579"/>
                    </a:cubicBezTo>
                    <a:cubicBezTo>
                      <a:pt x="4027154" y="2126202"/>
                      <a:pt x="4034584" y="2157637"/>
                      <a:pt x="4042967" y="2188880"/>
                    </a:cubicBezTo>
                    <a:cubicBezTo>
                      <a:pt x="4046587" y="2202405"/>
                      <a:pt x="4050777" y="2216693"/>
                      <a:pt x="4058207" y="2228315"/>
                    </a:cubicBezTo>
                    <a:cubicBezTo>
                      <a:pt x="4078782" y="2260891"/>
                      <a:pt x="4092688" y="2295754"/>
                      <a:pt x="4087164" y="2334045"/>
                    </a:cubicBezTo>
                    <a:cubicBezTo>
                      <a:pt x="4082782" y="2364716"/>
                      <a:pt x="4094022" y="2390435"/>
                      <a:pt x="4111549" y="2409486"/>
                    </a:cubicBezTo>
                    <a:cubicBezTo>
                      <a:pt x="4119503" y="2418155"/>
                      <a:pt x="4125016" y="2426977"/>
                      <a:pt x="4128650" y="2435913"/>
                    </a:cubicBezTo>
                    <a:lnTo>
                      <a:pt x="4134481" y="2463018"/>
                    </a:lnTo>
                    <a:lnTo>
                      <a:pt x="4125839" y="2518262"/>
                    </a:lnTo>
                    <a:lnTo>
                      <a:pt x="4125838" y="2518264"/>
                    </a:lnTo>
                    <a:cubicBezTo>
                      <a:pt x="4123171" y="2527790"/>
                      <a:pt x="4122027" y="2536457"/>
                      <a:pt x="4122194" y="2545006"/>
                    </a:cubicBezTo>
                    <a:lnTo>
                      <a:pt x="4122194" y="2545007"/>
                    </a:lnTo>
                    <a:cubicBezTo>
                      <a:pt x="4122360" y="2553556"/>
                      <a:pt x="4123837" y="2561986"/>
                      <a:pt x="4126408" y="2571035"/>
                    </a:cubicBezTo>
                    <a:cubicBezTo>
                      <a:pt x="4138410" y="2612946"/>
                      <a:pt x="4170987" y="2640951"/>
                      <a:pt x="4199563" y="2668002"/>
                    </a:cubicBezTo>
                    <a:cubicBezTo>
                      <a:pt x="4223947" y="2691055"/>
                      <a:pt x="4237663" y="2716964"/>
                      <a:pt x="4247953" y="2745349"/>
                    </a:cubicBezTo>
                    <a:lnTo>
                      <a:pt x="4247954" y="2745352"/>
                    </a:lnTo>
                    <a:lnTo>
                      <a:pt x="4253873" y="2778006"/>
                    </a:lnTo>
                    <a:lnTo>
                      <a:pt x="4253453" y="2785440"/>
                    </a:lnTo>
                    <a:lnTo>
                      <a:pt x="4243374" y="2811780"/>
                    </a:lnTo>
                    <a:lnTo>
                      <a:pt x="4243371" y="2811787"/>
                    </a:lnTo>
                    <a:lnTo>
                      <a:pt x="4243372" y="2811787"/>
                    </a:lnTo>
                    <a:lnTo>
                      <a:pt x="4243374" y="2811780"/>
                    </a:lnTo>
                    <a:lnTo>
                      <a:pt x="4253025" y="2793023"/>
                    </a:lnTo>
                    <a:lnTo>
                      <a:pt x="4253453" y="2785440"/>
                    </a:lnTo>
                    <a:lnTo>
                      <a:pt x="4254654" y="2782305"/>
                    </a:lnTo>
                    <a:lnTo>
                      <a:pt x="4253873" y="2778006"/>
                    </a:lnTo>
                    <a:lnTo>
                      <a:pt x="4254284" y="2770758"/>
                    </a:lnTo>
                    <a:lnTo>
                      <a:pt x="4247954" y="2745352"/>
                    </a:lnTo>
                    <a:lnTo>
                      <a:pt x="4247953" y="2745348"/>
                    </a:lnTo>
                    <a:cubicBezTo>
                      <a:pt x="4237663" y="2716963"/>
                      <a:pt x="4223947" y="2691054"/>
                      <a:pt x="4199563" y="2668001"/>
                    </a:cubicBezTo>
                    <a:cubicBezTo>
                      <a:pt x="4170987" y="2640950"/>
                      <a:pt x="4138410" y="2612945"/>
                      <a:pt x="4126408" y="2571034"/>
                    </a:cubicBezTo>
                    <a:lnTo>
                      <a:pt x="4122194" y="2545007"/>
                    </a:lnTo>
                    <a:lnTo>
                      <a:pt x="4125838" y="2518265"/>
                    </a:lnTo>
                    <a:lnTo>
                      <a:pt x="4125839" y="2518262"/>
                    </a:lnTo>
                    <a:lnTo>
                      <a:pt x="4132419" y="2490551"/>
                    </a:lnTo>
                    <a:lnTo>
                      <a:pt x="4134481" y="2463018"/>
                    </a:lnTo>
                    <a:lnTo>
                      <a:pt x="4134481" y="2463017"/>
                    </a:lnTo>
                    <a:cubicBezTo>
                      <a:pt x="4133600" y="2444777"/>
                      <a:pt x="4127457" y="2426822"/>
                      <a:pt x="4111549" y="2409485"/>
                    </a:cubicBezTo>
                    <a:cubicBezTo>
                      <a:pt x="4094022" y="2390434"/>
                      <a:pt x="4082782" y="2364715"/>
                      <a:pt x="4087164" y="2334044"/>
                    </a:cubicBezTo>
                    <a:cubicBezTo>
                      <a:pt x="4092688" y="2295753"/>
                      <a:pt x="4078782" y="2260890"/>
                      <a:pt x="4058207" y="2228314"/>
                    </a:cubicBezTo>
                    <a:cubicBezTo>
                      <a:pt x="4050777" y="2216692"/>
                      <a:pt x="4046587" y="2202404"/>
                      <a:pt x="4042967" y="2188879"/>
                    </a:cubicBezTo>
                    <a:cubicBezTo>
                      <a:pt x="4034584" y="2157636"/>
                      <a:pt x="4027154" y="2126201"/>
                      <a:pt x="4020296" y="2094578"/>
                    </a:cubicBezTo>
                    <a:cubicBezTo>
                      <a:pt x="4014582" y="2068669"/>
                      <a:pt x="4010390" y="2042570"/>
                      <a:pt x="4005437" y="2016469"/>
                    </a:cubicBezTo>
                    <a:cubicBezTo>
                      <a:pt x="4000103" y="1987894"/>
                      <a:pt x="3987719" y="1965224"/>
                      <a:pt x="3958954" y="1953413"/>
                    </a:cubicBezTo>
                    <a:cubicBezTo>
                      <a:pt x="3949810" y="1949603"/>
                      <a:pt x="3942569" y="1940459"/>
                      <a:pt x="3934949" y="1933219"/>
                    </a:cubicBezTo>
                    <a:cubicBezTo>
                      <a:pt x="3929425" y="1928076"/>
                      <a:pt x="3925233" y="1921216"/>
                      <a:pt x="3919519" y="1916454"/>
                    </a:cubicBezTo>
                    <a:cubicBezTo>
                      <a:pt x="3889418" y="1891497"/>
                      <a:pt x="3859129" y="1866922"/>
                      <a:pt x="3829028" y="1842158"/>
                    </a:cubicBezTo>
                    <a:cubicBezTo>
                      <a:pt x="3826170" y="1839679"/>
                      <a:pt x="3822741" y="1837013"/>
                      <a:pt x="3821407" y="1833775"/>
                    </a:cubicBezTo>
                    <a:cubicBezTo>
                      <a:pt x="3807501" y="1800246"/>
                      <a:pt x="3794358" y="1766335"/>
                      <a:pt x="3779686" y="1733188"/>
                    </a:cubicBezTo>
                    <a:cubicBezTo>
                      <a:pt x="3773972" y="1720423"/>
                      <a:pt x="3766924" y="1707279"/>
                      <a:pt x="3757018" y="1697753"/>
                    </a:cubicBezTo>
                    <a:cubicBezTo>
                      <a:pt x="3734538" y="1676036"/>
                      <a:pt x="3710152" y="1656223"/>
                      <a:pt x="3700436" y="1624980"/>
                    </a:cubicBezTo>
                    <a:cubicBezTo>
                      <a:pt x="3697580" y="1615836"/>
                      <a:pt x="3696055" y="1604978"/>
                      <a:pt x="3698532" y="1596213"/>
                    </a:cubicBezTo>
                    <a:close/>
                    <a:moveTo>
                      <a:pt x="3745230" y="1459073"/>
                    </a:moveTo>
                    <a:lnTo>
                      <a:pt x="3745229" y="1459074"/>
                    </a:lnTo>
                    <a:lnTo>
                      <a:pt x="3736012" y="1481572"/>
                    </a:lnTo>
                    <a:close/>
                    <a:moveTo>
                      <a:pt x="3764423" y="1268758"/>
                    </a:moveTo>
                    <a:cubicBezTo>
                      <a:pt x="3764875" y="1275402"/>
                      <a:pt x="3766447" y="1281689"/>
                      <a:pt x="3769590" y="1286070"/>
                    </a:cubicBezTo>
                    <a:cubicBezTo>
                      <a:pt x="3784163" y="1306930"/>
                      <a:pt x="3790403" y="1328553"/>
                      <a:pt x="3791927" y="1350628"/>
                    </a:cubicBezTo>
                    <a:lnTo>
                      <a:pt x="3786333" y="1413840"/>
                    </a:lnTo>
                    <a:lnTo>
                      <a:pt x="3791928" y="1350627"/>
                    </a:lnTo>
                    <a:cubicBezTo>
                      <a:pt x="3790403" y="1328552"/>
                      <a:pt x="3784164" y="1306930"/>
                      <a:pt x="3769590" y="1286069"/>
                    </a:cubicBezTo>
                    <a:close/>
                    <a:moveTo>
                      <a:pt x="3706152" y="773035"/>
                    </a:moveTo>
                    <a:lnTo>
                      <a:pt x="3706152" y="773036"/>
                    </a:lnTo>
                    <a:cubicBezTo>
                      <a:pt x="3708438" y="800277"/>
                      <a:pt x="3711676" y="827330"/>
                      <a:pt x="3714152" y="854380"/>
                    </a:cubicBezTo>
                    <a:cubicBezTo>
                      <a:pt x="3716438" y="878957"/>
                      <a:pt x="3717200" y="903723"/>
                      <a:pt x="3745205" y="915344"/>
                    </a:cubicBezTo>
                    <a:cubicBezTo>
                      <a:pt x="3749587" y="917060"/>
                      <a:pt x="3752825" y="922774"/>
                      <a:pt x="3755683" y="927156"/>
                    </a:cubicBezTo>
                    <a:cubicBezTo>
                      <a:pt x="3799691" y="994786"/>
                      <a:pt x="3798547" y="1030981"/>
                      <a:pt x="3752063" y="1097088"/>
                    </a:cubicBezTo>
                    <a:cubicBezTo>
                      <a:pt x="3747301" y="1103946"/>
                      <a:pt x="3743871" y="1118614"/>
                      <a:pt x="3747681" y="1123186"/>
                    </a:cubicBezTo>
                    <a:cubicBezTo>
                      <a:pt x="3763493" y="1142618"/>
                      <a:pt x="3770542" y="1162954"/>
                      <a:pt x="3772400" y="1184029"/>
                    </a:cubicBezTo>
                    <a:cubicBezTo>
                      <a:pt x="3770542" y="1162954"/>
                      <a:pt x="3763494" y="1142617"/>
                      <a:pt x="3747682" y="1123185"/>
                    </a:cubicBezTo>
                    <a:cubicBezTo>
                      <a:pt x="3743872" y="1118613"/>
                      <a:pt x="3747302" y="1103945"/>
                      <a:pt x="3752064" y="1097087"/>
                    </a:cubicBezTo>
                    <a:cubicBezTo>
                      <a:pt x="3798548" y="1030980"/>
                      <a:pt x="3799692" y="994785"/>
                      <a:pt x="3755684" y="927155"/>
                    </a:cubicBezTo>
                    <a:cubicBezTo>
                      <a:pt x="3752826" y="922773"/>
                      <a:pt x="3749588" y="917059"/>
                      <a:pt x="3745206" y="915343"/>
                    </a:cubicBezTo>
                    <a:cubicBezTo>
                      <a:pt x="3717200" y="903722"/>
                      <a:pt x="3716438" y="878956"/>
                      <a:pt x="3714152" y="854379"/>
                    </a:cubicBezTo>
                    <a:close/>
                    <a:moveTo>
                      <a:pt x="3761553" y="517851"/>
                    </a:moveTo>
                    <a:lnTo>
                      <a:pt x="3752635" y="556048"/>
                    </a:lnTo>
                    <a:cubicBezTo>
                      <a:pt x="3750539" y="564049"/>
                      <a:pt x="3745015" y="572623"/>
                      <a:pt x="3746157" y="580051"/>
                    </a:cubicBezTo>
                    <a:cubicBezTo>
                      <a:pt x="3749491" y="601579"/>
                      <a:pt x="3747062" y="622201"/>
                      <a:pt x="3742776" y="642538"/>
                    </a:cubicBezTo>
                    <a:lnTo>
                      <a:pt x="3730253" y="694928"/>
                    </a:lnTo>
                    <a:lnTo>
                      <a:pt x="3742777" y="642537"/>
                    </a:lnTo>
                    <a:cubicBezTo>
                      <a:pt x="3747063" y="622201"/>
                      <a:pt x="3749492" y="601578"/>
                      <a:pt x="3746158" y="580050"/>
                    </a:cubicBezTo>
                    <a:cubicBezTo>
                      <a:pt x="3745016" y="572622"/>
                      <a:pt x="3750540" y="564048"/>
                      <a:pt x="3752636" y="556047"/>
                    </a:cubicBezTo>
                    <a:close/>
                    <a:moveTo>
                      <a:pt x="3774848" y="298169"/>
                    </a:moveTo>
                    <a:lnTo>
                      <a:pt x="3760065" y="313534"/>
                    </a:lnTo>
                    <a:cubicBezTo>
                      <a:pt x="3755873" y="316390"/>
                      <a:pt x="3758159" y="330299"/>
                      <a:pt x="3759493" y="338871"/>
                    </a:cubicBezTo>
                    <a:lnTo>
                      <a:pt x="3759500" y="338900"/>
                    </a:lnTo>
                    <a:lnTo>
                      <a:pt x="3769400" y="395640"/>
                    </a:lnTo>
                    <a:lnTo>
                      <a:pt x="3765590" y="367328"/>
                    </a:lnTo>
                    <a:lnTo>
                      <a:pt x="3759500" y="338900"/>
                    </a:lnTo>
                    <a:lnTo>
                      <a:pt x="3759494" y="338870"/>
                    </a:lnTo>
                    <a:cubicBezTo>
                      <a:pt x="3758160" y="330298"/>
                      <a:pt x="3755874" y="316389"/>
                      <a:pt x="3760066" y="313533"/>
                    </a:cubicBezTo>
                    <a:close/>
                    <a:moveTo>
                      <a:pt x="3782393" y="281568"/>
                    </a:moveTo>
                    <a:lnTo>
                      <a:pt x="3777498" y="295415"/>
                    </a:lnTo>
                    <a:lnTo>
                      <a:pt x="3777499" y="295415"/>
                    </a:lnTo>
                    <a:close/>
                    <a:moveTo>
                      <a:pt x="3769073" y="24486"/>
                    </a:moveTo>
                    <a:lnTo>
                      <a:pt x="3766810" y="74129"/>
                    </a:lnTo>
                    <a:cubicBezTo>
                      <a:pt x="3767733" y="91492"/>
                      <a:pt x="3770043" y="108703"/>
                      <a:pt x="3772734" y="125861"/>
                    </a:cubicBezTo>
                    <a:lnTo>
                      <a:pt x="3777129" y="153387"/>
                    </a:lnTo>
                    <a:lnTo>
                      <a:pt x="3785402" y="228944"/>
                    </a:lnTo>
                    <a:lnTo>
                      <a:pt x="3780943" y="177271"/>
                    </a:lnTo>
                    <a:lnTo>
                      <a:pt x="3777129" y="153387"/>
                    </a:lnTo>
                    <a:lnTo>
                      <a:pt x="3776930" y="151569"/>
                    </a:lnTo>
                    <a:cubicBezTo>
                      <a:pt x="3772700" y="125876"/>
                      <a:pt x="3768195" y="100174"/>
                      <a:pt x="3766811" y="74129"/>
                    </a:cubicBezTo>
                    <a:close/>
                    <a:moveTo>
                      <a:pt x="3766492" y="0"/>
                    </a:moveTo>
                    <a:lnTo>
                      <a:pt x="4230600" y="0"/>
                    </a:lnTo>
                    <a:lnTo>
                      <a:pt x="4229473" y="2817"/>
                    </a:lnTo>
                    <a:cubicBezTo>
                      <a:pt x="4221092" y="21486"/>
                      <a:pt x="4218423" y="43012"/>
                      <a:pt x="4215375" y="63587"/>
                    </a:cubicBezTo>
                    <a:cubicBezTo>
                      <a:pt x="4209851" y="101308"/>
                      <a:pt x="4206421" y="139219"/>
                      <a:pt x="4201468" y="176939"/>
                    </a:cubicBezTo>
                    <a:cubicBezTo>
                      <a:pt x="4200325" y="184941"/>
                      <a:pt x="4198231" y="194085"/>
                      <a:pt x="4193466" y="200182"/>
                    </a:cubicBezTo>
                    <a:cubicBezTo>
                      <a:pt x="4161461" y="241901"/>
                      <a:pt x="4152508" y="292579"/>
                      <a:pt x="4155554" y="340774"/>
                    </a:cubicBezTo>
                    <a:cubicBezTo>
                      <a:pt x="4157843" y="378686"/>
                      <a:pt x="4159557" y="415835"/>
                      <a:pt x="4156319" y="453364"/>
                    </a:cubicBezTo>
                    <a:cubicBezTo>
                      <a:pt x="4156127" y="456222"/>
                      <a:pt x="4156509" y="460032"/>
                      <a:pt x="4158033" y="462126"/>
                    </a:cubicBezTo>
                    <a:cubicBezTo>
                      <a:pt x="4168129" y="475081"/>
                      <a:pt x="4168891" y="488607"/>
                      <a:pt x="4170605" y="505182"/>
                    </a:cubicBezTo>
                    <a:cubicBezTo>
                      <a:pt x="4173083" y="528615"/>
                      <a:pt x="4171367" y="550141"/>
                      <a:pt x="4167177" y="571860"/>
                    </a:cubicBezTo>
                    <a:cubicBezTo>
                      <a:pt x="4164129" y="587672"/>
                      <a:pt x="4157843" y="603673"/>
                      <a:pt x="4149840" y="617772"/>
                    </a:cubicBezTo>
                    <a:cubicBezTo>
                      <a:pt x="4138600" y="637392"/>
                      <a:pt x="4134220" y="656255"/>
                      <a:pt x="4149078" y="674923"/>
                    </a:cubicBezTo>
                    <a:cubicBezTo>
                      <a:pt x="4164891" y="695116"/>
                      <a:pt x="4159367" y="717977"/>
                      <a:pt x="4159937" y="740268"/>
                    </a:cubicBezTo>
                    <a:cubicBezTo>
                      <a:pt x="4160129" y="749982"/>
                      <a:pt x="4159747" y="760270"/>
                      <a:pt x="4162223" y="769605"/>
                    </a:cubicBezTo>
                    <a:cubicBezTo>
                      <a:pt x="4169273" y="796655"/>
                      <a:pt x="4179941" y="822756"/>
                      <a:pt x="4184703" y="850189"/>
                    </a:cubicBezTo>
                    <a:cubicBezTo>
                      <a:pt x="4187370" y="865430"/>
                      <a:pt x="4182607" y="882384"/>
                      <a:pt x="4179179" y="898198"/>
                    </a:cubicBezTo>
                    <a:cubicBezTo>
                      <a:pt x="4175559" y="914200"/>
                      <a:pt x="4170035" y="930011"/>
                      <a:pt x="4164319" y="945444"/>
                    </a:cubicBezTo>
                    <a:cubicBezTo>
                      <a:pt x="4160509" y="955920"/>
                      <a:pt x="4156889" y="967350"/>
                      <a:pt x="4150030" y="975733"/>
                    </a:cubicBezTo>
                    <a:cubicBezTo>
                      <a:pt x="4134410" y="994785"/>
                      <a:pt x="4131742" y="1014406"/>
                      <a:pt x="4139934" y="1036887"/>
                    </a:cubicBezTo>
                    <a:cubicBezTo>
                      <a:pt x="4141268" y="1040315"/>
                      <a:pt x="4141268" y="1044315"/>
                      <a:pt x="4141458" y="1048125"/>
                    </a:cubicBezTo>
                    <a:cubicBezTo>
                      <a:pt x="4145458" y="1109091"/>
                      <a:pt x="4147936" y="1170051"/>
                      <a:pt x="4154032" y="1230633"/>
                    </a:cubicBezTo>
                    <a:cubicBezTo>
                      <a:pt x="4156509" y="1255206"/>
                      <a:pt x="4167367" y="1278829"/>
                      <a:pt x="4174225" y="1303024"/>
                    </a:cubicBezTo>
                    <a:cubicBezTo>
                      <a:pt x="4175559" y="1307978"/>
                      <a:pt x="4177655" y="1313504"/>
                      <a:pt x="4176701" y="1318456"/>
                    </a:cubicBezTo>
                    <a:cubicBezTo>
                      <a:pt x="4167177" y="1372368"/>
                      <a:pt x="4181083" y="1422854"/>
                      <a:pt x="4199372" y="1472575"/>
                    </a:cubicBezTo>
                    <a:cubicBezTo>
                      <a:pt x="4201278" y="1477717"/>
                      <a:pt x="4200706" y="1484004"/>
                      <a:pt x="4200325" y="1489720"/>
                    </a:cubicBezTo>
                    <a:cubicBezTo>
                      <a:pt x="4198993" y="1505724"/>
                      <a:pt x="4192324" y="1523059"/>
                      <a:pt x="4196324" y="1537537"/>
                    </a:cubicBezTo>
                    <a:cubicBezTo>
                      <a:pt x="4207374" y="1576019"/>
                      <a:pt x="4220709" y="1614120"/>
                      <a:pt x="4237474" y="1650317"/>
                    </a:cubicBezTo>
                    <a:cubicBezTo>
                      <a:pt x="4254428" y="1687086"/>
                      <a:pt x="4268716" y="1721185"/>
                      <a:pt x="4251572" y="1763287"/>
                    </a:cubicBezTo>
                    <a:cubicBezTo>
                      <a:pt x="4244332" y="1781194"/>
                      <a:pt x="4249476" y="1804816"/>
                      <a:pt x="4251380" y="1825393"/>
                    </a:cubicBezTo>
                    <a:cubicBezTo>
                      <a:pt x="4252904" y="1840441"/>
                      <a:pt x="4261478" y="1854920"/>
                      <a:pt x="4261478" y="1869780"/>
                    </a:cubicBezTo>
                    <a:cubicBezTo>
                      <a:pt x="4261478" y="1909408"/>
                      <a:pt x="4271574" y="1944649"/>
                      <a:pt x="4292149" y="1978940"/>
                    </a:cubicBezTo>
                    <a:cubicBezTo>
                      <a:pt x="4300150" y="1992279"/>
                      <a:pt x="4294815" y="2013043"/>
                      <a:pt x="4296911" y="2030378"/>
                    </a:cubicBezTo>
                    <a:cubicBezTo>
                      <a:pt x="4299388" y="2048668"/>
                      <a:pt x="4301673" y="2067525"/>
                      <a:pt x="4307201" y="2085054"/>
                    </a:cubicBezTo>
                    <a:cubicBezTo>
                      <a:pt x="4321679" y="2130393"/>
                      <a:pt x="4338062" y="2175163"/>
                      <a:pt x="4353302" y="2220312"/>
                    </a:cubicBezTo>
                    <a:cubicBezTo>
                      <a:pt x="4365877" y="2257459"/>
                      <a:pt x="4355970" y="2294039"/>
                      <a:pt x="4350636" y="2330806"/>
                    </a:cubicBezTo>
                    <a:cubicBezTo>
                      <a:pt x="4347205" y="2353859"/>
                      <a:pt x="4339013" y="2375383"/>
                      <a:pt x="4351206" y="2401292"/>
                    </a:cubicBezTo>
                    <a:cubicBezTo>
                      <a:pt x="4362828" y="2426059"/>
                      <a:pt x="4360160" y="2457492"/>
                      <a:pt x="4366446" y="2485307"/>
                    </a:cubicBezTo>
                    <a:cubicBezTo>
                      <a:pt x="4371781" y="2508742"/>
                      <a:pt x="4380354" y="2531409"/>
                      <a:pt x="4388736" y="2554079"/>
                    </a:cubicBezTo>
                    <a:cubicBezTo>
                      <a:pt x="4400168" y="2584942"/>
                      <a:pt x="4412167" y="2615421"/>
                      <a:pt x="4406453" y="2649143"/>
                    </a:cubicBezTo>
                    <a:cubicBezTo>
                      <a:pt x="4399976" y="2687436"/>
                      <a:pt x="4424359" y="2713723"/>
                      <a:pt x="4440554" y="2743826"/>
                    </a:cubicBezTo>
                    <a:cubicBezTo>
                      <a:pt x="4451603" y="2764590"/>
                      <a:pt x="4459795" y="2787259"/>
                      <a:pt x="4466653" y="2809930"/>
                    </a:cubicBezTo>
                    <a:cubicBezTo>
                      <a:pt x="4475607" y="2840219"/>
                      <a:pt x="4480941" y="2871462"/>
                      <a:pt x="4489705" y="2901943"/>
                    </a:cubicBezTo>
                    <a:cubicBezTo>
                      <a:pt x="4502848" y="2948047"/>
                      <a:pt x="4513137" y="2994722"/>
                      <a:pt x="4505897" y="3042728"/>
                    </a:cubicBezTo>
                    <a:cubicBezTo>
                      <a:pt x="4502659" y="3064827"/>
                      <a:pt x="4502848" y="3085403"/>
                      <a:pt x="4507613" y="3107500"/>
                    </a:cubicBezTo>
                    <a:cubicBezTo>
                      <a:pt x="4515422" y="3143695"/>
                      <a:pt x="4516376" y="3180844"/>
                      <a:pt x="4545521" y="3209993"/>
                    </a:cubicBezTo>
                    <a:cubicBezTo>
                      <a:pt x="4555811" y="3220280"/>
                      <a:pt x="4558477" y="3238758"/>
                      <a:pt x="4563811" y="3253809"/>
                    </a:cubicBezTo>
                    <a:cubicBezTo>
                      <a:pt x="4570099" y="3271145"/>
                      <a:pt x="4566858" y="3283908"/>
                      <a:pt x="4548570" y="3293244"/>
                    </a:cubicBezTo>
                    <a:cubicBezTo>
                      <a:pt x="4540379" y="3297434"/>
                      <a:pt x="4532378" y="3309437"/>
                      <a:pt x="4531043" y="3318771"/>
                    </a:cubicBezTo>
                    <a:cubicBezTo>
                      <a:pt x="4527043" y="3346776"/>
                      <a:pt x="4532950" y="3372495"/>
                      <a:pt x="4545904" y="3399546"/>
                    </a:cubicBezTo>
                    <a:cubicBezTo>
                      <a:pt x="4558096" y="3424883"/>
                      <a:pt x="4556762" y="3456508"/>
                      <a:pt x="4561524" y="3485275"/>
                    </a:cubicBezTo>
                    <a:cubicBezTo>
                      <a:pt x="4564954" y="3505657"/>
                      <a:pt x="4572002" y="3526042"/>
                      <a:pt x="4572002" y="3546617"/>
                    </a:cubicBezTo>
                    <a:cubicBezTo>
                      <a:pt x="4572002" y="3572146"/>
                      <a:pt x="4565907" y="3597482"/>
                      <a:pt x="4563620" y="3623201"/>
                    </a:cubicBezTo>
                    <a:cubicBezTo>
                      <a:pt x="4561716" y="3643204"/>
                      <a:pt x="4562478" y="3663589"/>
                      <a:pt x="4560192" y="3683591"/>
                    </a:cubicBezTo>
                    <a:cubicBezTo>
                      <a:pt x="4558477" y="3699976"/>
                      <a:pt x="4554096" y="3716168"/>
                      <a:pt x="4550476" y="3732361"/>
                    </a:cubicBezTo>
                    <a:cubicBezTo>
                      <a:pt x="4549142" y="3738267"/>
                      <a:pt x="4543998" y="3744173"/>
                      <a:pt x="4544759" y="3749506"/>
                    </a:cubicBezTo>
                    <a:cubicBezTo>
                      <a:pt x="4552953" y="3802467"/>
                      <a:pt x="4516376" y="3840569"/>
                      <a:pt x="4500182" y="3885338"/>
                    </a:cubicBezTo>
                    <a:cubicBezTo>
                      <a:pt x="4483035" y="3932394"/>
                      <a:pt x="4456748" y="3977925"/>
                      <a:pt x="4464557" y="4030503"/>
                    </a:cubicBezTo>
                    <a:cubicBezTo>
                      <a:pt x="4469319" y="4062318"/>
                      <a:pt x="4480369" y="4092989"/>
                      <a:pt x="4487039" y="4124614"/>
                    </a:cubicBezTo>
                    <a:cubicBezTo>
                      <a:pt x="4489324" y="4135854"/>
                      <a:pt x="4488943" y="4148427"/>
                      <a:pt x="4486656" y="4159667"/>
                    </a:cubicBezTo>
                    <a:cubicBezTo>
                      <a:pt x="4476177" y="4213961"/>
                      <a:pt x="4474653" y="4267493"/>
                      <a:pt x="4491801" y="4320837"/>
                    </a:cubicBezTo>
                    <a:cubicBezTo>
                      <a:pt x="4494659" y="4329979"/>
                      <a:pt x="4497325" y="4339695"/>
                      <a:pt x="4497325" y="4349222"/>
                    </a:cubicBezTo>
                    <a:cubicBezTo>
                      <a:pt x="4497325" y="4401419"/>
                      <a:pt x="4493324" y="4452665"/>
                      <a:pt x="4474653" y="4502579"/>
                    </a:cubicBezTo>
                    <a:cubicBezTo>
                      <a:pt x="4468368" y="4519343"/>
                      <a:pt x="4472368" y="4539728"/>
                      <a:pt x="4470844" y="4558207"/>
                    </a:cubicBezTo>
                    <a:cubicBezTo>
                      <a:pt x="4469511" y="4575351"/>
                      <a:pt x="4468940" y="4592878"/>
                      <a:pt x="4464557" y="4609452"/>
                    </a:cubicBezTo>
                    <a:cubicBezTo>
                      <a:pt x="4458082" y="4633647"/>
                      <a:pt x="4457320" y="4656126"/>
                      <a:pt x="4463033" y="4681083"/>
                    </a:cubicBezTo>
                    <a:cubicBezTo>
                      <a:pt x="4468368" y="4704895"/>
                      <a:pt x="4465702" y="4730614"/>
                      <a:pt x="4465891" y="4755381"/>
                    </a:cubicBezTo>
                    <a:cubicBezTo>
                      <a:pt x="4466082" y="4783004"/>
                      <a:pt x="4466272" y="4810627"/>
                      <a:pt x="4465319" y="4838250"/>
                    </a:cubicBezTo>
                    <a:cubicBezTo>
                      <a:pt x="4464940" y="4849300"/>
                      <a:pt x="4457320" y="4861873"/>
                      <a:pt x="4460367" y="4871019"/>
                    </a:cubicBezTo>
                    <a:cubicBezTo>
                      <a:pt x="4470653" y="4900546"/>
                      <a:pt x="4458271" y="4930075"/>
                      <a:pt x="4463795" y="4959602"/>
                    </a:cubicBezTo>
                    <a:cubicBezTo>
                      <a:pt x="4466653" y="4974082"/>
                      <a:pt x="4458844" y="4990465"/>
                      <a:pt x="4458082" y="5006086"/>
                    </a:cubicBezTo>
                    <a:cubicBezTo>
                      <a:pt x="4456748" y="5031614"/>
                      <a:pt x="4457320" y="5057141"/>
                      <a:pt x="4456937" y="5082670"/>
                    </a:cubicBezTo>
                    <a:cubicBezTo>
                      <a:pt x="4456748" y="5091052"/>
                      <a:pt x="4455986" y="5099245"/>
                      <a:pt x="4455603" y="5107627"/>
                    </a:cubicBezTo>
                    <a:cubicBezTo>
                      <a:pt x="4455223" y="5115057"/>
                      <a:pt x="4453508" y="5122867"/>
                      <a:pt x="4454840" y="5129916"/>
                    </a:cubicBezTo>
                    <a:cubicBezTo>
                      <a:pt x="4459605" y="5155445"/>
                      <a:pt x="4467415" y="5180591"/>
                      <a:pt x="4470464" y="5206308"/>
                    </a:cubicBezTo>
                    <a:cubicBezTo>
                      <a:pt x="4473130" y="5228597"/>
                      <a:pt x="4469511" y="5251650"/>
                      <a:pt x="4471415" y="5274129"/>
                    </a:cubicBezTo>
                    <a:cubicBezTo>
                      <a:pt x="4474653" y="5313754"/>
                      <a:pt x="4480369" y="5353379"/>
                      <a:pt x="4483990" y="5393005"/>
                    </a:cubicBezTo>
                    <a:cubicBezTo>
                      <a:pt x="4484752" y="5401579"/>
                      <a:pt x="4479988" y="5410531"/>
                      <a:pt x="4479607" y="5419295"/>
                    </a:cubicBezTo>
                    <a:cubicBezTo>
                      <a:pt x="4478656" y="5446728"/>
                      <a:pt x="4478464" y="5474161"/>
                      <a:pt x="4477894" y="5501594"/>
                    </a:cubicBezTo>
                    <a:cubicBezTo>
                      <a:pt x="4477702" y="5517215"/>
                      <a:pt x="4478273" y="5533027"/>
                      <a:pt x="4476560" y="5548460"/>
                    </a:cubicBezTo>
                    <a:cubicBezTo>
                      <a:pt x="4474273" y="5568842"/>
                      <a:pt x="4470844" y="5587321"/>
                      <a:pt x="4485703" y="5606372"/>
                    </a:cubicBezTo>
                    <a:cubicBezTo>
                      <a:pt x="4508755" y="5635711"/>
                      <a:pt x="4499801" y="5673050"/>
                      <a:pt x="4505134" y="5706959"/>
                    </a:cubicBezTo>
                    <a:cubicBezTo>
                      <a:pt x="4506468" y="5715723"/>
                      <a:pt x="4506659" y="5724678"/>
                      <a:pt x="4508183" y="5733440"/>
                    </a:cubicBezTo>
                    <a:cubicBezTo>
                      <a:pt x="4511041" y="5749634"/>
                      <a:pt x="4514279" y="5765635"/>
                      <a:pt x="4517519" y="5781830"/>
                    </a:cubicBezTo>
                    <a:cubicBezTo>
                      <a:pt x="4518089" y="5784686"/>
                      <a:pt x="4518281" y="5787924"/>
                      <a:pt x="4519234" y="5790592"/>
                    </a:cubicBezTo>
                    <a:cubicBezTo>
                      <a:pt x="4527233" y="5815169"/>
                      <a:pt x="4536378" y="5839361"/>
                      <a:pt x="4542855" y="5864318"/>
                    </a:cubicBezTo>
                    <a:cubicBezTo>
                      <a:pt x="4546095" y="5876511"/>
                      <a:pt x="4546476" y="5890037"/>
                      <a:pt x="4544759" y="5902610"/>
                    </a:cubicBezTo>
                    <a:cubicBezTo>
                      <a:pt x="4539808" y="5939377"/>
                      <a:pt x="4537712" y="5975764"/>
                      <a:pt x="4544951" y="6012723"/>
                    </a:cubicBezTo>
                    <a:cubicBezTo>
                      <a:pt x="4547808" y="6027392"/>
                      <a:pt x="4543045" y="6043776"/>
                      <a:pt x="4541332" y="6059397"/>
                    </a:cubicBezTo>
                    <a:cubicBezTo>
                      <a:pt x="4536759" y="6096736"/>
                      <a:pt x="4531805" y="6134075"/>
                      <a:pt x="4527426" y="6171605"/>
                    </a:cubicBezTo>
                    <a:cubicBezTo>
                      <a:pt x="4524758" y="6195037"/>
                      <a:pt x="4523234" y="6218660"/>
                      <a:pt x="4520568" y="6242093"/>
                    </a:cubicBezTo>
                    <a:cubicBezTo>
                      <a:pt x="4517327" y="6269144"/>
                      <a:pt x="4512375" y="6296005"/>
                      <a:pt x="4509706" y="6323058"/>
                    </a:cubicBezTo>
                    <a:cubicBezTo>
                      <a:pt x="4506659" y="6353919"/>
                      <a:pt x="4506089" y="6384972"/>
                      <a:pt x="4502848" y="6415833"/>
                    </a:cubicBezTo>
                    <a:cubicBezTo>
                      <a:pt x="4496563" y="6472225"/>
                      <a:pt x="4489132" y="6528424"/>
                      <a:pt x="4482084" y="6584812"/>
                    </a:cubicBezTo>
                    <a:cubicBezTo>
                      <a:pt x="4475226" y="6639488"/>
                      <a:pt x="4469129" y="6694164"/>
                      <a:pt x="4460557" y="6748458"/>
                    </a:cubicBezTo>
                    <a:cubicBezTo>
                      <a:pt x="4456937" y="6771319"/>
                      <a:pt x="4447030" y="6793035"/>
                      <a:pt x="4441507" y="6815516"/>
                    </a:cubicBezTo>
                    <a:lnTo>
                      <a:pt x="4431806" y="6858001"/>
                    </a:lnTo>
                    <a:lnTo>
                      <a:pt x="4259554" y="6858001"/>
                    </a:lnTo>
                    <a:lnTo>
                      <a:pt x="4259554" y="6858002"/>
                    </a:lnTo>
                    <a:lnTo>
                      <a:pt x="0" y="6858002"/>
                    </a:lnTo>
                    <a:lnTo>
                      <a:pt x="0" y="2"/>
                    </a:lnTo>
                    <a:lnTo>
                      <a:pt x="3766492" y="1"/>
                    </a:lnTo>
                    <a:lnTo>
                      <a:pt x="3769210" y="21486"/>
                    </a:lnTo>
                    <a:close/>
                  </a:path>
                </a:pathLst>
              </a:custGeom>
              <a:solidFill>
                <a:schemeClr val="tx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5D0F1C80-C749-0DAC-48CC-4F1DB2C8B6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-2" y="-1"/>
                <a:ext cx="4572002" cy="6858002"/>
              </a:xfrm>
              <a:custGeom>
                <a:avLst/>
                <a:gdLst>
                  <a:gd name="connsiteX0" fmla="*/ 4214994 w 4572002"/>
                  <a:gd name="connsiteY0" fmla="*/ 6564620 h 6858002"/>
                  <a:gd name="connsiteX1" fmla="*/ 4214994 w 4572002"/>
                  <a:gd name="connsiteY1" fmla="*/ 6564621 h 6858002"/>
                  <a:gd name="connsiteX2" fmla="*/ 4237474 w 4572002"/>
                  <a:gd name="connsiteY2" fmla="*/ 6588626 h 6858002"/>
                  <a:gd name="connsiteX3" fmla="*/ 4254096 w 4572002"/>
                  <a:gd name="connsiteY3" fmla="*/ 6625225 h 6858002"/>
                  <a:gd name="connsiteX4" fmla="*/ 4247001 w 4572002"/>
                  <a:gd name="connsiteY4" fmla="*/ 6662540 h 6858002"/>
                  <a:gd name="connsiteX5" fmla="*/ 4247000 w 4572002"/>
                  <a:gd name="connsiteY5" fmla="*/ 6662541 h 6858002"/>
                  <a:gd name="connsiteX6" fmla="*/ 4246999 w 4572002"/>
                  <a:gd name="connsiteY6" fmla="*/ 6662544 h 6858002"/>
                  <a:gd name="connsiteX7" fmla="*/ 4235550 w 4572002"/>
                  <a:gd name="connsiteY7" fmla="*/ 6683027 h 6858002"/>
                  <a:gd name="connsiteX8" fmla="*/ 4232403 w 4572002"/>
                  <a:gd name="connsiteY8" fmla="*/ 6702976 h 6858002"/>
                  <a:gd name="connsiteX9" fmla="*/ 4232403 w 4572002"/>
                  <a:gd name="connsiteY9" fmla="*/ 6702977 h 6858002"/>
                  <a:gd name="connsiteX10" fmla="*/ 4246238 w 4572002"/>
                  <a:gd name="connsiteY10" fmla="*/ 6742553 h 6858002"/>
                  <a:gd name="connsiteX11" fmla="*/ 4246239 w 4572002"/>
                  <a:gd name="connsiteY11" fmla="*/ 6742555 h 6858002"/>
                  <a:gd name="connsiteX12" fmla="*/ 4265716 w 4572002"/>
                  <a:gd name="connsiteY12" fmla="*/ 6812062 h 6858002"/>
                  <a:gd name="connsiteX13" fmla="*/ 4265717 w 4572002"/>
                  <a:gd name="connsiteY13" fmla="*/ 6812064 h 6858002"/>
                  <a:gd name="connsiteX14" fmla="*/ 4265717 w 4572002"/>
                  <a:gd name="connsiteY14" fmla="*/ 6812063 h 6858002"/>
                  <a:gd name="connsiteX15" fmla="*/ 4265716 w 4572002"/>
                  <a:gd name="connsiteY15" fmla="*/ 6812062 h 6858002"/>
                  <a:gd name="connsiteX16" fmla="*/ 4260942 w 4572002"/>
                  <a:gd name="connsiteY16" fmla="*/ 6776800 h 6858002"/>
                  <a:gd name="connsiteX17" fmla="*/ 4246239 w 4572002"/>
                  <a:gd name="connsiteY17" fmla="*/ 6742555 h 6858002"/>
                  <a:gd name="connsiteX18" fmla="*/ 4246238 w 4572002"/>
                  <a:gd name="connsiteY18" fmla="*/ 6742552 h 6858002"/>
                  <a:gd name="connsiteX19" fmla="*/ 4232403 w 4572002"/>
                  <a:gd name="connsiteY19" fmla="*/ 6702976 h 6858002"/>
                  <a:gd name="connsiteX20" fmla="*/ 4246999 w 4572002"/>
                  <a:gd name="connsiteY20" fmla="*/ 6662544 h 6858002"/>
                  <a:gd name="connsiteX21" fmla="*/ 4247000 w 4572002"/>
                  <a:gd name="connsiteY21" fmla="*/ 6662542 h 6858002"/>
                  <a:gd name="connsiteX22" fmla="*/ 4247001 w 4572002"/>
                  <a:gd name="connsiteY22" fmla="*/ 6662540 h 6858002"/>
                  <a:gd name="connsiteX23" fmla="*/ 4254084 w 4572002"/>
                  <a:gd name="connsiteY23" fmla="*/ 6645552 h 6858002"/>
                  <a:gd name="connsiteX24" fmla="*/ 4254096 w 4572002"/>
                  <a:gd name="connsiteY24" fmla="*/ 6625225 h 6858002"/>
                  <a:gd name="connsiteX25" fmla="*/ 4254096 w 4572002"/>
                  <a:gd name="connsiteY25" fmla="*/ 6625224 h 6858002"/>
                  <a:gd name="connsiteX26" fmla="*/ 4237474 w 4572002"/>
                  <a:gd name="connsiteY26" fmla="*/ 6588625 h 6858002"/>
                  <a:gd name="connsiteX27" fmla="*/ 4295315 w 4572002"/>
                  <a:gd name="connsiteY27" fmla="*/ 6438981 h 6858002"/>
                  <a:gd name="connsiteX28" fmla="*/ 4275385 w 4572002"/>
                  <a:gd name="connsiteY28" fmla="*/ 6463840 h 6858002"/>
                  <a:gd name="connsiteX29" fmla="*/ 4275382 w 4572002"/>
                  <a:gd name="connsiteY29" fmla="*/ 6463849 h 6858002"/>
                  <a:gd name="connsiteX30" fmla="*/ 4261587 w 4572002"/>
                  <a:gd name="connsiteY30" fmla="*/ 6513012 h 6858002"/>
                  <a:gd name="connsiteX31" fmla="*/ 4242781 w 4572002"/>
                  <a:gd name="connsiteY31" fmla="*/ 6546194 h 6858002"/>
                  <a:gd name="connsiteX32" fmla="*/ 4242781 w 4572002"/>
                  <a:gd name="connsiteY32" fmla="*/ 6546195 h 6858002"/>
                  <a:gd name="connsiteX33" fmla="*/ 4259120 w 4572002"/>
                  <a:gd name="connsiteY33" fmla="*/ 6521804 h 6858002"/>
                  <a:gd name="connsiteX34" fmla="*/ 4261587 w 4572002"/>
                  <a:gd name="connsiteY34" fmla="*/ 6513012 h 6858002"/>
                  <a:gd name="connsiteX35" fmla="*/ 4264398 w 4572002"/>
                  <a:gd name="connsiteY35" fmla="*/ 6508052 h 6858002"/>
                  <a:gd name="connsiteX36" fmla="*/ 4275382 w 4572002"/>
                  <a:gd name="connsiteY36" fmla="*/ 6463849 h 6858002"/>
                  <a:gd name="connsiteX37" fmla="*/ 4275385 w 4572002"/>
                  <a:gd name="connsiteY37" fmla="*/ 6463841 h 6858002"/>
                  <a:gd name="connsiteX38" fmla="*/ 4295315 w 4572002"/>
                  <a:gd name="connsiteY38" fmla="*/ 6438981 h 6858002"/>
                  <a:gd name="connsiteX39" fmla="*/ 4381289 w 4572002"/>
                  <a:gd name="connsiteY39" fmla="*/ 6365204 h 6858002"/>
                  <a:gd name="connsiteX40" fmla="*/ 4380008 w 4572002"/>
                  <a:gd name="connsiteY40" fmla="*/ 6387910 h 6858002"/>
                  <a:gd name="connsiteX41" fmla="*/ 4378243 w 4572002"/>
                  <a:gd name="connsiteY41" fmla="*/ 6391549 h 6858002"/>
                  <a:gd name="connsiteX42" fmla="*/ 4370589 w 4572002"/>
                  <a:gd name="connsiteY42" fmla="*/ 6407332 h 6858002"/>
                  <a:gd name="connsiteX43" fmla="*/ 4370589 w 4572002"/>
                  <a:gd name="connsiteY43" fmla="*/ 6407333 h 6858002"/>
                  <a:gd name="connsiteX44" fmla="*/ 4378243 w 4572002"/>
                  <a:gd name="connsiteY44" fmla="*/ 6391549 h 6858002"/>
                  <a:gd name="connsiteX45" fmla="*/ 4380008 w 4572002"/>
                  <a:gd name="connsiteY45" fmla="*/ 6387910 h 6858002"/>
                  <a:gd name="connsiteX46" fmla="*/ 4142220 w 4572002"/>
                  <a:gd name="connsiteY46" fmla="*/ 4221391 h 6858002"/>
                  <a:gd name="connsiteX47" fmla="*/ 4142220 w 4572002"/>
                  <a:gd name="connsiteY47" fmla="*/ 4221392 h 6858002"/>
                  <a:gd name="connsiteX48" fmla="*/ 4147936 w 4572002"/>
                  <a:gd name="connsiteY48" fmla="*/ 4253015 h 6858002"/>
                  <a:gd name="connsiteX49" fmla="*/ 4187752 w 4572002"/>
                  <a:gd name="connsiteY49" fmla="*/ 4324646 h 6858002"/>
                  <a:gd name="connsiteX50" fmla="*/ 4196706 w 4572002"/>
                  <a:gd name="connsiteY50" fmla="*/ 4363891 h 6858002"/>
                  <a:gd name="connsiteX51" fmla="*/ 4195944 w 4572002"/>
                  <a:gd name="connsiteY51" fmla="*/ 4482004 h 6858002"/>
                  <a:gd name="connsiteX52" fmla="*/ 4135934 w 4572002"/>
                  <a:gd name="connsiteY52" fmla="*/ 4659174 h 6858002"/>
                  <a:gd name="connsiteX53" fmla="*/ 4127932 w 4572002"/>
                  <a:gd name="connsiteY53" fmla="*/ 4677655 h 6858002"/>
                  <a:gd name="connsiteX54" fmla="*/ 4118025 w 4572002"/>
                  <a:gd name="connsiteY54" fmla="*/ 4767764 h 6858002"/>
                  <a:gd name="connsiteX55" fmla="*/ 4116716 w 4572002"/>
                  <a:gd name="connsiteY55" fmla="*/ 4800483 h 6858002"/>
                  <a:gd name="connsiteX56" fmla="*/ 4116716 w 4572002"/>
                  <a:gd name="connsiteY56" fmla="*/ 4800484 h 6858002"/>
                  <a:gd name="connsiteX57" fmla="*/ 4131552 w 4572002"/>
                  <a:gd name="connsiteY57" fmla="*/ 4828917 h 6858002"/>
                  <a:gd name="connsiteX58" fmla="*/ 4153733 w 4572002"/>
                  <a:gd name="connsiteY58" fmla="*/ 4863343 h 6858002"/>
                  <a:gd name="connsiteX59" fmla="*/ 4161262 w 4572002"/>
                  <a:gd name="connsiteY59" fmla="*/ 4889275 h 6858002"/>
                  <a:gd name="connsiteX60" fmla="*/ 4159557 w 4572002"/>
                  <a:gd name="connsiteY60" fmla="*/ 4912168 h 6858002"/>
                  <a:gd name="connsiteX61" fmla="*/ 4158155 w 4572002"/>
                  <a:gd name="connsiteY61" fmla="*/ 4933804 h 6858002"/>
                  <a:gd name="connsiteX62" fmla="*/ 4158155 w 4572002"/>
                  <a:gd name="connsiteY62" fmla="*/ 4933805 h 6858002"/>
                  <a:gd name="connsiteX63" fmla="*/ 4162914 w 4572002"/>
                  <a:gd name="connsiteY63" fmla="*/ 4952673 h 6858002"/>
                  <a:gd name="connsiteX64" fmla="*/ 4165707 w 4572002"/>
                  <a:gd name="connsiteY64" fmla="*/ 4957454 h 6858002"/>
                  <a:gd name="connsiteX65" fmla="*/ 4166985 w 4572002"/>
                  <a:gd name="connsiteY65" fmla="*/ 4961456 h 6858002"/>
                  <a:gd name="connsiteX66" fmla="*/ 4182989 w 4572002"/>
                  <a:gd name="connsiteY66" fmla="*/ 4987038 h 6858002"/>
                  <a:gd name="connsiteX67" fmla="*/ 4209468 w 4572002"/>
                  <a:gd name="connsiteY67" fmla="*/ 5041522 h 6858002"/>
                  <a:gd name="connsiteX68" fmla="*/ 4216684 w 4572002"/>
                  <a:gd name="connsiteY68" fmla="*/ 5072376 h 6858002"/>
                  <a:gd name="connsiteX69" fmla="*/ 4222587 w 4572002"/>
                  <a:gd name="connsiteY69" fmla="*/ 5087441 h 6858002"/>
                  <a:gd name="connsiteX70" fmla="*/ 4235615 w 4572002"/>
                  <a:gd name="connsiteY70" fmla="*/ 5133220 h 6858002"/>
                  <a:gd name="connsiteX71" fmla="*/ 4235616 w 4572002"/>
                  <a:gd name="connsiteY71" fmla="*/ 5133225 h 6858002"/>
                  <a:gd name="connsiteX72" fmla="*/ 4228901 w 4572002"/>
                  <a:gd name="connsiteY72" fmla="*/ 5166113 h 6858002"/>
                  <a:gd name="connsiteX73" fmla="*/ 4228901 w 4572002"/>
                  <a:gd name="connsiteY73" fmla="*/ 5166114 h 6858002"/>
                  <a:gd name="connsiteX74" fmla="*/ 4229593 w 4572002"/>
                  <a:gd name="connsiteY74" fmla="*/ 5172091 h 6858002"/>
                  <a:gd name="connsiteX75" fmla="*/ 4232139 w 4572002"/>
                  <a:gd name="connsiteY75" fmla="*/ 5179068 h 6858002"/>
                  <a:gd name="connsiteX76" fmla="*/ 4231973 w 4572002"/>
                  <a:gd name="connsiteY76" fmla="*/ 5229434 h 6858002"/>
                  <a:gd name="connsiteX77" fmla="*/ 4225669 w 4572002"/>
                  <a:gd name="connsiteY77" fmla="*/ 5241089 h 6858002"/>
                  <a:gd name="connsiteX78" fmla="*/ 4208517 w 4572002"/>
                  <a:gd name="connsiteY78" fmla="*/ 5272796 h 6858002"/>
                  <a:gd name="connsiteX79" fmla="*/ 4184613 w 4572002"/>
                  <a:gd name="connsiteY79" fmla="*/ 5312288 h 6858002"/>
                  <a:gd name="connsiteX80" fmla="*/ 4183557 w 4572002"/>
                  <a:gd name="connsiteY80" fmla="*/ 5321350 h 6858002"/>
                  <a:gd name="connsiteX81" fmla="*/ 4181083 w 4572002"/>
                  <a:gd name="connsiteY81" fmla="*/ 5326163 h 6858002"/>
                  <a:gd name="connsiteX82" fmla="*/ 4179637 w 4572002"/>
                  <a:gd name="connsiteY82" fmla="*/ 5355014 h 6858002"/>
                  <a:gd name="connsiteX83" fmla="*/ 4179637 w 4572002"/>
                  <a:gd name="connsiteY83" fmla="*/ 5355015 h 6858002"/>
                  <a:gd name="connsiteX84" fmla="*/ 4184513 w 4572002"/>
                  <a:gd name="connsiteY84" fmla="*/ 5385385 h 6858002"/>
                  <a:gd name="connsiteX85" fmla="*/ 4192704 w 4572002"/>
                  <a:gd name="connsiteY85" fmla="*/ 5425583 h 6858002"/>
                  <a:gd name="connsiteX86" fmla="*/ 4204327 w 4572002"/>
                  <a:gd name="connsiteY86" fmla="*/ 5480638 h 6858002"/>
                  <a:gd name="connsiteX87" fmla="*/ 4208850 w 4572002"/>
                  <a:gd name="connsiteY87" fmla="*/ 5507668 h 6858002"/>
                  <a:gd name="connsiteX88" fmla="*/ 4198232 w 4572002"/>
                  <a:gd name="connsiteY88" fmla="*/ 5531692 h 6858002"/>
                  <a:gd name="connsiteX89" fmla="*/ 4198231 w 4572002"/>
                  <a:gd name="connsiteY89" fmla="*/ 5531693 h 6858002"/>
                  <a:gd name="connsiteX90" fmla="*/ 4188085 w 4572002"/>
                  <a:gd name="connsiteY90" fmla="*/ 5547578 h 6858002"/>
                  <a:gd name="connsiteX91" fmla="*/ 4188085 w 4572002"/>
                  <a:gd name="connsiteY91" fmla="*/ 5547579 h 6858002"/>
                  <a:gd name="connsiteX92" fmla="*/ 4197659 w 4572002"/>
                  <a:gd name="connsiteY92" fmla="*/ 5562747 h 6858002"/>
                  <a:gd name="connsiteX93" fmla="*/ 4268907 w 4572002"/>
                  <a:gd name="connsiteY93" fmla="*/ 5704484 h 6858002"/>
                  <a:gd name="connsiteX94" fmla="*/ 4274812 w 4572002"/>
                  <a:gd name="connsiteY94" fmla="*/ 5740489 h 6858002"/>
                  <a:gd name="connsiteX95" fmla="*/ 4283578 w 4572002"/>
                  <a:gd name="connsiteY95" fmla="*/ 5760874 h 6858002"/>
                  <a:gd name="connsiteX96" fmla="*/ 4371973 w 4572002"/>
                  <a:gd name="connsiteY96" fmla="*/ 5883752 h 6858002"/>
                  <a:gd name="connsiteX97" fmla="*/ 4371974 w 4572002"/>
                  <a:gd name="connsiteY97" fmla="*/ 5883757 h 6858002"/>
                  <a:gd name="connsiteX98" fmla="*/ 4389877 w 4572002"/>
                  <a:gd name="connsiteY98" fmla="*/ 5935946 h 6858002"/>
                  <a:gd name="connsiteX99" fmla="*/ 4389878 w 4572002"/>
                  <a:gd name="connsiteY99" fmla="*/ 5935950 h 6858002"/>
                  <a:gd name="connsiteX100" fmla="*/ 4386259 w 4572002"/>
                  <a:gd name="connsiteY100" fmla="*/ 5993290 h 6858002"/>
                  <a:gd name="connsiteX101" fmla="*/ 4386259 w 4572002"/>
                  <a:gd name="connsiteY101" fmla="*/ 5993291 h 6858002"/>
                  <a:gd name="connsiteX102" fmla="*/ 4379782 w 4572002"/>
                  <a:gd name="connsiteY102" fmla="*/ 6026440 h 6858002"/>
                  <a:gd name="connsiteX103" fmla="*/ 4323583 w 4572002"/>
                  <a:gd name="connsiteY103" fmla="*/ 6108738 h 6858002"/>
                  <a:gd name="connsiteX104" fmla="*/ 4309890 w 4572002"/>
                  <a:gd name="connsiteY104" fmla="*/ 6133314 h 6858002"/>
                  <a:gd name="connsiteX105" fmla="*/ 4309890 w 4572002"/>
                  <a:gd name="connsiteY105" fmla="*/ 6133315 h 6858002"/>
                  <a:gd name="connsiteX106" fmla="*/ 4313591 w 4572002"/>
                  <a:gd name="connsiteY106" fmla="*/ 6143190 h 6858002"/>
                  <a:gd name="connsiteX107" fmla="*/ 4325486 w 4572002"/>
                  <a:gd name="connsiteY107" fmla="*/ 6155600 h 6858002"/>
                  <a:gd name="connsiteX108" fmla="*/ 4325488 w 4572002"/>
                  <a:gd name="connsiteY108" fmla="*/ 6155603 h 6858002"/>
                  <a:gd name="connsiteX109" fmla="*/ 4364160 w 4572002"/>
                  <a:gd name="connsiteY109" fmla="*/ 6228757 h 6858002"/>
                  <a:gd name="connsiteX110" fmla="*/ 4381497 w 4572002"/>
                  <a:gd name="connsiteY110" fmla="*/ 6361540 h 6858002"/>
                  <a:gd name="connsiteX111" fmla="*/ 4381497 w 4572002"/>
                  <a:gd name="connsiteY111" fmla="*/ 6361539 h 6858002"/>
                  <a:gd name="connsiteX112" fmla="*/ 4364160 w 4572002"/>
                  <a:gd name="connsiteY112" fmla="*/ 6228756 h 6858002"/>
                  <a:gd name="connsiteX113" fmla="*/ 4325488 w 4572002"/>
                  <a:gd name="connsiteY113" fmla="*/ 6155602 h 6858002"/>
                  <a:gd name="connsiteX114" fmla="*/ 4325486 w 4572002"/>
                  <a:gd name="connsiteY114" fmla="*/ 6155600 h 6858002"/>
                  <a:gd name="connsiteX115" fmla="*/ 4309890 w 4572002"/>
                  <a:gd name="connsiteY115" fmla="*/ 6133315 h 6858002"/>
                  <a:gd name="connsiteX116" fmla="*/ 4323583 w 4572002"/>
                  <a:gd name="connsiteY116" fmla="*/ 6108739 h 6858002"/>
                  <a:gd name="connsiteX117" fmla="*/ 4379782 w 4572002"/>
                  <a:gd name="connsiteY117" fmla="*/ 6026441 h 6858002"/>
                  <a:gd name="connsiteX118" fmla="*/ 4386259 w 4572002"/>
                  <a:gd name="connsiteY118" fmla="*/ 5993292 h 6858002"/>
                  <a:gd name="connsiteX119" fmla="*/ 4386259 w 4572002"/>
                  <a:gd name="connsiteY119" fmla="*/ 5993290 h 6858002"/>
                  <a:gd name="connsiteX120" fmla="*/ 4389712 w 4572002"/>
                  <a:gd name="connsiteY120" fmla="*/ 5964477 h 6858002"/>
                  <a:gd name="connsiteX121" fmla="*/ 4389878 w 4572002"/>
                  <a:gd name="connsiteY121" fmla="*/ 5935950 h 6858002"/>
                  <a:gd name="connsiteX122" fmla="*/ 4389878 w 4572002"/>
                  <a:gd name="connsiteY122" fmla="*/ 5935949 h 6858002"/>
                  <a:gd name="connsiteX123" fmla="*/ 4389877 w 4572002"/>
                  <a:gd name="connsiteY123" fmla="*/ 5935946 h 6858002"/>
                  <a:gd name="connsiteX124" fmla="*/ 4382997 w 4572002"/>
                  <a:gd name="connsiteY124" fmla="*/ 5909351 h 6858002"/>
                  <a:gd name="connsiteX125" fmla="*/ 4371974 w 4572002"/>
                  <a:gd name="connsiteY125" fmla="*/ 5883757 h 6858002"/>
                  <a:gd name="connsiteX126" fmla="*/ 4371973 w 4572002"/>
                  <a:gd name="connsiteY126" fmla="*/ 5883751 h 6858002"/>
                  <a:gd name="connsiteX127" fmla="*/ 4283578 w 4572002"/>
                  <a:gd name="connsiteY127" fmla="*/ 5760873 h 6858002"/>
                  <a:gd name="connsiteX128" fmla="*/ 4274812 w 4572002"/>
                  <a:gd name="connsiteY128" fmla="*/ 5740488 h 6858002"/>
                  <a:gd name="connsiteX129" fmla="*/ 4268907 w 4572002"/>
                  <a:gd name="connsiteY129" fmla="*/ 5704483 h 6858002"/>
                  <a:gd name="connsiteX130" fmla="*/ 4197659 w 4572002"/>
                  <a:gd name="connsiteY130" fmla="*/ 5562746 h 6858002"/>
                  <a:gd name="connsiteX131" fmla="*/ 4188085 w 4572002"/>
                  <a:gd name="connsiteY131" fmla="*/ 5547578 h 6858002"/>
                  <a:gd name="connsiteX132" fmla="*/ 4198231 w 4572002"/>
                  <a:gd name="connsiteY132" fmla="*/ 5531694 h 6858002"/>
                  <a:gd name="connsiteX133" fmla="*/ 4198232 w 4572002"/>
                  <a:gd name="connsiteY133" fmla="*/ 5531692 h 6858002"/>
                  <a:gd name="connsiteX134" fmla="*/ 4206630 w 4572002"/>
                  <a:gd name="connsiteY134" fmla="*/ 5520422 h 6858002"/>
                  <a:gd name="connsiteX135" fmla="*/ 4208850 w 4572002"/>
                  <a:gd name="connsiteY135" fmla="*/ 5507668 h 6858002"/>
                  <a:gd name="connsiteX136" fmla="*/ 4208850 w 4572002"/>
                  <a:gd name="connsiteY136" fmla="*/ 5507667 h 6858002"/>
                  <a:gd name="connsiteX137" fmla="*/ 4204327 w 4572002"/>
                  <a:gd name="connsiteY137" fmla="*/ 5480637 h 6858002"/>
                  <a:gd name="connsiteX138" fmla="*/ 4192704 w 4572002"/>
                  <a:gd name="connsiteY138" fmla="*/ 5425582 h 6858002"/>
                  <a:gd name="connsiteX139" fmla="*/ 4184513 w 4572002"/>
                  <a:gd name="connsiteY139" fmla="*/ 5385384 h 6858002"/>
                  <a:gd name="connsiteX140" fmla="*/ 4179637 w 4572002"/>
                  <a:gd name="connsiteY140" fmla="*/ 5355014 h 6858002"/>
                  <a:gd name="connsiteX141" fmla="*/ 4183557 w 4572002"/>
                  <a:gd name="connsiteY141" fmla="*/ 5321350 h 6858002"/>
                  <a:gd name="connsiteX142" fmla="*/ 4208517 w 4572002"/>
                  <a:gd name="connsiteY142" fmla="*/ 5272797 h 6858002"/>
                  <a:gd name="connsiteX143" fmla="*/ 4225669 w 4572002"/>
                  <a:gd name="connsiteY143" fmla="*/ 5241089 h 6858002"/>
                  <a:gd name="connsiteX144" fmla="*/ 4231973 w 4572002"/>
                  <a:gd name="connsiteY144" fmla="*/ 5229433 h 6858002"/>
                  <a:gd name="connsiteX145" fmla="*/ 4232139 w 4572002"/>
                  <a:gd name="connsiteY145" fmla="*/ 5179068 h 6858002"/>
                  <a:gd name="connsiteX146" fmla="*/ 4232139 w 4572002"/>
                  <a:gd name="connsiteY146" fmla="*/ 5179067 h 6858002"/>
                  <a:gd name="connsiteX147" fmla="*/ 4229593 w 4572002"/>
                  <a:gd name="connsiteY147" fmla="*/ 5172090 h 6858002"/>
                  <a:gd name="connsiteX148" fmla="*/ 4228901 w 4572002"/>
                  <a:gd name="connsiteY148" fmla="*/ 5166114 h 6858002"/>
                  <a:gd name="connsiteX149" fmla="*/ 4235616 w 4572002"/>
                  <a:gd name="connsiteY149" fmla="*/ 5133225 h 6858002"/>
                  <a:gd name="connsiteX150" fmla="*/ 4235616 w 4572002"/>
                  <a:gd name="connsiteY150" fmla="*/ 5133224 h 6858002"/>
                  <a:gd name="connsiteX151" fmla="*/ 4235615 w 4572002"/>
                  <a:gd name="connsiteY151" fmla="*/ 5133220 h 6858002"/>
                  <a:gd name="connsiteX152" fmla="*/ 4228473 w 4572002"/>
                  <a:gd name="connsiteY152" fmla="*/ 5102461 h 6858002"/>
                  <a:gd name="connsiteX153" fmla="*/ 4222587 w 4572002"/>
                  <a:gd name="connsiteY153" fmla="*/ 5087441 h 6858002"/>
                  <a:gd name="connsiteX154" fmla="*/ 4222582 w 4572002"/>
                  <a:gd name="connsiteY154" fmla="*/ 5087423 h 6858002"/>
                  <a:gd name="connsiteX155" fmla="*/ 4209468 w 4572002"/>
                  <a:gd name="connsiteY155" fmla="*/ 5041521 h 6858002"/>
                  <a:gd name="connsiteX156" fmla="*/ 4182989 w 4572002"/>
                  <a:gd name="connsiteY156" fmla="*/ 4987037 h 6858002"/>
                  <a:gd name="connsiteX157" fmla="*/ 4165707 w 4572002"/>
                  <a:gd name="connsiteY157" fmla="*/ 4957454 h 6858002"/>
                  <a:gd name="connsiteX158" fmla="*/ 4158155 w 4572002"/>
                  <a:gd name="connsiteY158" fmla="*/ 4933805 h 6858002"/>
                  <a:gd name="connsiteX159" fmla="*/ 4159557 w 4572002"/>
                  <a:gd name="connsiteY159" fmla="*/ 4912169 h 6858002"/>
                  <a:gd name="connsiteX160" fmla="*/ 4161262 w 4572002"/>
                  <a:gd name="connsiteY160" fmla="*/ 4889276 h 6858002"/>
                  <a:gd name="connsiteX161" fmla="*/ 4161262 w 4572002"/>
                  <a:gd name="connsiteY161" fmla="*/ 4889275 h 6858002"/>
                  <a:gd name="connsiteX162" fmla="*/ 4156484 w 4572002"/>
                  <a:gd name="connsiteY162" fmla="*/ 4867614 h 6858002"/>
                  <a:gd name="connsiteX163" fmla="*/ 4153733 w 4572002"/>
                  <a:gd name="connsiteY163" fmla="*/ 4863343 h 6858002"/>
                  <a:gd name="connsiteX164" fmla="*/ 4151983 w 4572002"/>
                  <a:gd name="connsiteY164" fmla="*/ 4857317 h 6858002"/>
                  <a:gd name="connsiteX165" fmla="*/ 4131552 w 4572002"/>
                  <a:gd name="connsiteY165" fmla="*/ 4828916 h 6858002"/>
                  <a:gd name="connsiteX166" fmla="*/ 4116716 w 4572002"/>
                  <a:gd name="connsiteY166" fmla="*/ 4800483 h 6858002"/>
                  <a:gd name="connsiteX167" fmla="*/ 4118025 w 4572002"/>
                  <a:gd name="connsiteY167" fmla="*/ 4767765 h 6858002"/>
                  <a:gd name="connsiteX168" fmla="*/ 4127932 w 4572002"/>
                  <a:gd name="connsiteY168" fmla="*/ 4677656 h 6858002"/>
                  <a:gd name="connsiteX169" fmla="*/ 4135934 w 4572002"/>
                  <a:gd name="connsiteY169" fmla="*/ 4659175 h 6858002"/>
                  <a:gd name="connsiteX170" fmla="*/ 4195944 w 4572002"/>
                  <a:gd name="connsiteY170" fmla="*/ 4482005 h 6858002"/>
                  <a:gd name="connsiteX171" fmla="*/ 4196706 w 4572002"/>
                  <a:gd name="connsiteY171" fmla="*/ 4363891 h 6858002"/>
                  <a:gd name="connsiteX172" fmla="*/ 4196706 w 4572002"/>
                  <a:gd name="connsiteY172" fmla="*/ 4363890 h 6858002"/>
                  <a:gd name="connsiteX173" fmla="*/ 4187752 w 4572002"/>
                  <a:gd name="connsiteY173" fmla="*/ 4324645 h 6858002"/>
                  <a:gd name="connsiteX174" fmla="*/ 4147936 w 4572002"/>
                  <a:gd name="connsiteY174" fmla="*/ 4253014 h 6858002"/>
                  <a:gd name="connsiteX175" fmla="*/ 4211111 w 4572002"/>
                  <a:gd name="connsiteY175" fmla="*/ 2836172 h 6858002"/>
                  <a:gd name="connsiteX176" fmla="*/ 4202421 w 4572002"/>
                  <a:gd name="connsiteY176" fmla="*/ 2848793 h 6858002"/>
                  <a:gd name="connsiteX177" fmla="*/ 4186816 w 4572002"/>
                  <a:gd name="connsiteY177" fmla="*/ 2897785 h 6858002"/>
                  <a:gd name="connsiteX178" fmla="*/ 4185787 w 4572002"/>
                  <a:gd name="connsiteY178" fmla="*/ 2903551 h 6858002"/>
                  <a:gd name="connsiteX179" fmla="*/ 4182513 w 4572002"/>
                  <a:gd name="connsiteY179" fmla="*/ 2914328 h 6858002"/>
                  <a:gd name="connsiteX180" fmla="*/ 4177882 w 4572002"/>
                  <a:gd name="connsiteY180" fmla="*/ 2947858 h 6858002"/>
                  <a:gd name="connsiteX181" fmla="*/ 4177881 w 4572002"/>
                  <a:gd name="connsiteY181" fmla="*/ 2947862 h 6858002"/>
                  <a:gd name="connsiteX182" fmla="*/ 4177881 w 4572002"/>
                  <a:gd name="connsiteY182" fmla="*/ 2947863 h 6858002"/>
                  <a:gd name="connsiteX183" fmla="*/ 4181465 w 4572002"/>
                  <a:gd name="connsiteY183" fmla="*/ 2982149 h 6858002"/>
                  <a:gd name="connsiteX184" fmla="*/ 4193158 w 4572002"/>
                  <a:gd name="connsiteY184" fmla="*/ 3077402 h 6858002"/>
                  <a:gd name="connsiteX185" fmla="*/ 4180703 w 4572002"/>
                  <a:gd name="connsiteY185" fmla="*/ 3172654 h 6858002"/>
                  <a:gd name="connsiteX186" fmla="*/ 4133076 w 4572002"/>
                  <a:gd name="connsiteY186" fmla="*/ 3489467 h 6858002"/>
                  <a:gd name="connsiteX187" fmla="*/ 4110977 w 4572002"/>
                  <a:gd name="connsiteY187" fmla="*/ 3544713 h 6858002"/>
                  <a:gd name="connsiteX188" fmla="*/ 4093355 w 4572002"/>
                  <a:gd name="connsiteY188" fmla="*/ 3574408 h 6858002"/>
                  <a:gd name="connsiteX189" fmla="*/ 4093355 w 4572002"/>
                  <a:gd name="connsiteY189" fmla="*/ 3574409 h 6858002"/>
                  <a:gd name="connsiteX190" fmla="*/ 4105453 w 4572002"/>
                  <a:gd name="connsiteY190" fmla="*/ 3606818 h 6858002"/>
                  <a:gd name="connsiteX191" fmla="*/ 4118979 w 4572002"/>
                  <a:gd name="connsiteY191" fmla="*/ 3630633 h 6858002"/>
                  <a:gd name="connsiteX192" fmla="*/ 4136708 w 4572002"/>
                  <a:gd name="connsiteY192" fmla="*/ 3654416 h 6858002"/>
                  <a:gd name="connsiteX193" fmla="*/ 4140382 w 4572002"/>
                  <a:gd name="connsiteY193" fmla="*/ 3668940 h 6858002"/>
                  <a:gd name="connsiteX194" fmla="*/ 4143220 w 4572002"/>
                  <a:gd name="connsiteY194" fmla="*/ 3680164 h 6858002"/>
                  <a:gd name="connsiteX195" fmla="*/ 4139172 w 4572002"/>
                  <a:gd name="connsiteY195" fmla="*/ 3734837 h 6858002"/>
                  <a:gd name="connsiteX196" fmla="*/ 4139172 w 4572002"/>
                  <a:gd name="connsiteY196" fmla="*/ 3734838 h 6858002"/>
                  <a:gd name="connsiteX197" fmla="*/ 4139554 w 4572002"/>
                  <a:gd name="connsiteY197" fmla="*/ 3754653 h 6858002"/>
                  <a:gd name="connsiteX198" fmla="*/ 4145911 w 4572002"/>
                  <a:gd name="connsiteY198" fmla="*/ 3789776 h 6858002"/>
                  <a:gd name="connsiteX199" fmla="*/ 4130980 w 4572002"/>
                  <a:gd name="connsiteY199" fmla="*/ 3822472 h 6858002"/>
                  <a:gd name="connsiteX200" fmla="*/ 4116645 w 4572002"/>
                  <a:gd name="connsiteY200" fmla="*/ 3852619 h 6858002"/>
                  <a:gd name="connsiteX201" fmla="*/ 4116645 w 4572002"/>
                  <a:gd name="connsiteY201" fmla="*/ 3852620 h 6858002"/>
                  <a:gd name="connsiteX202" fmla="*/ 4117425 w 4572002"/>
                  <a:gd name="connsiteY202" fmla="*/ 3868764 h 6858002"/>
                  <a:gd name="connsiteX203" fmla="*/ 4126028 w 4572002"/>
                  <a:gd name="connsiteY203" fmla="*/ 3885337 h 6858002"/>
                  <a:gd name="connsiteX204" fmla="*/ 4126028 w 4572002"/>
                  <a:gd name="connsiteY204" fmla="*/ 3885339 h 6858002"/>
                  <a:gd name="connsiteX205" fmla="*/ 4148409 w 4572002"/>
                  <a:gd name="connsiteY205" fmla="*/ 3923125 h 6858002"/>
                  <a:gd name="connsiteX206" fmla="*/ 4157913 w 4572002"/>
                  <a:gd name="connsiteY206" fmla="*/ 3962160 h 6858002"/>
                  <a:gd name="connsiteX207" fmla="*/ 4142221 w 4572002"/>
                  <a:gd name="connsiteY207" fmla="*/ 4043838 h 6858002"/>
                  <a:gd name="connsiteX208" fmla="*/ 4142220 w 4572002"/>
                  <a:gd name="connsiteY208" fmla="*/ 4043839 h 6858002"/>
                  <a:gd name="connsiteX209" fmla="*/ 4127099 w 4572002"/>
                  <a:gd name="connsiteY209" fmla="*/ 4103825 h 6858002"/>
                  <a:gd name="connsiteX210" fmla="*/ 4127099 w 4572002"/>
                  <a:gd name="connsiteY210" fmla="*/ 4103826 h 6858002"/>
                  <a:gd name="connsiteX211" fmla="*/ 4129066 w 4572002"/>
                  <a:gd name="connsiteY211" fmla="*/ 4134256 h 6858002"/>
                  <a:gd name="connsiteX212" fmla="*/ 4138410 w 4572002"/>
                  <a:gd name="connsiteY212" fmla="*/ 4165382 h 6858002"/>
                  <a:gd name="connsiteX213" fmla="*/ 4138410 w 4572002"/>
                  <a:gd name="connsiteY213" fmla="*/ 4165384 h 6858002"/>
                  <a:gd name="connsiteX214" fmla="*/ 4142315 w 4572002"/>
                  <a:gd name="connsiteY214" fmla="*/ 4192388 h 6858002"/>
                  <a:gd name="connsiteX215" fmla="*/ 4142315 w 4572002"/>
                  <a:gd name="connsiteY215" fmla="*/ 4192387 h 6858002"/>
                  <a:gd name="connsiteX216" fmla="*/ 4138410 w 4572002"/>
                  <a:gd name="connsiteY216" fmla="*/ 4165383 h 6858002"/>
                  <a:gd name="connsiteX217" fmla="*/ 4138410 w 4572002"/>
                  <a:gd name="connsiteY217" fmla="*/ 4165382 h 6858002"/>
                  <a:gd name="connsiteX218" fmla="*/ 4127099 w 4572002"/>
                  <a:gd name="connsiteY218" fmla="*/ 4103826 h 6858002"/>
                  <a:gd name="connsiteX219" fmla="*/ 4142220 w 4572002"/>
                  <a:gd name="connsiteY219" fmla="*/ 4043840 h 6858002"/>
                  <a:gd name="connsiteX220" fmla="*/ 4142221 w 4572002"/>
                  <a:gd name="connsiteY220" fmla="*/ 4043838 h 6858002"/>
                  <a:gd name="connsiteX221" fmla="*/ 4155523 w 4572002"/>
                  <a:gd name="connsiteY221" fmla="*/ 4002410 h 6858002"/>
                  <a:gd name="connsiteX222" fmla="*/ 4157913 w 4572002"/>
                  <a:gd name="connsiteY222" fmla="*/ 3962160 h 6858002"/>
                  <a:gd name="connsiteX223" fmla="*/ 4157913 w 4572002"/>
                  <a:gd name="connsiteY223" fmla="*/ 3962159 h 6858002"/>
                  <a:gd name="connsiteX224" fmla="*/ 4126028 w 4572002"/>
                  <a:gd name="connsiteY224" fmla="*/ 3885338 h 6858002"/>
                  <a:gd name="connsiteX225" fmla="*/ 4126028 w 4572002"/>
                  <a:gd name="connsiteY225" fmla="*/ 3885337 h 6858002"/>
                  <a:gd name="connsiteX226" fmla="*/ 4116645 w 4572002"/>
                  <a:gd name="connsiteY226" fmla="*/ 3852620 h 6858002"/>
                  <a:gd name="connsiteX227" fmla="*/ 4130980 w 4572002"/>
                  <a:gd name="connsiteY227" fmla="*/ 3822473 h 6858002"/>
                  <a:gd name="connsiteX228" fmla="*/ 4145911 w 4572002"/>
                  <a:gd name="connsiteY228" fmla="*/ 3789777 h 6858002"/>
                  <a:gd name="connsiteX229" fmla="*/ 4145911 w 4572002"/>
                  <a:gd name="connsiteY229" fmla="*/ 3789776 h 6858002"/>
                  <a:gd name="connsiteX230" fmla="*/ 4139554 w 4572002"/>
                  <a:gd name="connsiteY230" fmla="*/ 3754652 h 6858002"/>
                  <a:gd name="connsiteX231" fmla="*/ 4139172 w 4572002"/>
                  <a:gd name="connsiteY231" fmla="*/ 3734838 h 6858002"/>
                  <a:gd name="connsiteX232" fmla="*/ 4143220 w 4572002"/>
                  <a:gd name="connsiteY232" fmla="*/ 3680164 h 6858002"/>
                  <a:gd name="connsiteX233" fmla="*/ 4143220 w 4572002"/>
                  <a:gd name="connsiteY233" fmla="*/ 3680163 h 6858002"/>
                  <a:gd name="connsiteX234" fmla="*/ 4140382 w 4572002"/>
                  <a:gd name="connsiteY234" fmla="*/ 3668940 h 6858002"/>
                  <a:gd name="connsiteX235" fmla="*/ 4136708 w 4572002"/>
                  <a:gd name="connsiteY235" fmla="*/ 3654416 h 6858002"/>
                  <a:gd name="connsiteX236" fmla="*/ 4136708 w 4572002"/>
                  <a:gd name="connsiteY236" fmla="*/ 3654416 h 6858002"/>
                  <a:gd name="connsiteX237" fmla="*/ 4136708 w 4572002"/>
                  <a:gd name="connsiteY237" fmla="*/ 3654415 h 6858002"/>
                  <a:gd name="connsiteX238" fmla="*/ 4118979 w 4572002"/>
                  <a:gd name="connsiteY238" fmla="*/ 3630632 h 6858002"/>
                  <a:gd name="connsiteX239" fmla="*/ 4105453 w 4572002"/>
                  <a:gd name="connsiteY239" fmla="*/ 3606817 h 6858002"/>
                  <a:gd name="connsiteX240" fmla="*/ 4095707 w 4572002"/>
                  <a:gd name="connsiteY240" fmla="*/ 3587174 h 6858002"/>
                  <a:gd name="connsiteX241" fmla="*/ 4093355 w 4572002"/>
                  <a:gd name="connsiteY241" fmla="*/ 3574408 h 6858002"/>
                  <a:gd name="connsiteX242" fmla="*/ 4098434 w 4572002"/>
                  <a:gd name="connsiteY242" fmla="*/ 3562321 h 6858002"/>
                  <a:gd name="connsiteX243" fmla="*/ 4110977 w 4572002"/>
                  <a:gd name="connsiteY243" fmla="*/ 3544714 h 6858002"/>
                  <a:gd name="connsiteX244" fmla="*/ 4133076 w 4572002"/>
                  <a:gd name="connsiteY244" fmla="*/ 3489468 h 6858002"/>
                  <a:gd name="connsiteX245" fmla="*/ 4180703 w 4572002"/>
                  <a:gd name="connsiteY245" fmla="*/ 3172655 h 6858002"/>
                  <a:gd name="connsiteX246" fmla="*/ 4193158 w 4572002"/>
                  <a:gd name="connsiteY246" fmla="*/ 3077402 h 6858002"/>
                  <a:gd name="connsiteX247" fmla="*/ 4193158 w 4572002"/>
                  <a:gd name="connsiteY247" fmla="*/ 3077401 h 6858002"/>
                  <a:gd name="connsiteX248" fmla="*/ 4181465 w 4572002"/>
                  <a:gd name="connsiteY248" fmla="*/ 2982148 h 6858002"/>
                  <a:gd name="connsiteX249" fmla="*/ 4177881 w 4572002"/>
                  <a:gd name="connsiteY249" fmla="*/ 2947863 h 6858002"/>
                  <a:gd name="connsiteX250" fmla="*/ 4177882 w 4572002"/>
                  <a:gd name="connsiteY250" fmla="*/ 2947858 h 6858002"/>
                  <a:gd name="connsiteX251" fmla="*/ 4185787 w 4572002"/>
                  <a:gd name="connsiteY251" fmla="*/ 2903551 h 6858002"/>
                  <a:gd name="connsiteX252" fmla="*/ 4202421 w 4572002"/>
                  <a:gd name="connsiteY252" fmla="*/ 2848794 h 6858002"/>
                  <a:gd name="connsiteX253" fmla="*/ 4211111 w 4572002"/>
                  <a:gd name="connsiteY253" fmla="*/ 2836173 h 6858002"/>
                  <a:gd name="connsiteX254" fmla="*/ 3726625 w 4572002"/>
                  <a:gd name="connsiteY254" fmla="*/ 1508458 h 6858002"/>
                  <a:gd name="connsiteX255" fmla="*/ 3698531 w 4572002"/>
                  <a:gd name="connsiteY255" fmla="*/ 1596214 h 6858002"/>
                  <a:gd name="connsiteX256" fmla="*/ 3700436 w 4572002"/>
                  <a:gd name="connsiteY256" fmla="*/ 1624981 h 6858002"/>
                  <a:gd name="connsiteX257" fmla="*/ 3757017 w 4572002"/>
                  <a:gd name="connsiteY257" fmla="*/ 1697754 h 6858002"/>
                  <a:gd name="connsiteX258" fmla="*/ 3779686 w 4572002"/>
                  <a:gd name="connsiteY258" fmla="*/ 1733189 h 6858002"/>
                  <a:gd name="connsiteX259" fmla="*/ 3821407 w 4572002"/>
                  <a:gd name="connsiteY259" fmla="*/ 1833776 h 6858002"/>
                  <a:gd name="connsiteX260" fmla="*/ 3829028 w 4572002"/>
                  <a:gd name="connsiteY260" fmla="*/ 1842159 h 6858002"/>
                  <a:gd name="connsiteX261" fmla="*/ 3919519 w 4572002"/>
                  <a:gd name="connsiteY261" fmla="*/ 1916455 h 6858002"/>
                  <a:gd name="connsiteX262" fmla="*/ 3934949 w 4572002"/>
                  <a:gd name="connsiteY262" fmla="*/ 1933220 h 6858002"/>
                  <a:gd name="connsiteX263" fmla="*/ 3958954 w 4572002"/>
                  <a:gd name="connsiteY263" fmla="*/ 1953414 h 6858002"/>
                  <a:gd name="connsiteX264" fmla="*/ 4005437 w 4572002"/>
                  <a:gd name="connsiteY264" fmla="*/ 2016470 h 6858002"/>
                  <a:gd name="connsiteX265" fmla="*/ 4020296 w 4572002"/>
                  <a:gd name="connsiteY265" fmla="*/ 2094579 h 6858002"/>
                  <a:gd name="connsiteX266" fmla="*/ 4042967 w 4572002"/>
                  <a:gd name="connsiteY266" fmla="*/ 2188880 h 6858002"/>
                  <a:gd name="connsiteX267" fmla="*/ 4058207 w 4572002"/>
                  <a:gd name="connsiteY267" fmla="*/ 2228315 h 6858002"/>
                  <a:gd name="connsiteX268" fmla="*/ 4087164 w 4572002"/>
                  <a:gd name="connsiteY268" fmla="*/ 2334045 h 6858002"/>
                  <a:gd name="connsiteX269" fmla="*/ 4111549 w 4572002"/>
                  <a:gd name="connsiteY269" fmla="*/ 2409486 h 6858002"/>
                  <a:gd name="connsiteX270" fmla="*/ 4128650 w 4572002"/>
                  <a:gd name="connsiteY270" fmla="*/ 2435913 h 6858002"/>
                  <a:gd name="connsiteX271" fmla="*/ 4134481 w 4572002"/>
                  <a:gd name="connsiteY271" fmla="*/ 2463018 h 6858002"/>
                  <a:gd name="connsiteX272" fmla="*/ 4125839 w 4572002"/>
                  <a:gd name="connsiteY272" fmla="*/ 2518262 h 6858002"/>
                  <a:gd name="connsiteX273" fmla="*/ 4125838 w 4572002"/>
                  <a:gd name="connsiteY273" fmla="*/ 2518264 h 6858002"/>
                  <a:gd name="connsiteX274" fmla="*/ 4122194 w 4572002"/>
                  <a:gd name="connsiteY274" fmla="*/ 2545006 h 6858002"/>
                  <a:gd name="connsiteX275" fmla="*/ 4122194 w 4572002"/>
                  <a:gd name="connsiteY275" fmla="*/ 2545007 h 6858002"/>
                  <a:gd name="connsiteX276" fmla="*/ 4126408 w 4572002"/>
                  <a:gd name="connsiteY276" fmla="*/ 2571035 h 6858002"/>
                  <a:gd name="connsiteX277" fmla="*/ 4199563 w 4572002"/>
                  <a:gd name="connsiteY277" fmla="*/ 2668002 h 6858002"/>
                  <a:gd name="connsiteX278" fmla="*/ 4247953 w 4572002"/>
                  <a:gd name="connsiteY278" fmla="*/ 2745349 h 6858002"/>
                  <a:gd name="connsiteX279" fmla="*/ 4247954 w 4572002"/>
                  <a:gd name="connsiteY279" fmla="*/ 2745352 h 6858002"/>
                  <a:gd name="connsiteX280" fmla="*/ 4253873 w 4572002"/>
                  <a:gd name="connsiteY280" fmla="*/ 2778006 h 6858002"/>
                  <a:gd name="connsiteX281" fmla="*/ 4253453 w 4572002"/>
                  <a:gd name="connsiteY281" fmla="*/ 2785440 h 6858002"/>
                  <a:gd name="connsiteX282" fmla="*/ 4243374 w 4572002"/>
                  <a:gd name="connsiteY282" fmla="*/ 2811780 h 6858002"/>
                  <a:gd name="connsiteX283" fmla="*/ 4243371 w 4572002"/>
                  <a:gd name="connsiteY283" fmla="*/ 2811787 h 6858002"/>
                  <a:gd name="connsiteX284" fmla="*/ 4243372 w 4572002"/>
                  <a:gd name="connsiteY284" fmla="*/ 2811787 h 6858002"/>
                  <a:gd name="connsiteX285" fmla="*/ 4243374 w 4572002"/>
                  <a:gd name="connsiteY285" fmla="*/ 2811780 h 6858002"/>
                  <a:gd name="connsiteX286" fmla="*/ 4253025 w 4572002"/>
                  <a:gd name="connsiteY286" fmla="*/ 2793023 h 6858002"/>
                  <a:gd name="connsiteX287" fmla="*/ 4253453 w 4572002"/>
                  <a:gd name="connsiteY287" fmla="*/ 2785440 h 6858002"/>
                  <a:gd name="connsiteX288" fmla="*/ 4254654 w 4572002"/>
                  <a:gd name="connsiteY288" fmla="*/ 2782305 h 6858002"/>
                  <a:gd name="connsiteX289" fmla="*/ 4253873 w 4572002"/>
                  <a:gd name="connsiteY289" fmla="*/ 2778006 h 6858002"/>
                  <a:gd name="connsiteX290" fmla="*/ 4254284 w 4572002"/>
                  <a:gd name="connsiteY290" fmla="*/ 2770758 h 6858002"/>
                  <a:gd name="connsiteX291" fmla="*/ 4247954 w 4572002"/>
                  <a:gd name="connsiteY291" fmla="*/ 2745352 h 6858002"/>
                  <a:gd name="connsiteX292" fmla="*/ 4247953 w 4572002"/>
                  <a:gd name="connsiteY292" fmla="*/ 2745348 h 6858002"/>
                  <a:gd name="connsiteX293" fmla="*/ 4199563 w 4572002"/>
                  <a:gd name="connsiteY293" fmla="*/ 2668001 h 6858002"/>
                  <a:gd name="connsiteX294" fmla="*/ 4126408 w 4572002"/>
                  <a:gd name="connsiteY294" fmla="*/ 2571034 h 6858002"/>
                  <a:gd name="connsiteX295" fmla="*/ 4122194 w 4572002"/>
                  <a:gd name="connsiteY295" fmla="*/ 2545007 h 6858002"/>
                  <a:gd name="connsiteX296" fmla="*/ 4125838 w 4572002"/>
                  <a:gd name="connsiteY296" fmla="*/ 2518265 h 6858002"/>
                  <a:gd name="connsiteX297" fmla="*/ 4125839 w 4572002"/>
                  <a:gd name="connsiteY297" fmla="*/ 2518262 h 6858002"/>
                  <a:gd name="connsiteX298" fmla="*/ 4132419 w 4572002"/>
                  <a:gd name="connsiteY298" fmla="*/ 2490551 h 6858002"/>
                  <a:gd name="connsiteX299" fmla="*/ 4134481 w 4572002"/>
                  <a:gd name="connsiteY299" fmla="*/ 2463018 h 6858002"/>
                  <a:gd name="connsiteX300" fmla="*/ 4134481 w 4572002"/>
                  <a:gd name="connsiteY300" fmla="*/ 2463017 h 6858002"/>
                  <a:gd name="connsiteX301" fmla="*/ 4111549 w 4572002"/>
                  <a:gd name="connsiteY301" fmla="*/ 2409485 h 6858002"/>
                  <a:gd name="connsiteX302" fmla="*/ 4087164 w 4572002"/>
                  <a:gd name="connsiteY302" fmla="*/ 2334044 h 6858002"/>
                  <a:gd name="connsiteX303" fmla="*/ 4058207 w 4572002"/>
                  <a:gd name="connsiteY303" fmla="*/ 2228314 h 6858002"/>
                  <a:gd name="connsiteX304" fmla="*/ 4042967 w 4572002"/>
                  <a:gd name="connsiteY304" fmla="*/ 2188879 h 6858002"/>
                  <a:gd name="connsiteX305" fmla="*/ 4020296 w 4572002"/>
                  <a:gd name="connsiteY305" fmla="*/ 2094578 h 6858002"/>
                  <a:gd name="connsiteX306" fmla="*/ 4005437 w 4572002"/>
                  <a:gd name="connsiteY306" fmla="*/ 2016469 h 6858002"/>
                  <a:gd name="connsiteX307" fmla="*/ 3958954 w 4572002"/>
                  <a:gd name="connsiteY307" fmla="*/ 1953413 h 6858002"/>
                  <a:gd name="connsiteX308" fmla="*/ 3934949 w 4572002"/>
                  <a:gd name="connsiteY308" fmla="*/ 1933219 h 6858002"/>
                  <a:gd name="connsiteX309" fmla="*/ 3919519 w 4572002"/>
                  <a:gd name="connsiteY309" fmla="*/ 1916454 h 6858002"/>
                  <a:gd name="connsiteX310" fmla="*/ 3829028 w 4572002"/>
                  <a:gd name="connsiteY310" fmla="*/ 1842158 h 6858002"/>
                  <a:gd name="connsiteX311" fmla="*/ 3821407 w 4572002"/>
                  <a:gd name="connsiteY311" fmla="*/ 1833775 h 6858002"/>
                  <a:gd name="connsiteX312" fmla="*/ 3779686 w 4572002"/>
                  <a:gd name="connsiteY312" fmla="*/ 1733188 h 6858002"/>
                  <a:gd name="connsiteX313" fmla="*/ 3757018 w 4572002"/>
                  <a:gd name="connsiteY313" fmla="*/ 1697753 h 6858002"/>
                  <a:gd name="connsiteX314" fmla="*/ 3700436 w 4572002"/>
                  <a:gd name="connsiteY314" fmla="*/ 1624980 h 6858002"/>
                  <a:gd name="connsiteX315" fmla="*/ 3698532 w 4572002"/>
                  <a:gd name="connsiteY315" fmla="*/ 1596213 h 6858002"/>
                  <a:gd name="connsiteX316" fmla="*/ 3745230 w 4572002"/>
                  <a:gd name="connsiteY316" fmla="*/ 1459073 h 6858002"/>
                  <a:gd name="connsiteX317" fmla="*/ 3745229 w 4572002"/>
                  <a:gd name="connsiteY317" fmla="*/ 1459074 h 6858002"/>
                  <a:gd name="connsiteX318" fmla="*/ 3736012 w 4572002"/>
                  <a:gd name="connsiteY318" fmla="*/ 1481572 h 6858002"/>
                  <a:gd name="connsiteX319" fmla="*/ 3764423 w 4572002"/>
                  <a:gd name="connsiteY319" fmla="*/ 1268758 h 6858002"/>
                  <a:gd name="connsiteX320" fmla="*/ 3769590 w 4572002"/>
                  <a:gd name="connsiteY320" fmla="*/ 1286070 h 6858002"/>
                  <a:gd name="connsiteX321" fmla="*/ 3791927 w 4572002"/>
                  <a:gd name="connsiteY321" fmla="*/ 1350628 h 6858002"/>
                  <a:gd name="connsiteX322" fmla="*/ 3786333 w 4572002"/>
                  <a:gd name="connsiteY322" fmla="*/ 1413840 h 6858002"/>
                  <a:gd name="connsiteX323" fmla="*/ 3791928 w 4572002"/>
                  <a:gd name="connsiteY323" fmla="*/ 1350627 h 6858002"/>
                  <a:gd name="connsiteX324" fmla="*/ 3769590 w 4572002"/>
                  <a:gd name="connsiteY324" fmla="*/ 1286069 h 6858002"/>
                  <a:gd name="connsiteX325" fmla="*/ 3706152 w 4572002"/>
                  <a:gd name="connsiteY325" fmla="*/ 773035 h 6858002"/>
                  <a:gd name="connsiteX326" fmla="*/ 3706152 w 4572002"/>
                  <a:gd name="connsiteY326" fmla="*/ 773036 h 6858002"/>
                  <a:gd name="connsiteX327" fmla="*/ 3714152 w 4572002"/>
                  <a:gd name="connsiteY327" fmla="*/ 854380 h 6858002"/>
                  <a:gd name="connsiteX328" fmla="*/ 3745205 w 4572002"/>
                  <a:gd name="connsiteY328" fmla="*/ 915344 h 6858002"/>
                  <a:gd name="connsiteX329" fmla="*/ 3755683 w 4572002"/>
                  <a:gd name="connsiteY329" fmla="*/ 927156 h 6858002"/>
                  <a:gd name="connsiteX330" fmla="*/ 3752063 w 4572002"/>
                  <a:gd name="connsiteY330" fmla="*/ 1097088 h 6858002"/>
                  <a:gd name="connsiteX331" fmla="*/ 3747681 w 4572002"/>
                  <a:gd name="connsiteY331" fmla="*/ 1123186 h 6858002"/>
                  <a:gd name="connsiteX332" fmla="*/ 3772400 w 4572002"/>
                  <a:gd name="connsiteY332" fmla="*/ 1184029 h 6858002"/>
                  <a:gd name="connsiteX333" fmla="*/ 3747682 w 4572002"/>
                  <a:gd name="connsiteY333" fmla="*/ 1123185 h 6858002"/>
                  <a:gd name="connsiteX334" fmla="*/ 3752064 w 4572002"/>
                  <a:gd name="connsiteY334" fmla="*/ 1097087 h 6858002"/>
                  <a:gd name="connsiteX335" fmla="*/ 3755684 w 4572002"/>
                  <a:gd name="connsiteY335" fmla="*/ 927155 h 6858002"/>
                  <a:gd name="connsiteX336" fmla="*/ 3745206 w 4572002"/>
                  <a:gd name="connsiteY336" fmla="*/ 915343 h 6858002"/>
                  <a:gd name="connsiteX337" fmla="*/ 3714152 w 4572002"/>
                  <a:gd name="connsiteY337" fmla="*/ 854379 h 6858002"/>
                  <a:gd name="connsiteX338" fmla="*/ 3761553 w 4572002"/>
                  <a:gd name="connsiteY338" fmla="*/ 517851 h 6858002"/>
                  <a:gd name="connsiteX339" fmla="*/ 3752635 w 4572002"/>
                  <a:gd name="connsiteY339" fmla="*/ 556048 h 6858002"/>
                  <a:gd name="connsiteX340" fmla="*/ 3746157 w 4572002"/>
                  <a:gd name="connsiteY340" fmla="*/ 580051 h 6858002"/>
                  <a:gd name="connsiteX341" fmla="*/ 3742776 w 4572002"/>
                  <a:gd name="connsiteY341" fmla="*/ 642538 h 6858002"/>
                  <a:gd name="connsiteX342" fmla="*/ 3730253 w 4572002"/>
                  <a:gd name="connsiteY342" fmla="*/ 694928 h 6858002"/>
                  <a:gd name="connsiteX343" fmla="*/ 3742777 w 4572002"/>
                  <a:gd name="connsiteY343" fmla="*/ 642537 h 6858002"/>
                  <a:gd name="connsiteX344" fmla="*/ 3746158 w 4572002"/>
                  <a:gd name="connsiteY344" fmla="*/ 580050 h 6858002"/>
                  <a:gd name="connsiteX345" fmla="*/ 3752636 w 4572002"/>
                  <a:gd name="connsiteY345" fmla="*/ 556047 h 6858002"/>
                  <a:gd name="connsiteX346" fmla="*/ 3774848 w 4572002"/>
                  <a:gd name="connsiteY346" fmla="*/ 298169 h 6858002"/>
                  <a:gd name="connsiteX347" fmla="*/ 3760065 w 4572002"/>
                  <a:gd name="connsiteY347" fmla="*/ 313534 h 6858002"/>
                  <a:gd name="connsiteX348" fmla="*/ 3759493 w 4572002"/>
                  <a:gd name="connsiteY348" fmla="*/ 338871 h 6858002"/>
                  <a:gd name="connsiteX349" fmla="*/ 3759500 w 4572002"/>
                  <a:gd name="connsiteY349" fmla="*/ 338900 h 6858002"/>
                  <a:gd name="connsiteX350" fmla="*/ 3769400 w 4572002"/>
                  <a:gd name="connsiteY350" fmla="*/ 395640 h 6858002"/>
                  <a:gd name="connsiteX351" fmla="*/ 3765590 w 4572002"/>
                  <a:gd name="connsiteY351" fmla="*/ 367328 h 6858002"/>
                  <a:gd name="connsiteX352" fmla="*/ 3759500 w 4572002"/>
                  <a:gd name="connsiteY352" fmla="*/ 338900 h 6858002"/>
                  <a:gd name="connsiteX353" fmla="*/ 3759494 w 4572002"/>
                  <a:gd name="connsiteY353" fmla="*/ 338870 h 6858002"/>
                  <a:gd name="connsiteX354" fmla="*/ 3760066 w 4572002"/>
                  <a:gd name="connsiteY354" fmla="*/ 313533 h 6858002"/>
                  <a:gd name="connsiteX355" fmla="*/ 3782393 w 4572002"/>
                  <a:gd name="connsiteY355" fmla="*/ 281568 h 6858002"/>
                  <a:gd name="connsiteX356" fmla="*/ 3777498 w 4572002"/>
                  <a:gd name="connsiteY356" fmla="*/ 295415 h 6858002"/>
                  <a:gd name="connsiteX357" fmla="*/ 3777499 w 4572002"/>
                  <a:gd name="connsiteY357" fmla="*/ 295415 h 6858002"/>
                  <a:gd name="connsiteX358" fmla="*/ 3769073 w 4572002"/>
                  <a:gd name="connsiteY358" fmla="*/ 24486 h 6858002"/>
                  <a:gd name="connsiteX359" fmla="*/ 3766810 w 4572002"/>
                  <a:gd name="connsiteY359" fmla="*/ 74129 h 6858002"/>
                  <a:gd name="connsiteX360" fmla="*/ 3772734 w 4572002"/>
                  <a:gd name="connsiteY360" fmla="*/ 125861 h 6858002"/>
                  <a:gd name="connsiteX361" fmla="*/ 3777129 w 4572002"/>
                  <a:gd name="connsiteY361" fmla="*/ 153387 h 6858002"/>
                  <a:gd name="connsiteX362" fmla="*/ 3785402 w 4572002"/>
                  <a:gd name="connsiteY362" fmla="*/ 228944 h 6858002"/>
                  <a:gd name="connsiteX363" fmla="*/ 3780943 w 4572002"/>
                  <a:gd name="connsiteY363" fmla="*/ 177271 h 6858002"/>
                  <a:gd name="connsiteX364" fmla="*/ 3777129 w 4572002"/>
                  <a:gd name="connsiteY364" fmla="*/ 153387 h 6858002"/>
                  <a:gd name="connsiteX365" fmla="*/ 3776930 w 4572002"/>
                  <a:gd name="connsiteY365" fmla="*/ 151569 h 6858002"/>
                  <a:gd name="connsiteX366" fmla="*/ 3766811 w 4572002"/>
                  <a:gd name="connsiteY366" fmla="*/ 74129 h 6858002"/>
                  <a:gd name="connsiteX367" fmla="*/ 3766492 w 4572002"/>
                  <a:gd name="connsiteY367" fmla="*/ 0 h 6858002"/>
                  <a:gd name="connsiteX368" fmla="*/ 4230600 w 4572002"/>
                  <a:gd name="connsiteY368" fmla="*/ 0 h 6858002"/>
                  <a:gd name="connsiteX369" fmla="*/ 4229473 w 4572002"/>
                  <a:gd name="connsiteY369" fmla="*/ 2817 h 6858002"/>
                  <a:gd name="connsiteX370" fmla="*/ 4215375 w 4572002"/>
                  <a:gd name="connsiteY370" fmla="*/ 63587 h 6858002"/>
                  <a:gd name="connsiteX371" fmla="*/ 4201468 w 4572002"/>
                  <a:gd name="connsiteY371" fmla="*/ 176939 h 6858002"/>
                  <a:gd name="connsiteX372" fmla="*/ 4193466 w 4572002"/>
                  <a:gd name="connsiteY372" fmla="*/ 200182 h 6858002"/>
                  <a:gd name="connsiteX373" fmla="*/ 4155554 w 4572002"/>
                  <a:gd name="connsiteY373" fmla="*/ 340774 h 6858002"/>
                  <a:gd name="connsiteX374" fmla="*/ 4156319 w 4572002"/>
                  <a:gd name="connsiteY374" fmla="*/ 453364 h 6858002"/>
                  <a:gd name="connsiteX375" fmla="*/ 4158033 w 4572002"/>
                  <a:gd name="connsiteY375" fmla="*/ 462126 h 6858002"/>
                  <a:gd name="connsiteX376" fmla="*/ 4170605 w 4572002"/>
                  <a:gd name="connsiteY376" fmla="*/ 505182 h 6858002"/>
                  <a:gd name="connsiteX377" fmla="*/ 4167177 w 4572002"/>
                  <a:gd name="connsiteY377" fmla="*/ 571860 h 6858002"/>
                  <a:gd name="connsiteX378" fmla="*/ 4149840 w 4572002"/>
                  <a:gd name="connsiteY378" fmla="*/ 617772 h 6858002"/>
                  <a:gd name="connsiteX379" fmla="*/ 4149078 w 4572002"/>
                  <a:gd name="connsiteY379" fmla="*/ 674923 h 6858002"/>
                  <a:gd name="connsiteX380" fmla="*/ 4159937 w 4572002"/>
                  <a:gd name="connsiteY380" fmla="*/ 740268 h 6858002"/>
                  <a:gd name="connsiteX381" fmla="*/ 4162223 w 4572002"/>
                  <a:gd name="connsiteY381" fmla="*/ 769605 h 6858002"/>
                  <a:gd name="connsiteX382" fmla="*/ 4184703 w 4572002"/>
                  <a:gd name="connsiteY382" fmla="*/ 850189 h 6858002"/>
                  <a:gd name="connsiteX383" fmla="*/ 4179179 w 4572002"/>
                  <a:gd name="connsiteY383" fmla="*/ 898198 h 6858002"/>
                  <a:gd name="connsiteX384" fmla="*/ 4164319 w 4572002"/>
                  <a:gd name="connsiteY384" fmla="*/ 945444 h 6858002"/>
                  <a:gd name="connsiteX385" fmla="*/ 4150030 w 4572002"/>
                  <a:gd name="connsiteY385" fmla="*/ 975733 h 6858002"/>
                  <a:gd name="connsiteX386" fmla="*/ 4139934 w 4572002"/>
                  <a:gd name="connsiteY386" fmla="*/ 1036887 h 6858002"/>
                  <a:gd name="connsiteX387" fmla="*/ 4141458 w 4572002"/>
                  <a:gd name="connsiteY387" fmla="*/ 1048125 h 6858002"/>
                  <a:gd name="connsiteX388" fmla="*/ 4154032 w 4572002"/>
                  <a:gd name="connsiteY388" fmla="*/ 1230633 h 6858002"/>
                  <a:gd name="connsiteX389" fmla="*/ 4174225 w 4572002"/>
                  <a:gd name="connsiteY389" fmla="*/ 1303024 h 6858002"/>
                  <a:gd name="connsiteX390" fmla="*/ 4176701 w 4572002"/>
                  <a:gd name="connsiteY390" fmla="*/ 1318456 h 6858002"/>
                  <a:gd name="connsiteX391" fmla="*/ 4199372 w 4572002"/>
                  <a:gd name="connsiteY391" fmla="*/ 1472575 h 6858002"/>
                  <a:gd name="connsiteX392" fmla="*/ 4200325 w 4572002"/>
                  <a:gd name="connsiteY392" fmla="*/ 1489720 h 6858002"/>
                  <a:gd name="connsiteX393" fmla="*/ 4196324 w 4572002"/>
                  <a:gd name="connsiteY393" fmla="*/ 1537537 h 6858002"/>
                  <a:gd name="connsiteX394" fmla="*/ 4237474 w 4572002"/>
                  <a:gd name="connsiteY394" fmla="*/ 1650317 h 6858002"/>
                  <a:gd name="connsiteX395" fmla="*/ 4251572 w 4572002"/>
                  <a:gd name="connsiteY395" fmla="*/ 1763287 h 6858002"/>
                  <a:gd name="connsiteX396" fmla="*/ 4251380 w 4572002"/>
                  <a:gd name="connsiteY396" fmla="*/ 1825393 h 6858002"/>
                  <a:gd name="connsiteX397" fmla="*/ 4261478 w 4572002"/>
                  <a:gd name="connsiteY397" fmla="*/ 1869780 h 6858002"/>
                  <a:gd name="connsiteX398" fmla="*/ 4292149 w 4572002"/>
                  <a:gd name="connsiteY398" fmla="*/ 1978940 h 6858002"/>
                  <a:gd name="connsiteX399" fmla="*/ 4296911 w 4572002"/>
                  <a:gd name="connsiteY399" fmla="*/ 2030378 h 6858002"/>
                  <a:gd name="connsiteX400" fmla="*/ 4307201 w 4572002"/>
                  <a:gd name="connsiteY400" fmla="*/ 2085054 h 6858002"/>
                  <a:gd name="connsiteX401" fmla="*/ 4353302 w 4572002"/>
                  <a:gd name="connsiteY401" fmla="*/ 2220312 h 6858002"/>
                  <a:gd name="connsiteX402" fmla="*/ 4350636 w 4572002"/>
                  <a:gd name="connsiteY402" fmla="*/ 2330806 h 6858002"/>
                  <a:gd name="connsiteX403" fmla="*/ 4351206 w 4572002"/>
                  <a:gd name="connsiteY403" fmla="*/ 2401292 h 6858002"/>
                  <a:gd name="connsiteX404" fmla="*/ 4366446 w 4572002"/>
                  <a:gd name="connsiteY404" fmla="*/ 2485307 h 6858002"/>
                  <a:gd name="connsiteX405" fmla="*/ 4388736 w 4572002"/>
                  <a:gd name="connsiteY405" fmla="*/ 2554079 h 6858002"/>
                  <a:gd name="connsiteX406" fmla="*/ 4406453 w 4572002"/>
                  <a:gd name="connsiteY406" fmla="*/ 2649143 h 6858002"/>
                  <a:gd name="connsiteX407" fmla="*/ 4440554 w 4572002"/>
                  <a:gd name="connsiteY407" fmla="*/ 2743826 h 6858002"/>
                  <a:gd name="connsiteX408" fmla="*/ 4466653 w 4572002"/>
                  <a:gd name="connsiteY408" fmla="*/ 2809930 h 6858002"/>
                  <a:gd name="connsiteX409" fmla="*/ 4489705 w 4572002"/>
                  <a:gd name="connsiteY409" fmla="*/ 2901943 h 6858002"/>
                  <a:gd name="connsiteX410" fmla="*/ 4505897 w 4572002"/>
                  <a:gd name="connsiteY410" fmla="*/ 3042728 h 6858002"/>
                  <a:gd name="connsiteX411" fmla="*/ 4507613 w 4572002"/>
                  <a:gd name="connsiteY411" fmla="*/ 3107500 h 6858002"/>
                  <a:gd name="connsiteX412" fmla="*/ 4545521 w 4572002"/>
                  <a:gd name="connsiteY412" fmla="*/ 3209993 h 6858002"/>
                  <a:gd name="connsiteX413" fmla="*/ 4563811 w 4572002"/>
                  <a:gd name="connsiteY413" fmla="*/ 3253809 h 6858002"/>
                  <a:gd name="connsiteX414" fmla="*/ 4548570 w 4572002"/>
                  <a:gd name="connsiteY414" fmla="*/ 3293244 h 6858002"/>
                  <a:gd name="connsiteX415" fmla="*/ 4531043 w 4572002"/>
                  <a:gd name="connsiteY415" fmla="*/ 3318771 h 6858002"/>
                  <a:gd name="connsiteX416" fmla="*/ 4545904 w 4572002"/>
                  <a:gd name="connsiteY416" fmla="*/ 3399546 h 6858002"/>
                  <a:gd name="connsiteX417" fmla="*/ 4561524 w 4572002"/>
                  <a:gd name="connsiteY417" fmla="*/ 3485275 h 6858002"/>
                  <a:gd name="connsiteX418" fmla="*/ 4572002 w 4572002"/>
                  <a:gd name="connsiteY418" fmla="*/ 3546617 h 6858002"/>
                  <a:gd name="connsiteX419" fmla="*/ 4563620 w 4572002"/>
                  <a:gd name="connsiteY419" fmla="*/ 3623201 h 6858002"/>
                  <a:gd name="connsiteX420" fmla="*/ 4560192 w 4572002"/>
                  <a:gd name="connsiteY420" fmla="*/ 3683591 h 6858002"/>
                  <a:gd name="connsiteX421" fmla="*/ 4550476 w 4572002"/>
                  <a:gd name="connsiteY421" fmla="*/ 3732361 h 6858002"/>
                  <a:gd name="connsiteX422" fmla="*/ 4544759 w 4572002"/>
                  <a:gd name="connsiteY422" fmla="*/ 3749506 h 6858002"/>
                  <a:gd name="connsiteX423" fmla="*/ 4500182 w 4572002"/>
                  <a:gd name="connsiteY423" fmla="*/ 3885338 h 6858002"/>
                  <a:gd name="connsiteX424" fmla="*/ 4464557 w 4572002"/>
                  <a:gd name="connsiteY424" fmla="*/ 4030503 h 6858002"/>
                  <a:gd name="connsiteX425" fmla="*/ 4487039 w 4572002"/>
                  <a:gd name="connsiteY425" fmla="*/ 4124614 h 6858002"/>
                  <a:gd name="connsiteX426" fmla="*/ 4486656 w 4572002"/>
                  <a:gd name="connsiteY426" fmla="*/ 4159667 h 6858002"/>
                  <a:gd name="connsiteX427" fmla="*/ 4491801 w 4572002"/>
                  <a:gd name="connsiteY427" fmla="*/ 4320837 h 6858002"/>
                  <a:gd name="connsiteX428" fmla="*/ 4497325 w 4572002"/>
                  <a:gd name="connsiteY428" fmla="*/ 4349222 h 6858002"/>
                  <a:gd name="connsiteX429" fmla="*/ 4474653 w 4572002"/>
                  <a:gd name="connsiteY429" fmla="*/ 4502579 h 6858002"/>
                  <a:gd name="connsiteX430" fmla="*/ 4470844 w 4572002"/>
                  <a:gd name="connsiteY430" fmla="*/ 4558207 h 6858002"/>
                  <a:gd name="connsiteX431" fmla="*/ 4464557 w 4572002"/>
                  <a:gd name="connsiteY431" fmla="*/ 4609452 h 6858002"/>
                  <a:gd name="connsiteX432" fmla="*/ 4463033 w 4572002"/>
                  <a:gd name="connsiteY432" fmla="*/ 4681083 h 6858002"/>
                  <a:gd name="connsiteX433" fmla="*/ 4465891 w 4572002"/>
                  <a:gd name="connsiteY433" fmla="*/ 4755381 h 6858002"/>
                  <a:gd name="connsiteX434" fmla="*/ 4465319 w 4572002"/>
                  <a:gd name="connsiteY434" fmla="*/ 4838250 h 6858002"/>
                  <a:gd name="connsiteX435" fmla="*/ 4460367 w 4572002"/>
                  <a:gd name="connsiteY435" fmla="*/ 4871019 h 6858002"/>
                  <a:gd name="connsiteX436" fmla="*/ 4463795 w 4572002"/>
                  <a:gd name="connsiteY436" fmla="*/ 4959602 h 6858002"/>
                  <a:gd name="connsiteX437" fmla="*/ 4458082 w 4572002"/>
                  <a:gd name="connsiteY437" fmla="*/ 5006086 h 6858002"/>
                  <a:gd name="connsiteX438" fmla="*/ 4456937 w 4572002"/>
                  <a:gd name="connsiteY438" fmla="*/ 5082670 h 6858002"/>
                  <a:gd name="connsiteX439" fmla="*/ 4455603 w 4572002"/>
                  <a:gd name="connsiteY439" fmla="*/ 5107627 h 6858002"/>
                  <a:gd name="connsiteX440" fmla="*/ 4454840 w 4572002"/>
                  <a:gd name="connsiteY440" fmla="*/ 5129916 h 6858002"/>
                  <a:gd name="connsiteX441" fmla="*/ 4470464 w 4572002"/>
                  <a:gd name="connsiteY441" fmla="*/ 5206308 h 6858002"/>
                  <a:gd name="connsiteX442" fmla="*/ 4471415 w 4572002"/>
                  <a:gd name="connsiteY442" fmla="*/ 5274129 h 6858002"/>
                  <a:gd name="connsiteX443" fmla="*/ 4483990 w 4572002"/>
                  <a:gd name="connsiteY443" fmla="*/ 5393005 h 6858002"/>
                  <a:gd name="connsiteX444" fmla="*/ 4479607 w 4572002"/>
                  <a:gd name="connsiteY444" fmla="*/ 5419295 h 6858002"/>
                  <a:gd name="connsiteX445" fmla="*/ 4477894 w 4572002"/>
                  <a:gd name="connsiteY445" fmla="*/ 5501594 h 6858002"/>
                  <a:gd name="connsiteX446" fmla="*/ 4476560 w 4572002"/>
                  <a:gd name="connsiteY446" fmla="*/ 5548460 h 6858002"/>
                  <a:gd name="connsiteX447" fmla="*/ 4485703 w 4572002"/>
                  <a:gd name="connsiteY447" fmla="*/ 5606372 h 6858002"/>
                  <a:gd name="connsiteX448" fmla="*/ 4505134 w 4572002"/>
                  <a:gd name="connsiteY448" fmla="*/ 5706959 h 6858002"/>
                  <a:gd name="connsiteX449" fmla="*/ 4508183 w 4572002"/>
                  <a:gd name="connsiteY449" fmla="*/ 5733440 h 6858002"/>
                  <a:gd name="connsiteX450" fmla="*/ 4517519 w 4572002"/>
                  <a:gd name="connsiteY450" fmla="*/ 5781830 h 6858002"/>
                  <a:gd name="connsiteX451" fmla="*/ 4519234 w 4572002"/>
                  <a:gd name="connsiteY451" fmla="*/ 5790592 h 6858002"/>
                  <a:gd name="connsiteX452" fmla="*/ 4542855 w 4572002"/>
                  <a:gd name="connsiteY452" fmla="*/ 5864318 h 6858002"/>
                  <a:gd name="connsiteX453" fmla="*/ 4544759 w 4572002"/>
                  <a:gd name="connsiteY453" fmla="*/ 5902610 h 6858002"/>
                  <a:gd name="connsiteX454" fmla="*/ 4544951 w 4572002"/>
                  <a:gd name="connsiteY454" fmla="*/ 6012723 h 6858002"/>
                  <a:gd name="connsiteX455" fmla="*/ 4541332 w 4572002"/>
                  <a:gd name="connsiteY455" fmla="*/ 6059397 h 6858002"/>
                  <a:gd name="connsiteX456" fmla="*/ 4527426 w 4572002"/>
                  <a:gd name="connsiteY456" fmla="*/ 6171605 h 6858002"/>
                  <a:gd name="connsiteX457" fmla="*/ 4520568 w 4572002"/>
                  <a:gd name="connsiteY457" fmla="*/ 6242093 h 6858002"/>
                  <a:gd name="connsiteX458" fmla="*/ 4509706 w 4572002"/>
                  <a:gd name="connsiteY458" fmla="*/ 6323058 h 6858002"/>
                  <a:gd name="connsiteX459" fmla="*/ 4502848 w 4572002"/>
                  <a:gd name="connsiteY459" fmla="*/ 6415833 h 6858002"/>
                  <a:gd name="connsiteX460" fmla="*/ 4482084 w 4572002"/>
                  <a:gd name="connsiteY460" fmla="*/ 6584812 h 6858002"/>
                  <a:gd name="connsiteX461" fmla="*/ 4460557 w 4572002"/>
                  <a:gd name="connsiteY461" fmla="*/ 6748458 h 6858002"/>
                  <a:gd name="connsiteX462" fmla="*/ 4441507 w 4572002"/>
                  <a:gd name="connsiteY462" fmla="*/ 6815516 h 6858002"/>
                  <a:gd name="connsiteX463" fmla="*/ 4431806 w 4572002"/>
                  <a:gd name="connsiteY463" fmla="*/ 6858001 h 6858002"/>
                  <a:gd name="connsiteX464" fmla="*/ 4259554 w 4572002"/>
                  <a:gd name="connsiteY464" fmla="*/ 6858001 h 6858002"/>
                  <a:gd name="connsiteX465" fmla="*/ 4259554 w 4572002"/>
                  <a:gd name="connsiteY465" fmla="*/ 6858002 h 6858002"/>
                  <a:gd name="connsiteX466" fmla="*/ 0 w 4572002"/>
                  <a:gd name="connsiteY466" fmla="*/ 6858002 h 6858002"/>
                  <a:gd name="connsiteX467" fmla="*/ 0 w 4572002"/>
                  <a:gd name="connsiteY467" fmla="*/ 2 h 6858002"/>
                  <a:gd name="connsiteX468" fmla="*/ 3766492 w 4572002"/>
                  <a:gd name="connsiteY468" fmla="*/ 1 h 6858002"/>
                  <a:gd name="connsiteX469" fmla="*/ 3769210 w 4572002"/>
                  <a:gd name="connsiteY469" fmla="*/ 21486 h 6858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</a:cxnLst>
                <a:rect l="l" t="t" r="r" b="b"/>
                <a:pathLst>
                  <a:path w="4572002" h="6858002">
                    <a:moveTo>
                      <a:pt x="4214994" y="6564620"/>
                    </a:moveTo>
                    <a:lnTo>
                      <a:pt x="4214994" y="6564621"/>
                    </a:lnTo>
                    <a:cubicBezTo>
                      <a:pt x="4225281" y="6575479"/>
                      <a:pt x="4231378" y="6582147"/>
                      <a:pt x="4237474" y="6588626"/>
                    </a:cubicBezTo>
                    <a:lnTo>
                      <a:pt x="4254096" y="6625225"/>
                    </a:lnTo>
                    <a:lnTo>
                      <a:pt x="4247001" y="6662540"/>
                    </a:lnTo>
                    <a:lnTo>
                      <a:pt x="4247000" y="6662541"/>
                    </a:lnTo>
                    <a:lnTo>
                      <a:pt x="4246999" y="6662544"/>
                    </a:lnTo>
                    <a:lnTo>
                      <a:pt x="4235550" y="6683027"/>
                    </a:lnTo>
                    <a:lnTo>
                      <a:pt x="4232403" y="6702976"/>
                    </a:lnTo>
                    <a:lnTo>
                      <a:pt x="4232403" y="6702977"/>
                    </a:lnTo>
                    <a:cubicBezTo>
                      <a:pt x="4232808" y="6716169"/>
                      <a:pt x="4237951" y="6729219"/>
                      <a:pt x="4246238" y="6742553"/>
                    </a:cubicBezTo>
                    <a:lnTo>
                      <a:pt x="4246239" y="6742555"/>
                    </a:lnTo>
                    <a:lnTo>
                      <a:pt x="4265716" y="6812062"/>
                    </a:lnTo>
                    <a:lnTo>
                      <a:pt x="4265717" y="6812064"/>
                    </a:lnTo>
                    <a:lnTo>
                      <a:pt x="4265717" y="6812063"/>
                    </a:lnTo>
                    <a:lnTo>
                      <a:pt x="4265716" y="6812062"/>
                    </a:lnTo>
                    <a:lnTo>
                      <a:pt x="4260942" y="6776800"/>
                    </a:lnTo>
                    <a:lnTo>
                      <a:pt x="4246239" y="6742555"/>
                    </a:lnTo>
                    <a:lnTo>
                      <a:pt x="4246238" y="6742552"/>
                    </a:lnTo>
                    <a:lnTo>
                      <a:pt x="4232403" y="6702976"/>
                    </a:lnTo>
                    <a:lnTo>
                      <a:pt x="4246999" y="6662544"/>
                    </a:lnTo>
                    <a:lnTo>
                      <a:pt x="4247000" y="6662542"/>
                    </a:lnTo>
                    <a:lnTo>
                      <a:pt x="4247001" y="6662540"/>
                    </a:lnTo>
                    <a:lnTo>
                      <a:pt x="4254084" y="6645552"/>
                    </a:lnTo>
                    <a:lnTo>
                      <a:pt x="4254096" y="6625225"/>
                    </a:lnTo>
                    <a:lnTo>
                      <a:pt x="4254096" y="6625224"/>
                    </a:lnTo>
                    <a:cubicBezTo>
                      <a:pt x="4252000" y="6611341"/>
                      <a:pt x="4245951" y="6597578"/>
                      <a:pt x="4237474" y="6588625"/>
                    </a:cubicBezTo>
                    <a:close/>
                    <a:moveTo>
                      <a:pt x="4295315" y="6438981"/>
                    </a:moveTo>
                    <a:lnTo>
                      <a:pt x="4275385" y="6463840"/>
                    </a:lnTo>
                    <a:lnTo>
                      <a:pt x="4275382" y="6463849"/>
                    </a:lnTo>
                    <a:lnTo>
                      <a:pt x="4261587" y="6513012"/>
                    </a:lnTo>
                    <a:lnTo>
                      <a:pt x="4242781" y="6546194"/>
                    </a:lnTo>
                    <a:lnTo>
                      <a:pt x="4242781" y="6546195"/>
                    </a:lnTo>
                    <a:lnTo>
                      <a:pt x="4259120" y="6521804"/>
                    </a:lnTo>
                    <a:lnTo>
                      <a:pt x="4261587" y="6513012"/>
                    </a:lnTo>
                    <a:lnTo>
                      <a:pt x="4264398" y="6508052"/>
                    </a:lnTo>
                    <a:lnTo>
                      <a:pt x="4275382" y="6463849"/>
                    </a:lnTo>
                    <a:lnTo>
                      <a:pt x="4275385" y="6463841"/>
                    </a:lnTo>
                    <a:cubicBezTo>
                      <a:pt x="4278336" y="6451650"/>
                      <a:pt x="4285813" y="6444077"/>
                      <a:pt x="4295315" y="6438981"/>
                    </a:cubicBezTo>
                    <a:close/>
                    <a:moveTo>
                      <a:pt x="4381289" y="6365204"/>
                    </a:moveTo>
                    <a:lnTo>
                      <a:pt x="4380008" y="6387910"/>
                    </a:lnTo>
                    <a:lnTo>
                      <a:pt x="4378243" y="6391549"/>
                    </a:lnTo>
                    <a:lnTo>
                      <a:pt x="4370589" y="6407332"/>
                    </a:lnTo>
                    <a:lnTo>
                      <a:pt x="4370589" y="6407333"/>
                    </a:lnTo>
                    <a:lnTo>
                      <a:pt x="4378243" y="6391549"/>
                    </a:lnTo>
                    <a:lnTo>
                      <a:pt x="4380008" y="6387910"/>
                    </a:lnTo>
                    <a:close/>
                    <a:moveTo>
                      <a:pt x="4142220" y="4221391"/>
                    </a:moveTo>
                    <a:lnTo>
                      <a:pt x="4142220" y="4221392"/>
                    </a:lnTo>
                    <a:cubicBezTo>
                      <a:pt x="4142982" y="4232061"/>
                      <a:pt x="4143172" y="4243873"/>
                      <a:pt x="4147936" y="4253015"/>
                    </a:cubicBezTo>
                    <a:cubicBezTo>
                      <a:pt x="4160129" y="4277402"/>
                      <a:pt x="4175749" y="4300071"/>
                      <a:pt x="4187752" y="4324646"/>
                    </a:cubicBezTo>
                    <a:lnTo>
                      <a:pt x="4196706" y="4363891"/>
                    </a:lnTo>
                    <a:lnTo>
                      <a:pt x="4195944" y="4482004"/>
                    </a:lnTo>
                    <a:cubicBezTo>
                      <a:pt x="4193276" y="4546776"/>
                      <a:pt x="4192704" y="4612500"/>
                      <a:pt x="4135934" y="4659174"/>
                    </a:cubicBezTo>
                    <a:cubicBezTo>
                      <a:pt x="4131362" y="4662986"/>
                      <a:pt x="4128694" y="4671176"/>
                      <a:pt x="4127932" y="4677655"/>
                    </a:cubicBezTo>
                    <a:cubicBezTo>
                      <a:pt x="4124313" y="4707564"/>
                      <a:pt x="4123931" y="4738235"/>
                      <a:pt x="4118025" y="4767764"/>
                    </a:cubicBezTo>
                    <a:cubicBezTo>
                      <a:pt x="4115644" y="4779575"/>
                      <a:pt x="4114835" y="4790387"/>
                      <a:pt x="4116716" y="4800483"/>
                    </a:cubicBezTo>
                    <a:lnTo>
                      <a:pt x="4116716" y="4800484"/>
                    </a:lnTo>
                    <a:cubicBezTo>
                      <a:pt x="4118597" y="4810581"/>
                      <a:pt x="4123170" y="4819964"/>
                      <a:pt x="4131552" y="4828917"/>
                    </a:cubicBezTo>
                    <a:lnTo>
                      <a:pt x="4153733" y="4863343"/>
                    </a:lnTo>
                    <a:lnTo>
                      <a:pt x="4161262" y="4889275"/>
                    </a:lnTo>
                    <a:lnTo>
                      <a:pt x="4159557" y="4912168"/>
                    </a:lnTo>
                    <a:cubicBezTo>
                      <a:pt x="4157842" y="4919978"/>
                      <a:pt x="4157485" y="4927122"/>
                      <a:pt x="4158155" y="4933804"/>
                    </a:cubicBezTo>
                    <a:lnTo>
                      <a:pt x="4158155" y="4933805"/>
                    </a:lnTo>
                    <a:lnTo>
                      <a:pt x="4162914" y="4952673"/>
                    </a:lnTo>
                    <a:lnTo>
                      <a:pt x="4165707" y="4957454"/>
                    </a:lnTo>
                    <a:lnTo>
                      <a:pt x="4166985" y="4961456"/>
                    </a:lnTo>
                    <a:cubicBezTo>
                      <a:pt x="4171496" y="4970097"/>
                      <a:pt x="4177202" y="4978394"/>
                      <a:pt x="4182989" y="4987038"/>
                    </a:cubicBezTo>
                    <a:cubicBezTo>
                      <a:pt x="4194228" y="5003802"/>
                      <a:pt x="4208326" y="5022853"/>
                      <a:pt x="4209468" y="5041522"/>
                    </a:cubicBezTo>
                    <a:cubicBezTo>
                      <a:pt x="4210087" y="5052096"/>
                      <a:pt x="4213005" y="5062300"/>
                      <a:pt x="4216684" y="5072376"/>
                    </a:cubicBezTo>
                    <a:lnTo>
                      <a:pt x="4222587" y="5087441"/>
                    </a:lnTo>
                    <a:lnTo>
                      <a:pt x="4235615" y="5133220"/>
                    </a:lnTo>
                    <a:lnTo>
                      <a:pt x="4235616" y="5133225"/>
                    </a:lnTo>
                    <a:lnTo>
                      <a:pt x="4228901" y="5166113"/>
                    </a:lnTo>
                    <a:lnTo>
                      <a:pt x="4228901" y="5166114"/>
                    </a:lnTo>
                    <a:cubicBezTo>
                      <a:pt x="4228139" y="5167638"/>
                      <a:pt x="4228712" y="5169781"/>
                      <a:pt x="4229593" y="5172091"/>
                    </a:cubicBezTo>
                    <a:lnTo>
                      <a:pt x="4232139" y="5179068"/>
                    </a:lnTo>
                    <a:cubicBezTo>
                      <a:pt x="4235759" y="5196595"/>
                      <a:pt x="4235807" y="5213598"/>
                      <a:pt x="4231973" y="5229434"/>
                    </a:cubicBezTo>
                    <a:lnTo>
                      <a:pt x="4225669" y="5241089"/>
                    </a:lnTo>
                    <a:lnTo>
                      <a:pt x="4208517" y="5272796"/>
                    </a:lnTo>
                    <a:cubicBezTo>
                      <a:pt x="4196871" y="5285441"/>
                      <a:pt x="4189165" y="5298595"/>
                      <a:pt x="4184613" y="5312288"/>
                    </a:cubicBezTo>
                    <a:lnTo>
                      <a:pt x="4183557" y="5321350"/>
                    </a:lnTo>
                    <a:lnTo>
                      <a:pt x="4181083" y="5326163"/>
                    </a:lnTo>
                    <a:lnTo>
                      <a:pt x="4179637" y="5355014"/>
                    </a:lnTo>
                    <a:lnTo>
                      <a:pt x="4179637" y="5355015"/>
                    </a:lnTo>
                    <a:cubicBezTo>
                      <a:pt x="4180286" y="5364883"/>
                      <a:pt x="4181989" y="5375003"/>
                      <a:pt x="4184513" y="5385385"/>
                    </a:cubicBezTo>
                    <a:cubicBezTo>
                      <a:pt x="4187752" y="5398722"/>
                      <a:pt x="4190038" y="5412058"/>
                      <a:pt x="4192704" y="5425583"/>
                    </a:cubicBezTo>
                    <a:cubicBezTo>
                      <a:pt x="4196514" y="5443871"/>
                      <a:pt x="4200516" y="5462352"/>
                      <a:pt x="4204327" y="5480638"/>
                    </a:cubicBezTo>
                    <a:lnTo>
                      <a:pt x="4208850" y="5507668"/>
                    </a:lnTo>
                    <a:lnTo>
                      <a:pt x="4198232" y="5531692"/>
                    </a:lnTo>
                    <a:lnTo>
                      <a:pt x="4198231" y="5531693"/>
                    </a:lnTo>
                    <a:cubicBezTo>
                      <a:pt x="4191181" y="5537600"/>
                      <a:pt x="4187989" y="5542649"/>
                      <a:pt x="4188085" y="5547578"/>
                    </a:cubicBezTo>
                    <a:lnTo>
                      <a:pt x="4188085" y="5547579"/>
                    </a:lnTo>
                    <a:cubicBezTo>
                      <a:pt x="4188180" y="5552508"/>
                      <a:pt x="4191562" y="5557318"/>
                      <a:pt x="4197659" y="5562747"/>
                    </a:cubicBezTo>
                    <a:cubicBezTo>
                      <a:pt x="4240332" y="5600468"/>
                      <a:pt x="4267003" y="5646190"/>
                      <a:pt x="4268907" y="5704484"/>
                    </a:cubicBezTo>
                    <a:cubicBezTo>
                      <a:pt x="4269289" y="5716486"/>
                      <a:pt x="4271954" y="5728679"/>
                      <a:pt x="4274812" y="5740489"/>
                    </a:cubicBezTo>
                    <a:cubicBezTo>
                      <a:pt x="4276527" y="5747729"/>
                      <a:pt x="4278433" y="5756494"/>
                      <a:pt x="4283578" y="5760874"/>
                    </a:cubicBezTo>
                    <a:cubicBezTo>
                      <a:pt x="4322821" y="5794975"/>
                      <a:pt x="4350063" y="5837458"/>
                      <a:pt x="4371973" y="5883752"/>
                    </a:cubicBezTo>
                    <a:lnTo>
                      <a:pt x="4371974" y="5883757"/>
                    </a:lnTo>
                    <a:lnTo>
                      <a:pt x="4389877" y="5935946"/>
                    </a:lnTo>
                    <a:lnTo>
                      <a:pt x="4389878" y="5935950"/>
                    </a:lnTo>
                    <a:lnTo>
                      <a:pt x="4386259" y="5993290"/>
                    </a:lnTo>
                    <a:lnTo>
                      <a:pt x="4386259" y="5993291"/>
                    </a:lnTo>
                    <a:cubicBezTo>
                      <a:pt x="4385116" y="6004531"/>
                      <a:pt x="4385306" y="6017485"/>
                      <a:pt x="4379782" y="6026440"/>
                    </a:cubicBezTo>
                    <a:cubicBezTo>
                      <a:pt x="4362445" y="6054825"/>
                      <a:pt x="4343778" y="6082258"/>
                      <a:pt x="4323583" y="6108738"/>
                    </a:cubicBezTo>
                    <a:cubicBezTo>
                      <a:pt x="4314914" y="6120074"/>
                      <a:pt x="4309961" y="6126884"/>
                      <a:pt x="4309890" y="6133314"/>
                    </a:cubicBezTo>
                    <a:lnTo>
                      <a:pt x="4309890" y="6133315"/>
                    </a:lnTo>
                    <a:lnTo>
                      <a:pt x="4313591" y="6143190"/>
                    </a:lnTo>
                    <a:lnTo>
                      <a:pt x="4325486" y="6155600"/>
                    </a:lnTo>
                    <a:lnTo>
                      <a:pt x="4325488" y="6155603"/>
                    </a:lnTo>
                    <a:cubicBezTo>
                      <a:pt x="4347778" y="6175798"/>
                      <a:pt x="4359398" y="6200945"/>
                      <a:pt x="4364160" y="6228757"/>
                    </a:cubicBezTo>
                    <a:lnTo>
                      <a:pt x="4381497" y="6361540"/>
                    </a:lnTo>
                    <a:lnTo>
                      <a:pt x="4381497" y="6361539"/>
                    </a:lnTo>
                    <a:cubicBezTo>
                      <a:pt x="4377877" y="6317151"/>
                      <a:pt x="4371590" y="6272764"/>
                      <a:pt x="4364160" y="6228756"/>
                    </a:cubicBezTo>
                    <a:cubicBezTo>
                      <a:pt x="4359398" y="6200944"/>
                      <a:pt x="4347778" y="6175797"/>
                      <a:pt x="4325488" y="6155602"/>
                    </a:cubicBezTo>
                    <a:lnTo>
                      <a:pt x="4325486" y="6155600"/>
                    </a:lnTo>
                    <a:lnTo>
                      <a:pt x="4309890" y="6133315"/>
                    </a:lnTo>
                    <a:lnTo>
                      <a:pt x="4323583" y="6108739"/>
                    </a:lnTo>
                    <a:cubicBezTo>
                      <a:pt x="4343778" y="6082259"/>
                      <a:pt x="4362445" y="6054826"/>
                      <a:pt x="4379782" y="6026441"/>
                    </a:cubicBezTo>
                    <a:cubicBezTo>
                      <a:pt x="4385306" y="6017486"/>
                      <a:pt x="4385116" y="6004532"/>
                      <a:pt x="4386259" y="5993292"/>
                    </a:cubicBezTo>
                    <a:lnTo>
                      <a:pt x="4386259" y="5993290"/>
                    </a:lnTo>
                    <a:lnTo>
                      <a:pt x="4389712" y="5964477"/>
                    </a:lnTo>
                    <a:lnTo>
                      <a:pt x="4389878" y="5935950"/>
                    </a:lnTo>
                    <a:lnTo>
                      <a:pt x="4389878" y="5935949"/>
                    </a:lnTo>
                    <a:lnTo>
                      <a:pt x="4389877" y="5935946"/>
                    </a:lnTo>
                    <a:lnTo>
                      <a:pt x="4382997" y="5909351"/>
                    </a:lnTo>
                    <a:lnTo>
                      <a:pt x="4371974" y="5883757"/>
                    </a:lnTo>
                    <a:lnTo>
                      <a:pt x="4371973" y="5883751"/>
                    </a:lnTo>
                    <a:cubicBezTo>
                      <a:pt x="4350063" y="5837457"/>
                      <a:pt x="4322821" y="5794974"/>
                      <a:pt x="4283578" y="5760873"/>
                    </a:cubicBezTo>
                    <a:cubicBezTo>
                      <a:pt x="4278433" y="5756493"/>
                      <a:pt x="4276527" y="5747728"/>
                      <a:pt x="4274812" y="5740488"/>
                    </a:cubicBezTo>
                    <a:cubicBezTo>
                      <a:pt x="4271954" y="5728678"/>
                      <a:pt x="4269289" y="5716485"/>
                      <a:pt x="4268907" y="5704483"/>
                    </a:cubicBezTo>
                    <a:cubicBezTo>
                      <a:pt x="4267003" y="5646189"/>
                      <a:pt x="4240332" y="5600467"/>
                      <a:pt x="4197659" y="5562746"/>
                    </a:cubicBezTo>
                    <a:lnTo>
                      <a:pt x="4188085" y="5547578"/>
                    </a:lnTo>
                    <a:lnTo>
                      <a:pt x="4198231" y="5531694"/>
                    </a:lnTo>
                    <a:lnTo>
                      <a:pt x="4198232" y="5531692"/>
                    </a:lnTo>
                    <a:lnTo>
                      <a:pt x="4206630" y="5520422"/>
                    </a:lnTo>
                    <a:lnTo>
                      <a:pt x="4208850" y="5507668"/>
                    </a:lnTo>
                    <a:lnTo>
                      <a:pt x="4208850" y="5507667"/>
                    </a:lnTo>
                    <a:cubicBezTo>
                      <a:pt x="4208803" y="5498832"/>
                      <a:pt x="4206231" y="5489497"/>
                      <a:pt x="4204327" y="5480637"/>
                    </a:cubicBezTo>
                    <a:cubicBezTo>
                      <a:pt x="4200516" y="5462351"/>
                      <a:pt x="4196514" y="5443870"/>
                      <a:pt x="4192704" y="5425582"/>
                    </a:cubicBezTo>
                    <a:cubicBezTo>
                      <a:pt x="4190038" y="5412057"/>
                      <a:pt x="4187752" y="5398721"/>
                      <a:pt x="4184513" y="5385384"/>
                    </a:cubicBezTo>
                    <a:lnTo>
                      <a:pt x="4179637" y="5355014"/>
                    </a:lnTo>
                    <a:lnTo>
                      <a:pt x="4183557" y="5321350"/>
                    </a:lnTo>
                    <a:lnTo>
                      <a:pt x="4208517" y="5272797"/>
                    </a:lnTo>
                    <a:lnTo>
                      <a:pt x="4225669" y="5241089"/>
                    </a:lnTo>
                    <a:lnTo>
                      <a:pt x="4231973" y="5229433"/>
                    </a:lnTo>
                    <a:lnTo>
                      <a:pt x="4232139" y="5179068"/>
                    </a:lnTo>
                    <a:lnTo>
                      <a:pt x="4232139" y="5179067"/>
                    </a:lnTo>
                    <a:cubicBezTo>
                      <a:pt x="4231663" y="5176876"/>
                      <a:pt x="4230473" y="5174400"/>
                      <a:pt x="4229593" y="5172090"/>
                    </a:cubicBezTo>
                    <a:lnTo>
                      <a:pt x="4228901" y="5166114"/>
                    </a:lnTo>
                    <a:lnTo>
                      <a:pt x="4235616" y="5133225"/>
                    </a:lnTo>
                    <a:lnTo>
                      <a:pt x="4235616" y="5133224"/>
                    </a:lnTo>
                    <a:lnTo>
                      <a:pt x="4235615" y="5133220"/>
                    </a:lnTo>
                    <a:lnTo>
                      <a:pt x="4228473" y="5102461"/>
                    </a:lnTo>
                    <a:lnTo>
                      <a:pt x="4222587" y="5087441"/>
                    </a:lnTo>
                    <a:lnTo>
                      <a:pt x="4222582" y="5087423"/>
                    </a:lnTo>
                    <a:cubicBezTo>
                      <a:pt x="4216496" y="5072411"/>
                      <a:pt x="4210397" y="5057381"/>
                      <a:pt x="4209468" y="5041521"/>
                    </a:cubicBezTo>
                    <a:cubicBezTo>
                      <a:pt x="4208326" y="5022852"/>
                      <a:pt x="4194228" y="5003801"/>
                      <a:pt x="4182989" y="4987037"/>
                    </a:cubicBezTo>
                    <a:lnTo>
                      <a:pt x="4165707" y="4957454"/>
                    </a:lnTo>
                    <a:lnTo>
                      <a:pt x="4158155" y="4933805"/>
                    </a:lnTo>
                    <a:lnTo>
                      <a:pt x="4159557" y="4912169"/>
                    </a:lnTo>
                    <a:cubicBezTo>
                      <a:pt x="4161319" y="4904358"/>
                      <a:pt x="4161831" y="4896714"/>
                      <a:pt x="4161262" y="4889276"/>
                    </a:cubicBezTo>
                    <a:lnTo>
                      <a:pt x="4161262" y="4889275"/>
                    </a:lnTo>
                    <a:lnTo>
                      <a:pt x="4156484" y="4867614"/>
                    </a:lnTo>
                    <a:lnTo>
                      <a:pt x="4153733" y="4863343"/>
                    </a:lnTo>
                    <a:lnTo>
                      <a:pt x="4151983" y="4857317"/>
                    </a:lnTo>
                    <a:cubicBezTo>
                      <a:pt x="4146840" y="4847214"/>
                      <a:pt x="4139839" y="4837703"/>
                      <a:pt x="4131552" y="4828916"/>
                    </a:cubicBezTo>
                    <a:lnTo>
                      <a:pt x="4116716" y="4800483"/>
                    </a:lnTo>
                    <a:lnTo>
                      <a:pt x="4118025" y="4767765"/>
                    </a:lnTo>
                    <a:cubicBezTo>
                      <a:pt x="4123931" y="4738236"/>
                      <a:pt x="4124313" y="4707565"/>
                      <a:pt x="4127932" y="4677656"/>
                    </a:cubicBezTo>
                    <a:cubicBezTo>
                      <a:pt x="4128694" y="4671177"/>
                      <a:pt x="4131362" y="4662987"/>
                      <a:pt x="4135934" y="4659175"/>
                    </a:cubicBezTo>
                    <a:cubicBezTo>
                      <a:pt x="4192704" y="4612501"/>
                      <a:pt x="4193276" y="4546777"/>
                      <a:pt x="4195944" y="4482005"/>
                    </a:cubicBezTo>
                    <a:cubicBezTo>
                      <a:pt x="4197659" y="4442762"/>
                      <a:pt x="4197659" y="4403326"/>
                      <a:pt x="4196706" y="4363891"/>
                    </a:cubicBezTo>
                    <a:lnTo>
                      <a:pt x="4196706" y="4363890"/>
                    </a:lnTo>
                    <a:cubicBezTo>
                      <a:pt x="4196514" y="4350554"/>
                      <a:pt x="4193466" y="4336457"/>
                      <a:pt x="4187752" y="4324645"/>
                    </a:cubicBezTo>
                    <a:cubicBezTo>
                      <a:pt x="4175749" y="4300070"/>
                      <a:pt x="4160129" y="4277401"/>
                      <a:pt x="4147936" y="4253014"/>
                    </a:cubicBezTo>
                    <a:close/>
                    <a:moveTo>
                      <a:pt x="4211111" y="2836172"/>
                    </a:moveTo>
                    <a:lnTo>
                      <a:pt x="4202421" y="2848793"/>
                    </a:lnTo>
                    <a:cubicBezTo>
                      <a:pt x="4197421" y="2865010"/>
                      <a:pt x="4191562" y="2881307"/>
                      <a:pt x="4186816" y="2897785"/>
                    </a:cubicBezTo>
                    <a:lnTo>
                      <a:pt x="4185787" y="2903551"/>
                    </a:lnTo>
                    <a:lnTo>
                      <a:pt x="4182513" y="2914328"/>
                    </a:lnTo>
                    <a:lnTo>
                      <a:pt x="4177882" y="2947858"/>
                    </a:lnTo>
                    <a:lnTo>
                      <a:pt x="4177881" y="2947862"/>
                    </a:lnTo>
                    <a:lnTo>
                      <a:pt x="4177881" y="2947863"/>
                    </a:lnTo>
                    <a:cubicBezTo>
                      <a:pt x="4177512" y="2959157"/>
                      <a:pt x="4178512" y="2970576"/>
                      <a:pt x="4181465" y="2982149"/>
                    </a:cubicBezTo>
                    <a:lnTo>
                      <a:pt x="4193158" y="3077402"/>
                    </a:lnTo>
                    <a:lnTo>
                      <a:pt x="4180703" y="3172654"/>
                    </a:lnTo>
                    <a:cubicBezTo>
                      <a:pt x="4154794" y="3276480"/>
                      <a:pt x="4127362" y="3380305"/>
                      <a:pt x="4133076" y="3489467"/>
                    </a:cubicBezTo>
                    <a:cubicBezTo>
                      <a:pt x="4134028" y="3507563"/>
                      <a:pt x="4122407" y="3529090"/>
                      <a:pt x="4110977" y="3544713"/>
                    </a:cubicBezTo>
                    <a:cubicBezTo>
                      <a:pt x="4100119" y="3559668"/>
                      <a:pt x="4094260" y="3566812"/>
                      <a:pt x="4093355" y="3574408"/>
                    </a:cubicBezTo>
                    <a:lnTo>
                      <a:pt x="4093355" y="3574409"/>
                    </a:lnTo>
                    <a:cubicBezTo>
                      <a:pt x="4092450" y="3582005"/>
                      <a:pt x="4096499" y="3590054"/>
                      <a:pt x="4105453" y="3606818"/>
                    </a:cubicBezTo>
                    <a:cubicBezTo>
                      <a:pt x="4109835" y="3614820"/>
                      <a:pt x="4112501" y="3624726"/>
                      <a:pt x="4118979" y="3630633"/>
                    </a:cubicBezTo>
                    <a:lnTo>
                      <a:pt x="4136708" y="3654416"/>
                    </a:lnTo>
                    <a:lnTo>
                      <a:pt x="4140382" y="3668940"/>
                    </a:lnTo>
                    <a:lnTo>
                      <a:pt x="4143220" y="3680164"/>
                    </a:lnTo>
                    <a:lnTo>
                      <a:pt x="4139172" y="3734837"/>
                    </a:lnTo>
                    <a:lnTo>
                      <a:pt x="4139172" y="3734838"/>
                    </a:lnTo>
                    <a:cubicBezTo>
                      <a:pt x="4138220" y="3741316"/>
                      <a:pt x="4136886" y="3749126"/>
                      <a:pt x="4139554" y="3754653"/>
                    </a:cubicBezTo>
                    <a:lnTo>
                      <a:pt x="4145911" y="3789776"/>
                    </a:lnTo>
                    <a:lnTo>
                      <a:pt x="4130980" y="3822472"/>
                    </a:lnTo>
                    <a:cubicBezTo>
                      <a:pt x="4123932" y="3831902"/>
                      <a:pt x="4118312" y="3842046"/>
                      <a:pt x="4116645" y="3852619"/>
                    </a:cubicBezTo>
                    <a:lnTo>
                      <a:pt x="4116645" y="3852620"/>
                    </a:lnTo>
                    <a:lnTo>
                      <a:pt x="4117425" y="3868764"/>
                    </a:lnTo>
                    <a:lnTo>
                      <a:pt x="4126028" y="3885337"/>
                    </a:lnTo>
                    <a:lnTo>
                      <a:pt x="4126028" y="3885339"/>
                    </a:lnTo>
                    <a:cubicBezTo>
                      <a:pt x="4135744" y="3897722"/>
                      <a:pt x="4143150" y="3910319"/>
                      <a:pt x="4148409" y="3923125"/>
                    </a:cubicBezTo>
                    <a:lnTo>
                      <a:pt x="4157913" y="3962160"/>
                    </a:lnTo>
                    <a:lnTo>
                      <a:pt x="4142221" y="4043838"/>
                    </a:lnTo>
                    <a:lnTo>
                      <a:pt x="4142220" y="4043839"/>
                    </a:lnTo>
                    <a:cubicBezTo>
                      <a:pt x="4133457" y="4063842"/>
                      <a:pt x="4128075" y="4083702"/>
                      <a:pt x="4127099" y="4103825"/>
                    </a:cubicBezTo>
                    <a:lnTo>
                      <a:pt x="4127099" y="4103826"/>
                    </a:lnTo>
                    <a:lnTo>
                      <a:pt x="4129066" y="4134256"/>
                    </a:lnTo>
                    <a:lnTo>
                      <a:pt x="4138410" y="4165382"/>
                    </a:lnTo>
                    <a:lnTo>
                      <a:pt x="4138410" y="4165384"/>
                    </a:lnTo>
                    <a:lnTo>
                      <a:pt x="4142315" y="4192388"/>
                    </a:lnTo>
                    <a:lnTo>
                      <a:pt x="4142315" y="4192387"/>
                    </a:lnTo>
                    <a:cubicBezTo>
                      <a:pt x="4142411" y="4182767"/>
                      <a:pt x="4141839" y="4173480"/>
                      <a:pt x="4138410" y="4165383"/>
                    </a:cubicBezTo>
                    <a:lnTo>
                      <a:pt x="4138410" y="4165382"/>
                    </a:lnTo>
                    <a:lnTo>
                      <a:pt x="4127099" y="4103826"/>
                    </a:lnTo>
                    <a:lnTo>
                      <a:pt x="4142220" y="4043840"/>
                    </a:lnTo>
                    <a:lnTo>
                      <a:pt x="4142221" y="4043838"/>
                    </a:lnTo>
                    <a:lnTo>
                      <a:pt x="4155523" y="4002410"/>
                    </a:lnTo>
                    <a:lnTo>
                      <a:pt x="4157913" y="3962160"/>
                    </a:lnTo>
                    <a:lnTo>
                      <a:pt x="4157913" y="3962159"/>
                    </a:lnTo>
                    <a:cubicBezTo>
                      <a:pt x="4155651" y="3935727"/>
                      <a:pt x="4145460" y="3910104"/>
                      <a:pt x="4126028" y="3885338"/>
                    </a:cubicBezTo>
                    <a:lnTo>
                      <a:pt x="4126028" y="3885337"/>
                    </a:lnTo>
                    <a:lnTo>
                      <a:pt x="4116645" y="3852620"/>
                    </a:lnTo>
                    <a:lnTo>
                      <a:pt x="4130980" y="3822473"/>
                    </a:lnTo>
                    <a:cubicBezTo>
                      <a:pt x="4139172" y="3811614"/>
                      <a:pt x="4144316" y="3800897"/>
                      <a:pt x="4145911" y="3789777"/>
                    </a:cubicBezTo>
                    <a:lnTo>
                      <a:pt x="4145911" y="3789776"/>
                    </a:lnTo>
                    <a:cubicBezTo>
                      <a:pt x="4147507" y="3778655"/>
                      <a:pt x="4145554" y="3767130"/>
                      <a:pt x="4139554" y="3754652"/>
                    </a:cubicBezTo>
                    <a:lnTo>
                      <a:pt x="4139172" y="3734838"/>
                    </a:lnTo>
                    <a:lnTo>
                      <a:pt x="4143220" y="3680164"/>
                    </a:lnTo>
                    <a:lnTo>
                      <a:pt x="4143220" y="3680163"/>
                    </a:lnTo>
                    <a:lnTo>
                      <a:pt x="4140382" y="3668940"/>
                    </a:lnTo>
                    <a:lnTo>
                      <a:pt x="4136708" y="3654416"/>
                    </a:lnTo>
                    <a:lnTo>
                      <a:pt x="4136708" y="3654416"/>
                    </a:lnTo>
                    <a:lnTo>
                      <a:pt x="4136708" y="3654415"/>
                    </a:lnTo>
                    <a:cubicBezTo>
                      <a:pt x="4132898" y="3646123"/>
                      <a:pt x="4127219" y="3638157"/>
                      <a:pt x="4118979" y="3630632"/>
                    </a:cubicBezTo>
                    <a:cubicBezTo>
                      <a:pt x="4112501" y="3624725"/>
                      <a:pt x="4109835" y="3614819"/>
                      <a:pt x="4105453" y="3606817"/>
                    </a:cubicBezTo>
                    <a:cubicBezTo>
                      <a:pt x="4100976" y="3598435"/>
                      <a:pt x="4097725" y="3592232"/>
                      <a:pt x="4095707" y="3587174"/>
                    </a:cubicBezTo>
                    <a:lnTo>
                      <a:pt x="4093355" y="3574408"/>
                    </a:lnTo>
                    <a:lnTo>
                      <a:pt x="4098434" y="3562321"/>
                    </a:lnTo>
                    <a:cubicBezTo>
                      <a:pt x="4101369" y="3557716"/>
                      <a:pt x="4105548" y="3552191"/>
                      <a:pt x="4110977" y="3544714"/>
                    </a:cubicBezTo>
                    <a:cubicBezTo>
                      <a:pt x="4122407" y="3529091"/>
                      <a:pt x="4134028" y="3507564"/>
                      <a:pt x="4133076" y="3489468"/>
                    </a:cubicBezTo>
                    <a:cubicBezTo>
                      <a:pt x="4127362" y="3380306"/>
                      <a:pt x="4154794" y="3276481"/>
                      <a:pt x="4180703" y="3172655"/>
                    </a:cubicBezTo>
                    <a:cubicBezTo>
                      <a:pt x="4188705" y="3140650"/>
                      <a:pt x="4192943" y="3109026"/>
                      <a:pt x="4193158" y="3077402"/>
                    </a:cubicBezTo>
                    <a:lnTo>
                      <a:pt x="4193158" y="3077401"/>
                    </a:lnTo>
                    <a:cubicBezTo>
                      <a:pt x="4193372" y="3045777"/>
                      <a:pt x="4189562" y="3014153"/>
                      <a:pt x="4181465" y="2982148"/>
                    </a:cubicBezTo>
                    <a:lnTo>
                      <a:pt x="4177881" y="2947863"/>
                    </a:lnTo>
                    <a:lnTo>
                      <a:pt x="4177882" y="2947858"/>
                    </a:lnTo>
                    <a:lnTo>
                      <a:pt x="4185787" y="2903551"/>
                    </a:lnTo>
                    <a:lnTo>
                      <a:pt x="4202421" y="2848794"/>
                    </a:lnTo>
                    <a:cubicBezTo>
                      <a:pt x="4203754" y="2844317"/>
                      <a:pt x="4207040" y="2839983"/>
                      <a:pt x="4211111" y="2836173"/>
                    </a:cubicBezTo>
                    <a:close/>
                    <a:moveTo>
                      <a:pt x="3726625" y="1508458"/>
                    </a:moveTo>
                    <a:lnTo>
                      <a:pt x="3698531" y="1596214"/>
                    </a:lnTo>
                    <a:cubicBezTo>
                      <a:pt x="3696054" y="1604979"/>
                      <a:pt x="3697579" y="1615837"/>
                      <a:pt x="3700436" y="1624981"/>
                    </a:cubicBezTo>
                    <a:cubicBezTo>
                      <a:pt x="3710152" y="1656224"/>
                      <a:pt x="3734537" y="1676037"/>
                      <a:pt x="3757017" y="1697754"/>
                    </a:cubicBezTo>
                    <a:cubicBezTo>
                      <a:pt x="3766924" y="1707280"/>
                      <a:pt x="3773972" y="1720424"/>
                      <a:pt x="3779686" y="1733189"/>
                    </a:cubicBezTo>
                    <a:cubicBezTo>
                      <a:pt x="3794357" y="1766336"/>
                      <a:pt x="3807501" y="1800247"/>
                      <a:pt x="3821407" y="1833776"/>
                    </a:cubicBezTo>
                    <a:cubicBezTo>
                      <a:pt x="3822741" y="1837014"/>
                      <a:pt x="3826170" y="1839680"/>
                      <a:pt x="3829028" y="1842159"/>
                    </a:cubicBezTo>
                    <a:cubicBezTo>
                      <a:pt x="3859129" y="1866923"/>
                      <a:pt x="3889418" y="1891498"/>
                      <a:pt x="3919519" y="1916455"/>
                    </a:cubicBezTo>
                    <a:cubicBezTo>
                      <a:pt x="3925233" y="1921217"/>
                      <a:pt x="3929425" y="1928077"/>
                      <a:pt x="3934949" y="1933220"/>
                    </a:cubicBezTo>
                    <a:cubicBezTo>
                      <a:pt x="3942569" y="1940460"/>
                      <a:pt x="3949810" y="1949604"/>
                      <a:pt x="3958954" y="1953414"/>
                    </a:cubicBezTo>
                    <a:cubicBezTo>
                      <a:pt x="3987719" y="1965225"/>
                      <a:pt x="4000103" y="1987895"/>
                      <a:pt x="4005437" y="2016470"/>
                    </a:cubicBezTo>
                    <a:cubicBezTo>
                      <a:pt x="4010390" y="2042571"/>
                      <a:pt x="4014582" y="2068670"/>
                      <a:pt x="4020296" y="2094579"/>
                    </a:cubicBezTo>
                    <a:cubicBezTo>
                      <a:pt x="4027154" y="2126202"/>
                      <a:pt x="4034584" y="2157637"/>
                      <a:pt x="4042967" y="2188880"/>
                    </a:cubicBezTo>
                    <a:cubicBezTo>
                      <a:pt x="4046587" y="2202405"/>
                      <a:pt x="4050777" y="2216693"/>
                      <a:pt x="4058207" y="2228315"/>
                    </a:cubicBezTo>
                    <a:cubicBezTo>
                      <a:pt x="4078782" y="2260891"/>
                      <a:pt x="4092688" y="2295754"/>
                      <a:pt x="4087164" y="2334045"/>
                    </a:cubicBezTo>
                    <a:cubicBezTo>
                      <a:pt x="4082782" y="2364716"/>
                      <a:pt x="4094022" y="2390435"/>
                      <a:pt x="4111549" y="2409486"/>
                    </a:cubicBezTo>
                    <a:cubicBezTo>
                      <a:pt x="4119503" y="2418155"/>
                      <a:pt x="4125016" y="2426977"/>
                      <a:pt x="4128650" y="2435913"/>
                    </a:cubicBezTo>
                    <a:lnTo>
                      <a:pt x="4134481" y="2463018"/>
                    </a:lnTo>
                    <a:lnTo>
                      <a:pt x="4125839" y="2518262"/>
                    </a:lnTo>
                    <a:lnTo>
                      <a:pt x="4125838" y="2518264"/>
                    </a:lnTo>
                    <a:cubicBezTo>
                      <a:pt x="4123171" y="2527790"/>
                      <a:pt x="4122027" y="2536457"/>
                      <a:pt x="4122194" y="2545006"/>
                    </a:cubicBezTo>
                    <a:lnTo>
                      <a:pt x="4122194" y="2545007"/>
                    </a:lnTo>
                    <a:cubicBezTo>
                      <a:pt x="4122360" y="2553556"/>
                      <a:pt x="4123837" y="2561986"/>
                      <a:pt x="4126408" y="2571035"/>
                    </a:cubicBezTo>
                    <a:cubicBezTo>
                      <a:pt x="4138410" y="2612946"/>
                      <a:pt x="4170987" y="2640951"/>
                      <a:pt x="4199563" y="2668002"/>
                    </a:cubicBezTo>
                    <a:cubicBezTo>
                      <a:pt x="4223947" y="2691055"/>
                      <a:pt x="4237663" y="2716964"/>
                      <a:pt x="4247953" y="2745349"/>
                    </a:cubicBezTo>
                    <a:lnTo>
                      <a:pt x="4247954" y="2745352"/>
                    </a:lnTo>
                    <a:lnTo>
                      <a:pt x="4253873" y="2778006"/>
                    </a:lnTo>
                    <a:lnTo>
                      <a:pt x="4253453" y="2785440"/>
                    </a:lnTo>
                    <a:lnTo>
                      <a:pt x="4243374" y="2811780"/>
                    </a:lnTo>
                    <a:lnTo>
                      <a:pt x="4243371" y="2811787"/>
                    </a:lnTo>
                    <a:lnTo>
                      <a:pt x="4243372" y="2811787"/>
                    </a:lnTo>
                    <a:lnTo>
                      <a:pt x="4243374" y="2811780"/>
                    </a:lnTo>
                    <a:lnTo>
                      <a:pt x="4253025" y="2793023"/>
                    </a:lnTo>
                    <a:lnTo>
                      <a:pt x="4253453" y="2785440"/>
                    </a:lnTo>
                    <a:lnTo>
                      <a:pt x="4254654" y="2782305"/>
                    </a:lnTo>
                    <a:lnTo>
                      <a:pt x="4253873" y="2778006"/>
                    </a:lnTo>
                    <a:lnTo>
                      <a:pt x="4254284" y="2770758"/>
                    </a:lnTo>
                    <a:lnTo>
                      <a:pt x="4247954" y="2745352"/>
                    </a:lnTo>
                    <a:lnTo>
                      <a:pt x="4247953" y="2745348"/>
                    </a:lnTo>
                    <a:cubicBezTo>
                      <a:pt x="4237663" y="2716963"/>
                      <a:pt x="4223947" y="2691054"/>
                      <a:pt x="4199563" y="2668001"/>
                    </a:cubicBezTo>
                    <a:cubicBezTo>
                      <a:pt x="4170987" y="2640950"/>
                      <a:pt x="4138410" y="2612945"/>
                      <a:pt x="4126408" y="2571034"/>
                    </a:cubicBezTo>
                    <a:lnTo>
                      <a:pt x="4122194" y="2545007"/>
                    </a:lnTo>
                    <a:lnTo>
                      <a:pt x="4125838" y="2518265"/>
                    </a:lnTo>
                    <a:lnTo>
                      <a:pt x="4125839" y="2518262"/>
                    </a:lnTo>
                    <a:lnTo>
                      <a:pt x="4132419" y="2490551"/>
                    </a:lnTo>
                    <a:lnTo>
                      <a:pt x="4134481" y="2463018"/>
                    </a:lnTo>
                    <a:lnTo>
                      <a:pt x="4134481" y="2463017"/>
                    </a:lnTo>
                    <a:cubicBezTo>
                      <a:pt x="4133600" y="2444777"/>
                      <a:pt x="4127457" y="2426822"/>
                      <a:pt x="4111549" y="2409485"/>
                    </a:cubicBezTo>
                    <a:cubicBezTo>
                      <a:pt x="4094022" y="2390434"/>
                      <a:pt x="4082782" y="2364715"/>
                      <a:pt x="4087164" y="2334044"/>
                    </a:cubicBezTo>
                    <a:cubicBezTo>
                      <a:pt x="4092688" y="2295753"/>
                      <a:pt x="4078782" y="2260890"/>
                      <a:pt x="4058207" y="2228314"/>
                    </a:cubicBezTo>
                    <a:cubicBezTo>
                      <a:pt x="4050777" y="2216692"/>
                      <a:pt x="4046587" y="2202404"/>
                      <a:pt x="4042967" y="2188879"/>
                    </a:cubicBezTo>
                    <a:cubicBezTo>
                      <a:pt x="4034584" y="2157636"/>
                      <a:pt x="4027154" y="2126201"/>
                      <a:pt x="4020296" y="2094578"/>
                    </a:cubicBezTo>
                    <a:cubicBezTo>
                      <a:pt x="4014582" y="2068669"/>
                      <a:pt x="4010390" y="2042570"/>
                      <a:pt x="4005437" y="2016469"/>
                    </a:cubicBezTo>
                    <a:cubicBezTo>
                      <a:pt x="4000103" y="1987894"/>
                      <a:pt x="3987719" y="1965224"/>
                      <a:pt x="3958954" y="1953413"/>
                    </a:cubicBezTo>
                    <a:cubicBezTo>
                      <a:pt x="3949810" y="1949603"/>
                      <a:pt x="3942569" y="1940459"/>
                      <a:pt x="3934949" y="1933219"/>
                    </a:cubicBezTo>
                    <a:cubicBezTo>
                      <a:pt x="3929425" y="1928076"/>
                      <a:pt x="3925233" y="1921216"/>
                      <a:pt x="3919519" y="1916454"/>
                    </a:cubicBezTo>
                    <a:cubicBezTo>
                      <a:pt x="3889418" y="1891497"/>
                      <a:pt x="3859129" y="1866922"/>
                      <a:pt x="3829028" y="1842158"/>
                    </a:cubicBezTo>
                    <a:cubicBezTo>
                      <a:pt x="3826170" y="1839679"/>
                      <a:pt x="3822741" y="1837013"/>
                      <a:pt x="3821407" y="1833775"/>
                    </a:cubicBezTo>
                    <a:cubicBezTo>
                      <a:pt x="3807501" y="1800246"/>
                      <a:pt x="3794358" y="1766335"/>
                      <a:pt x="3779686" y="1733188"/>
                    </a:cubicBezTo>
                    <a:cubicBezTo>
                      <a:pt x="3773972" y="1720423"/>
                      <a:pt x="3766924" y="1707279"/>
                      <a:pt x="3757018" y="1697753"/>
                    </a:cubicBezTo>
                    <a:cubicBezTo>
                      <a:pt x="3734538" y="1676036"/>
                      <a:pt x="3710152" y="1656223"/>
                      <a:pt x="3700436" y="1624980"/>
                    </a:cubicBezTo>
                    <a:cubicBezTo>
                      <a:pt x="3697580" y="1615836"/>
                      <a:pt x="3696055" y="1604978"/>
                      <a:pt x="3698532" y="1596213"/>
                    </a:cubicBezTo>
                    <a:close/>
                    <a:moveTo>
                      <a:pt x="3745230" y="1459073"/>
                    </a:moveTo>
                    <a:lnTo>
                      <a:pt x="3745229" y="1459074"/>
                    </a:lnTo>
                    <a:lnTo>
                      <a:pt x="3736012" y="1481572"/>
                    </a:lnTo>
                    <a:close/>
                    <a:moveTo>
                      <a:pt x="3764423" y="1268758"/>
                    </a:moveTo>
                    <a:cubicBezTo>
                      <a:pt x="3764875" y="1275402"/>
                      <a:pt x="3766447" y="1281689"/>
                      <a:pt x="3769590" y="1286070"/>
                    </a:cubicBezTo>
                    <a:cubicBezTo>
                      <a:pt x="3784163" y="1306930"/>
                      <a:pt x="3790403" y="1328553"/>
                      <a:pt x="3791927" y="1350628"/>
                    </a:cubicBezTo>
                    <a:lnTo>
                      <a:pt x="3786333" y="1413840"/>
                    </a:lnTo>
                    <a:lnTo>
                      <a:pt x="3791928" y="1350627"/>
                    </a:lnTo>
                    <a:cubicBezTo>
                      <a:pt x="3790403" y="1328552"/>
                      <a:pt x="3784164" y="1306930"/>
                      <a:pt x="3769590" y="1286069"/>
                    </a:cubicBezTo>
                    <a:close/>
                    <a:moveTo>
                      <a:pt x="3706152" y="773035"/>
                    </a:moveTo>
                    <a:lnTo>
                      <a:pt x="3706152" y="773036"/>
                    </a:lnTo>
                    <a:cubicBezTo>
                      <a:pt x="3708438" y="800277"/>
                      <a:pt x="3711676" y="827330"/>
                      <a:pt x="3714152" y="854380"/>
                    </a:cubicBezTo>
                    <a:cubicBezTo>
                      <a:pt x="3716438" y="878957"/>
                      <a:pt x="3717200" y="903723"/>
                      <a:pt x="3745205" y="915344"/>
                    </a:cubicBezTo>
                    <a:cubicBezTo>
                      <a:pt x="3749587" y="917060"/>
                      <a:pt x="3752825" y="922774"/>
                      <a:pt x="3755683" y="927156"/>
                    </a:cubicBezTo>
                    <a:cubicBezTo>
                      <a:pt x="3799691" y="994786"/>
                      <a:pt x="3798547" y="1030981"/>
                      <a:pt x="3752063" y="1097088"/>
                    </a:cubicBezTo>
                    <a:cubicBezTo>
                      <a:pt x="3747301" y="1103946"/>
                      <a:pt x="3743871" y="1118614"/>
                      <a:pt x="3747681" y="1123186"/>
                    </a:cubicBezTo>
                    <a:cubicBezTo>
                      <a:pt x="3763493" y="1142618"/>
                      <a:pt x="3770542" y="1162954"/>
                      <a:pt x="3772400" y="1184029"/>
                    </a:cubicBezTo>
                    <a:cubicBezTo>
                      <a:pt x="3770542" y="1162954"/>
                      <a:pt x="3763494" y="1142617"/>
                      <a:pt x="3747682" y="1123185"/>
                    </a:cubicBezTo>
                    <a:cubicBezTo>
                      <a:pt x="3743872" y="1118613"/>
                      <a:pt x="3747302" y="1103945"/>
                      <a:pt x="3752064" y="1097087"/>
                    </a:cubicBezTo>
                    <a:cubicBezTo>
                      <a:pt x="3798548" y="1030980"/>
                      <a:pt x="3799692" y="994785"/>
                      <a:pt x="3755684" y="927155"/>
                    </a:cubicBezTo>
                    <a:cubicBezTo>
                      <a:pt x="3752826" y="922773"/>
                      <a:pt x="3749588" y="917059"/>
                      <a:pt x="3745206" y="915343"/>
                    </a:cubicBezTo>
                    <a:cubicBezTo>
                      <a:pt x="3717200" y="903722"/>
                      <a:pt x="3716438" y="878956"/>
                      <a:pt x="3714152" y="854379"/>
                    </a:cubicBezTo>
                    <a:close/>
                    <a:moveTo>
                      <a:pt x="3761553" y="517851"/>
                    </a:moveTo>
                    <a:lnTo>
                      <a:pt x="3752635" y="556048"/>
                    </a:lnTo>
                    <a:cubicBezTo>
                      <a:pt x="3750539" y="564049"/>
                      <a:pt x="3745015" y="572623"/>
                      <a:pt x="3746157" y="580051"/>
                    </a:cubicBezTo>
                    <a:cubicBezTo>
                      <a:pt x="3749491" y="601579"/>
                      <a:pt x="3747062" y="622201"/>
                      <a:pt x="3742776" y="642538"/>
                    </a:cubicBezTo>
                    <a:lnTo>
                      <a:pt x="3730253" y="694928"/>
                    </a:lnTo>
                    <a:lnTo>
                      <a:pt x="3742777" y="642537"/>
                    </a:lnTo>
                    <a:cubicBezTo>
                      <a:pt x="3747063" y="622201"/>
                      <a:pt x="3749492" y="601578"/>
                      <a:pt x="3746158" y="580050"/>
                    </a:cubicBezTo>
                    <a:cubicBezTo>
                      <a:pt x="3745016" y="572622"/>
                      <a:pt x="3750540" y="564048"/>
                      <a:pt x="3752636" y="556047"/>
                    </a:cubicBezTo>
                    <a:close/>
                    <a:moveTo>
                      <a:pt x="3774848" y="298169"/>
                    </a:moveTo>
                    <a:lnTo>
                      <a:pt x="3760065" y="313534"/>
                    </a:lnTo>
                    <a:cubicBezTo>
                      <a:pt x="3755873" y="316390"/>
                      <a:pt x="3758159" y="330299"/>
                      <a:pt x="3759493" y="338871"/>
                    </a:cubicBezTo>
                    <a:lnTo>
                      <a:pt x="3759500" y="338900"/>
                    </a:lnTo>
                    <a:lnTo>
                      <a:pt x="3769400" y="395640"/>
                    </a:lnTo>
                    <a:lnTo>
                      <a:pt x="3765590" y="367328"/>
                    </a:lnTo>
                    <a:lnTo>
                      <a:pt x="3759500" y="338900"/>
                    </a:lnTo>
                    <a:lnTo>
                      <a:pt x="3759494" y="338870"/>
                    </a:lnTo>
                    <a:cubicBezTo>
                      <a:pt x="3758160" y="330298"/>
                      <a:pt x="3755874" y="316389"/>
                      <a:pt x="3760066" y="313533"/>
                    </a:cubicBezTo>
                    <a:close/>
                    <a:moveTo>
                      <a:pt x="3782393" y="281568"/>
                    </a:moveTo>
                    <a:lnTo>
                      <a:pt x="3777498" y="295415"/>
                    </a:lnTo>
                    <a:lnTo>
                      <a:pt x="3777499" y="295415"/>
                    </a:lnTo>
                    <a:close/>
                    <a:moveTo>
                      <a:pt x="3769073" y="24486"/>
                    </a:moveTo>
                    <a:lnTo>
                      <a:pt x="3766810" y="74129"/>
                    </a:lnTo>
                    <a:cubicBezTo>
                      <a:pt x="3767733" y="91492"/>
                      <a:pt x="3770043" y="108703"/>
                      <a:pt x="3772734" y="125861"/>
                    </a:cubicBezTo>
                    <a:lnTo>
                      <a:pt x="3777129" y="153387"/>
                    </a:lnTo>
                    <a:lnTo>
                      <a:pt x="3785402" y="228944"/>
                    </a:lnTo>
                    <a:lnTo>
                      <a:pt x="3780943" y="177271"/>
                    </a:lnTo>
                    <a:lnTo>
                      <a:pt x="3777129" y="153387"/>
                    </a:lnTo>
                    <a:lnTo>
                      <a:pt x="3776930" y="151569"/>
                    </a:lnTo>
                    <a:cubicBezTo>
                      <a:pt x="3772700" y="125876"/>
                      <a:pt x="3768195" y="100174"/>
                      <a:pt x="3766811" y="74129"/>
                    </a:cubicBezTo>
                    <a:close/>
                    <a:moveTo>
                      <a:pt x="3766492" y="0"/>
                    </a:moveTo>
                    <a:lnTo>
                      <a:pt x="4230600" y="0"/>
                    </a:lnTo>
                    <a:lnTo>
                      <a:pt x="4229473" y="2817"/>
                    </a:lnTo>
                    <a:cubicBezTo>
                      <a:pt x="4221092" y="21486"/>
                      <a:pt x="4218423" y="43012"/>
                      <a:pt x="4215375" y="63587"/>
                    </a:cubicBezTo>
                    <a:cubicBezTo>
                      <a:pt x="4209851" y="101308"/>
                      <a:pt x="4206421" y="139219"/>
                      <a:pt x="4201468" y="176939"/>
                    </a:cubicBezTo>
                    <a:cubicBezTo>
                      <a:pt x="4200325" y="184941"/>
                      <a:pt x="4198231" y="194085"/>
                      <a:pt x="4193466" y="200182"/>
                    </a:cubicBezTo>
                    <a:cubicBezTo>
                      <a:pt x="4161461" y="241901"/>
                      <a:pt x="4152508" y="292579"/>
                      <a:pt x="4155554" y="340774"/>
                    </a:cubicBezTo>
                    <a:cubicBezTo>
                      <a:pt x="4157843" y="378686"/>
                      <a:pt x="4159557" y="415835"/>
                      <a:pt x="4156319" y="453364"/>
                    </a:cubicBezTo>
                    <a:cubicBezTo>
                      <a:pt x="4156127" y="456222"/>
                      <a:pt x="4156509" y="460032"/>
                      <a:pt x="4158033" y="462126"/>
                    </a:cubicBezTo>
                    <a:cubicBezTo>
                      <a:pt x="4168129" y="475081"/>
                      <a:pt x="4168891" y="488607"/>
                      <a:pt x="4170605" y="505182"/>
                    </a:cubicBezTo>
                    <a:cubicBezTo>
                      <a:pt x="4173083" y="528615"/>
                      <a:pt x="4171367" y="550141"/>
                      <a:pt x="4167177" y="571860"/>
                    </a:cubicBezTo>
                    <a:cubicBezTo>
                      <a:pt x="4164129" y="587672"/>
                      <a:pt x="4157843" y="603673"/>
                      <a:pt x="4149840" y="617772"/>
                    </a:cubicBezTo>
                    <a:cubicBezTo>
                      <a:pt x="4138600" y="637392"/>
                      <a:pt x="4134220" y="656255"/>
                      <a:pt x="4149078" y="674923"/>
                    </a:cubicBezTo>
                    <a:cubicBezTo>
                      <a:pt x="4164891" y="695116"/>
                      <a:pt x="4159367" y="717977"/>
                      <a:pt x="4159937" y="740268"/>
                    </a:cubicBezTo>
                    <a:cubicBezTo>
                      <a:pt x="4160129" y="749982"/>
                      <a:pt x="4159747" y="760270"/>
                      <a:pt x="4162223" y="769605"/>
                    </a:cubicBezTo>
                    <a:cubicBezTo>
                      <a:pt x="4169273" y="796655"/>
                      <a:pt x="4179941" y="822756"/>
                      <a:pt x="4184703" y="850189"/>
                    </a:cubicBezTo>
                    <a:cubicBezTo>
                      <a:pt x="4187370" y="865430"/>
                      <a:pt x="4182607" y="882384"/>
                      <a:pt x="4179179" y="898198"/>
                    </a:cubicBezTo>
                    <a:cubicBezTo>
                      <a:pt x="4175559" y="914200"/>
                      <a:pt x="4170035" y="930011"/>
                      <a:pt x="4164319" y="945444"/>
                    </a:cubicBezTo>
                    <a:cubicBezTo>
                      <a:pt x="4160509" y="955920"/>
                      <a:pt x="4156889" y="967350"/>
                      <a:pt x="4150030" y="975733"/>
                    </a:cubicBezTo>
                    <a:cubicBezTo>
                      <a:pt x="4134410" y="994785"/>
                      <a:pt x="4131742" y="1014406"/>
                      <a:pt x="4139934" y="1036887"/>
                    </a:cubicBezTo>
                    <a:cubicBezTo>
                      <a:pt x="4141268" y="1040315"/>
                      <a:pt x="4141268" y="1044315"/>
                      <a:pt x="4141458" y="1048125"/>
                    </a:cubicBezTo>
                    <a:cubicBezTo>
                      <a:pt x="4145458" y="1109091"/>
                      <a:pt x="4147936" y="1170051"/>
                      <a:pt x="4154032" y="1230633"/>
                    </a:cubicBezTo>
                    <a:cubicBezTo>
                      <a:pt x="4156509" y="1255206"/>
                      <a:pt x="4167367" y="1278829"/>
                      <a:pt x="4174225" y="1303024"/>
                    </a:cubicBezTo>
                    <a:cubicBezTo>
                      <a:pt x="4175559" y="1307978"/>
                      <a:pt x="4177655" y="1313504"/>
                      <a:pt x="4176701" y="1318456"/>
                    </a:cubicBezTo>
                    <a:cubicBezTo>
                      <a:pt x="4167177" y="1372368"/>
                      <a:pt x="4181083" y="1422854"/>
                      <a:pt x="4199372" y="1472575"/>
                    </a:cubicBezTo>
                    <a:cubicBezTo>
                      <a:pt x="4201278" y="1477717"/>
                      <a:pt x="4200706" y="1484004"/>
                      <a:pt x="4200325" y="1489720"/>
                    </a:cubicBezTo>
                    <a:cubicBezTo>
                      <a:pt x="4198993" y="1505724"/>
                      <a:pt x="4192324" y="1523059"/>
                      <a:pt x="4196324" y="1537537"/>
                    </a:cubicBezTo>
                    <a:cubicBezTo>
                      <a:pt x="4207374" y="1576019"/>
                      <a:pt x="4220709" y="1614120"/>
                      <a:pt x="4237474" y="1650317"/>
                    </a:cubicBezTo>
                    <a:cubicBezTo>
                      <a:pt x="4254428" y="1687086"/>
                      <a:pt x="4268716" y="1721185"/>
                      <a:pt x="4251572" y="1763287"/>
                    </a:cubicBezTo>
                    <a:cubicBezTo>
                      <a:pt x="4244332" y="1781194"/>
                      <a:pt x="4249476" y="1804816"/>
                      <a:pt x="4251380" y="1825393"/>
                    </a:cubicBezTo>
                    <a:cubicBezTo>
                      <a:pt x="4252904" y="1840441"/>
                      <a:pt x="4261478" y="1854920"/>
                      <a:pt x="4261478" y="1869780"/>
                    </a:cubicBezTo>
                    <a:cubicBezTo>
                      <a:pt x="4261478" y="1909408"/>
                      <a:pt x="4271574" y="1944649"/>
                      <a:pt x="4292149" y="1978940"/>
                    </a:cubicBezTo>
                    <a:cubicBezTo>
                      <a:pt x="4300150" y="1992279"/>
                      <a:pt x="4294815" y="2013043"/>
                      <a:pt x="4296911" y="2030378"/>
                    </a:cubicBezTo>
                    <a:cubicBezTo>
                      <a:pt x="4299388" y="2048668"/>
                      <a:pt x="4301673" y="2067525"/>
                      <a:pt x="4307201" y="2085054"/>
                    </a:cubicBezTo>
                    <a:cubicBezTo>
                      <a:pt x="4321679" y="2130393"/>
                      <a:pt x="4338062" y="2175163"/>
                      <a:pt x="4353302" y="2220312"/>
                    </a:cubicBezTo>
                    <a:cubicBezTo>
                      <a:pt x="4365877" y="2257459"/>
                      <a:pt x="4355970" y="2294039"/>
                      <a:pt x="4350636" y="2330806"/>
                    </a:cubicBezTo>
                    <a:cubicBezTo>
                      <a:pt x="4347205" y="2353859"/>
                      <a:pt x="4339013" y="2375383"/>
                      <a:pt x="4351206" y="2401292"/>
                    </a:cubicBezTo>
                    <a:cubicBezTo>
                      <a:pt x="4362828" y="2426059"/>
                      <a:pt x="4360160" y="2457492"/>
                      <a:pt x="4366446" y="2485307"/>
                    </a:cubicBezTo>
                    <a:cubicBezTo>
                      <a:pt x="4371781" y="2508742"/>
                      <a:pt x="4380354" y="2531409"/>
                      <a:pt x="4388736" y="2554079"/>
                    </a:cubicBezTo>
                    <a:cubicBezTo>
                      <a:pt x="4400168" y="2584942"/>
                      <a:pt x="4412167" y="2615421"/>
                      <a:pt x="4406453" y="2649143"/>
                    </a:cubicBezTo>
                    <a:cubicBezTo>
                      <a:pt x="4399976" y="2687436"/>
                      <a:pt x="4424359" y="2713723"/>
                      <a:pt x="4440554" y="2743826"/>
                    </a:cubicBezTo>
                    <a:cubicBezTo>
                      <a:pt x="4451603" y="2764590"/>
                      <a:pt x="4459795" y="2787259"/>
                      <a:pt x="4466653" y="2809930"/>
                    </a:cubicBezTo>
                    <a:cubicBezTo>
                      <a:pt x="4475607" y="2840219"/>
                      <a:pt x="4480941" y="2871462"/>
                      <a:pt x="4489705" y="2901943"/>
                    </a:cubicBezTo>
                    <a:cubicBezTo>
                      <a:pt x="4502848" y="2948047"/>
                      <a:pt x="4513137" y="2994722"/>
                      <a:pt x="4505897" y="3042728"/>
                    </a:cubicBezTo>
                    <a:cubicBezTo>
                      <a:pt x="4502659" y="3064827"/>
                      <a:pt x="4502848" y="3085403"/>
                      <a:pt x="4507613" y="3107500"/>
                    </a:cubicBezTo>
                    <a:cubicBezTo>
                      <a:pt x="4515422" y="3143695"/>
                      <a:pt x="4516376" y="3180844"/>
                      <a:pt x="4545521" y="3209993"/>
                    </a:cubicBezTo>
                    <a:cubicBezTo>
                      <a:pt x="4555811" y="3220280"/>
                      <a:pt x="4558477" y="3238758"/>
                      <a:pt x="4563811" y="3253809"/>
                    </a:cubicBezTo>
                    <a:cubicBezTo>
                      <a:pt x="4570099" y="3271145"/>
                      <a:pt x="4566858" y="3283908"/>
                      <a:pt x="4548570" y="3293244"/>
                    </a:cubicBezTo>
                    <a:cubicBezTo>
                      <a:pt x="4540379" y="3297434"/>
                      <a:pt x="4532378" y="3309437"/>
                      <a:pt x="4531043" y="3318771"/>
                    </a:cubicBezTo>
                    <a:cubicBezTo>
                      <a:pt x="4527043" y="3346776"/>
                      <a:pt x="4532950" y="3372495"/>
                      <a:pt x="4545904" y="3399546"/>
                    </a:cubicBezTo>
                    <a:cubicBezTo>
                      <a:pt x="4558096" y="3424883"/>
                      <a:pt x="4556762" y="3456508"/>
                      <a:pt x="4561524" y="3485275"/>
                    </a:cubicBezTo>
                    <a:cubicBezTo>
                      <a:pt x="4564954" y="3505657"/>
                      <a:pt x="4572002" y="3526042"/>
                      <a:pt x="4572002" y="3546617"/>
                    </a:cubicBezTo>
                    <a:cubicBezTo>
                      <a:pt x="4572002" y="3572146"/>
                      <a:pt x="4565907" y="3597482"/>
                      <a:pt x="4563620" y="3623201"/>
                    </a:cubicBezTo>
                    <a:cubicBezTo>
                      <a:pt x="4561716" y="3643204"/>
                      <a:pt x="4562478" y="3663589"/>
                      <a:pt x="4560192" y="3683591"/>
                    </a:cubicBezTo>
                    <a:cubicBezTo>
                      <a:pt x="4558477" y="3699976"/>
                      <a:pt x="4554096" y="3716168"/>
                      <a:pt x="4550476" y="3732361"/>
                    </a:cubicBezTo>
                    <a:cubicBezTo>
                      <a:pt x="4549142" y="3738267"/>
                      <a:pt x="4543998" y="3744173"/>
                      <a:pt x="4544759" y="3749506"/>
                    </a:cubicBezTo>
                    <a:cubicBezTo>
                      <a:pt x="4552953" y="3802467"/>
                      <a:pt x="4516376" y="3840569"/>
                      <a:pt x="4500182" y="3885338"/>
                    </a:cubicBezTo>
                    <a:cubicBezTo>
                      <a:pt x="4483035" y="3932394"/>
                      <a:pt x="4456748" y="3977925"/>
                      <a:pt x="4464557" y="4030503"/>
                    </a:cubicBezTo>
                    <a:cubicBezTo>
                      <a:pt x="4469319" y="4062318"/>
                      <a:pt x="4480369" y="4092989"/>
                      <a:pt x="4487039" y="4124614"/>
                    </a:cubicBezTo>
                    <a:cubicBezTo>
                      <a:pt x="4489324" y="4135854"/>
                      <a:pt x="4488943" y="4148427"/>
                      <a:pt x="4486656" y="4159667"/>
                    </a:cubicBezTo>
                    <a:cubicBezTo>
                      <a:pt x="4476177" y="4213961"/>
                      <a:pt x="4474653" y="4267493"/>
                      <a:pt x="4491801" y="4320837"/>
                    </a:cubicBezTo>
                    <a:cubicBezTo>
                      <a:pt x="4494659" y="4329979"/>
                      <a:pt x="4497325" y="4339695"/>
                      <a:pt x="4497325" y="4349222"/>
                    </a:cubicBezTo>
                    <a:cubicBezTo>
                      <a:pt x="4497325" y="4401419"/>
                      <a:pt x="4493324" y="4452665"/>
                      <a:pt x="4474653" y="4502579"/>
                    </a:cubicBezTo>
                    <a:cubicBezTo>
                      <a:pt x="4468368" y="4519343"/>
                      <a:pt x="4472368" y="4539728"/>
                      <a:pt x="4470844" y="4558207"/>
                    </a:cubicBezTo>
                    <a:cubicBezTo>
                      <a:pt x="4469511" y="4575351"/>
                      <a:pt x="4468940" y="4592878"/>
                      <a:pt x="4464557" y="4609452"/>
                    </a:cubicBezTo>
                    <a:cubicBezTo>
                      <a:pt x="4458082" y="4633647"/>
                      <a:pt x="4457320" y="4656126"/>
                      <a:pt x="4463033" y="4681083"/>
                    </a:cubicBezTo>
                    <a:cubicBezTo>
                      <a:pt x="4468368" y="4704895"/>
                      <a:pt x="4465702" y="4730614"/>
                      <a:pt x="4465891" y="4755381"/>
                    </a:cubicBezTo>
                    <a:cubicBezTo>
                      <a:pt x="4466082" y="4783004"/>
                      <a:pt x="4466272" y="4810627"/>
                      <a:pt x="4465319" y="4838250"/>
                    </a:cubicBezTo>
                    <a:cubicBezTo>
                      <a:pt x="4464940" y="4849300"/>
                      <a:pt x="4457320" y="4861873"/>
                      <a:pt x="4460367" y="4871019"/>
                    </a:cubicBezTo>
                    <a:cubicBezTo>
                      <a:pt x="4470653" y="4900546"/>
                      <a:pt x="4458271" y="4930075"/>
                      <a:pt x="4463795" y="4959602"/>
                    </a:cubicBezTo>
                    <a:cubicBezTo>
                      <a:pt x="4466653" y="4974082"/>
                      <a:pt x="4458844" y="4990465"/>
                      <a:pt x="4458082" y="5006086"/>
                    </a:cubicBezTo>
                    <a:cubicBezTo>
                      <a:pt x="4456748" y="5031614"/>
                      <a:pt x="4457320" y="5057141"/>
                      <a:pt x="4456937" y="5082670"/>
                    </a:cubicBezTo>
                    <a:cubicBezTo>
                      <a:pt x="4456748" y="5091052"/>
                      <a:pt x="4455986" y="5099245"/>
                      <a:pt x="4455603" y="5107627"/>
                    </a:cubicBezTo>
                    <a:cubicBezTo>
                      <a:pt x="4455223" y="5115057"/>
                      <a:pt x="4453508" y="5122867"/>
                      <a:pt x="4454840" y="5129916"/>
                    </a:cubicBezTo>
                    <a:cubicBezTo>
                      <a:pt x="4459605" y="5155445"/>
                      <a:pt x="4467415" y="5180591"/>
                      <a:pt x="4470464" y="5206308"/>
                    </a:cubicBezTo>
                    <a:cubicBezTo>
                      <a:pt x="4473130" y="5228597"/>
                      <a:pt x="4469511" y="5251650"/>
                      <a:pt x="4471415" y="5274129"/>
                    </a:cubicBezTo>
                    <a:cubicBezTo>
                      <a:pt x="4474653" y="5313754"/>
                      <a:pt x="4480369" y="5353379"/>
                      <a:pt x="4483990" y="5393005"/>
                    </a:cubicBezTo>
                    <a:cubicBezTo>
                      <a:pt x="4484752" y="5401579"/>
                      <a:pt x="4479988" y="5410531"/>
                      <a:pt x="4479607" y="5419295"/>
                    </a:cubicBezTo>
                    <a:cubicBezTo>
                      <a:pt x="4478656" y="5446728"/>
                      <a:pt x="4478464" y="5474161"/>
                      <a:pt x="4477894" y="5501594"/>
                    </a:cubicBezTo>
                    <a:cubicBezTo>
                      <a:pt x="4477702" y="5517215"/>
                      <a:pt x="4478273" y="5533027"/>
                      <a:pt x="4476560" y="5548460"/>
                    </a:cubicBezTo>
                    <a:cubicBezTo>
                      <a:pt x="4474273" y="5568842"/>
                      <a:pt x="4470844" y="5587321"/>
                      <a:pt x="4485703" y="5606372"/>
                    </a:cubicBezTo>
                    <a:cubicBezTo>
                      <a:pt x="4508755" y="5635711"/>
                      <a:pt x="4499801" y="5673050"/>
                      <a:pt x="4505134" y="5706959"/>
                    </a:cubicBezTo>
                    <a:cubicBezTo>
                      <a:pt x="4506468" y="5715723"/>
                      <a:pt x="4506659" y="5724678"/>
                      <a:pt x="4508183" y="5733440"/>
                    </a:cubicBezTo>
                    <a:cubicBezTo>
                      <a:pt x="4511041" y="5749634"/>
                      <a:pt x="4514279" y="5765635"/>
                      <a:pt x="4517519" y="5781830"/>
                    </a:cubicBezTo>
                    <a:cubicBezTo>
                      <a:pt x="4518089" y="5784686"/>
                      <a:pt x="4518281" y="5787924"/>
                      <a:pt x="4519234" y="5790592"/>
                    </a:cubicBezTo>
                    <a:cubicBezTo>
                      <a:pt x="4527233" y="5815169"/>
                      <a:pt x="4536378" y="5839361"/>
                      <a:pt x="4542855" y="5864318"/>
                    </a:cubicBezTo>
                    <a:cubicBezTo>
                      <a:pt x="4546095" y="5876511"/>
                      <a:pt x="4546476" y="5890037"/>
                      <a:pt x="4544759" y="5902610"/>
                    </a:cubicBezTo>
                    <a:cubicBezTo>
                      <a:pt x="4539808" y="5939377"/>
                      <a:pt x="4537712" y="5975764"/>
                      <a:pt x="4544951" y="6012723"/>
                    </a:cubicBezTo>
                    <a:cubicBezTo>
                      <a:pt x="4547808" y="6027392"/>
                      <a:pt x="4543045" y="6043776"/>
                      <a:pt x="4541332" y="6059397"/>
                    </a:cubicBezTo>
                    <a:cubicBezTo>
                      <a:pt x="4536759" y="6096736"/>
                      <a:pt x="4531805" y="6134075"/>
                      <a:pt x="4527426" y="6171605"/>
                    </a:cubicBezTo>
                    <a:cubicBezTo>
                      <a:pt x="4524758" y="6195037"/>
                      <a:pt x="4523234" y="6218660"/>
                      <a:pt x="4520568" y="6242093"/>
                    </a:cubicBezTo>
                    <a:cubicBezTo>
                      <a:pt x="4517327" y="6269144"/>
                      <a:pt x="4512375" y="6296005"/>
                      <a:pt x="4509706" y="6323058"/>
                    </a:cubicBezTo>
                    <a:cubicBezTo>
                      <a:pt x="4506659" y="6353919"/>
                      <a:pt x="4506089" y="6384972"/>
                      <a:pt x="4502848" y="6415833"/>
                    </a:cubicBezTo>
                    <a:cubicBezTo>
                      <a:pt x="4496563" y="6472225"/>
                      <a:pt x="4489132" y="6528424"/>
                      <a:pt x="4482084" y="6584812"/>
                    </a:cubicBezTo>
                    <a:cubicBezTo>
                      <a:pt x="4475226" y="6639488"/>
                      <a:pt x="4469129" y="6694164"/>
                      <a:pt x="4460557" y="6748458"/>
                    </a:cubicBezTo>
                    <a:cubicBezTo>
                      <a:pt x="4456937" y="6771319"/>
                      <a:pt x="4447030" y="6793035"/>
                      <a:pt x="4441507" y="6815516"/>
                    </a:cubicBezTo>
                    <a:lnTo>
                      <a:pt x="4431806" y="6858001"/>
                    </a:lnTo>
                    <a:lnTo>
                      <a:pt x="4259554" y="6858001"/>
                    </a:lnTo>
                    <a:lnTo>
                      <a:pt x="4259554" y="6858002"/>
                    </a:lnTo>
                    <a:lnTo>
                      <a:pt x="0" y="6858002"/>
                    </a:lnTo>
                    <a:lnTo>
                      <a:pt x="0" y="2"/>
                    </a:lnTo>
                    <a:lnTo>
                      <a:pt x="3766492" y="1"/>
                    </a:lnTo>
                    <a:lnTo>
                      <a:pt x="3769210" y="21486"/>
                    </a:lnTo>
                    <a:close/>
                  </a:path>
                </a:pathLst>
              </a:custGeom>
              <a:solidFill>
                <a:schemeClr val="bg1">
                  <a:alpha val="86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465D4089-5C75-8588-632F-01BD8D4C77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697284" y="-1"/>
              <a:ext cx="884241" cy="6858002"/>
              <a:chOff x="3697284" y="-1"/>
              <a:chExt cx="884241" cy="6858002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7996B579-922A-8CB0-57FC-D5A2C695F8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697284" y="-1"/>
                <a:ext cx="884241" cy="6858001"/>
                <a:chOff x="3697284" y="-1"/>
                <a:chExt cx="884241" cy="6858001"/>
              </a:xfrm>
              <a:solidFill>
                <a:srgbClr val="FFFFFF"/>
              </a:solidFill>
              <a:effectLst/>
            </p:grpSpPr>
            <p:sp>
              <p:nvSpPr>
                <p:cNvPr id="17" name="Freeform: Shape 16">
                  <a:extLst>
                    <a:ext uri="{FF2B5EF4-FFF2-40B4-BE49-F238E27FC236}">
                      <a16:creationId xmlns:a16="http://schemas.microsoft.com/office/drawing/2014/main" id="{9AD25589-E6C5-720F-078F-580C3E521F2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05641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" name="Freeform: Shape 17">
                  <a:extLst>
                    <a:ext uri="{FF2B5EF4-FFF2-40B4-BE49-F238E27FC236}">
                      <a16:creationId xmlns:a16="http://schemas.microsoft.com/office/drawing/2014/main" id="{1A03D55F-6CBE-126C-3D94-26585811679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15166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7C083341-3DB1-BDD5-B64A-DC736DD584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697284" y="0"/>
                <a:ext cx="884241" cy="6858001"/>
                <a:chOff x="3697284" y="-1"/>
                <a:chExt cx="884241" cy="6858001"/>
              </a:xfrm>
              <a:blipFill>
                <a:blip r:embed="rId2">
                  <a:alphaModFix amt="57000"/>
                </a:blip>
                <a:tile tx="0" ty="0" sx="100000" sy="100000" flip="none" algn="tl"/>
              </a:blipFill>
              <a:effectLst/>
            </p:grpSpPr>
            <p:sp>
              <p:nvSpPr>
                <p:cNvPr id="15" name="Freeform: Shape 14">
                  <a:extLst>
                    <a:ext uri="{FF2B5EF4-FFF2-40B4-BE49-F238E27FC236}">
                      <a16:creationId xmlns:a16="http://schemas.microsoft.com/office/drawing/2014/main" id="{6E7258D7-E9CA-B270-ED81-220BC127347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05641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" name="Freeform: Shape 15">
                  <a:extLst>
                    <a:ext uri="{FF2B5EF4-FFF2-40B4-BE49-F238E27FC236}">
                      <a16:creationId xmlns:a16="http://schemas.microsoft.com/office/drawing/2014/main" id="{20E68959-44D8-95D3-0CAA-875DB84F909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15166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3C8CDFE-B984-4E35-B686-53923CFCF0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0316" y="1641752"/>
            <a:ext cx="1991915" cy="3213277"/>
          </a:xfrm>
        </p:spPr>
        <p:txBody>
          <a:bodyPr anchor="t">
            <a:normAutofit/>
          </a:bodyPr>
          <a:lstStyle/>
          <a:p>
            <a:r>
              <a:rPr lang="en-IN" sz="2800" dirty="0"/>
              <a:t>Exploratory Data Analysis (EDA)</a:t>
            </a:r>
            <a:endParaRPr lang="en-IN" sz="2700" dirty="0"/>
          </a:p>
        </p:txBody>
      </p:sp>
      <p:graphicFrame>
        <p:nvGraphicFramePr>
          <p:cNvPr id="3" name="Content Placeholder 2">
            <a:extLst>
              <a:ext uri="{FF2B5EF4-FFF2-40B4-BE49-F238E27FC236}">
                <a16:creationId xmlns:a16="http://schemas.microsoft.com/office/drawing/2014/main" id="{4A1DE32D-222D-A4AA-DB25-E25542436FE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04874148"/>
              </p:ext>
            </p:extLst>
          </p:nvPr>
        </p:nvGraphicFramePr>
        <p:xfrm>
          <a:off x="3747540" y="389744"/>
          <a:ext cx="4939259" cy="59510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8350807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153</TotalTime>
  <Words>402</Words>
  <Application>Microsoft Office PowerPoint</Application>
  <PresentationFormat>On-screen Show (4:3)</PresentationFormat>
  <Paragraphs>77</Paragraphs>
  <Slides>18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Aptos</vt:lpstr>
      <vt:lpstr>Arial</vt:lpstr>
      <vt:lpstr>Calibri</vt:lpstr>
      <vt:lpstr>Consolas</vt:lpstr>
      <vt:lpstr>Wingdings</vt:lpstr>
      <vt:lpstr>Office Theme</vt:lpstr>
      <vt:lpstr>Solar Power Generation Prediction Using Environmental Variables</vt:lpstr>
      <vt:lpstr>Objective</vt:lpstr>
      <vt:lpstr>Dataset Overview</vt:lpstr>
      <vt:lpstr>PowerPoint Presentation</vt:lpstr>
      <vt:lpstr>Features Description</vt:lpstr>
      <vt:lpstr>Target Variable</vt:lpstr>
      <vt:lpstr>Regression Problem</vt:lpstr>
      <vt:lpstr>Data Preparation</vt:lpstr>
      <vt:lpstr>Exploratory Data Analysis (EDA)</vt:lpstr>
      <vt:lpstr>Correlation Matrix </vt:lpstr>
      <vt:lpstr>Scatter Plot</vt:lpstr>
      <vt:lpstr>Modeling Approach</vt:lpstr>
      <vt:lpstr>PowerPoint Presentation</vt:lpstr>
      <vt:lpstr>Model Selection</vt:lpstr>
      <vt:lpstr>Deployment</vt:lpstr>
      <vt:lpstr>Future Work</vt:lpstr>
      <vt:lpstr>PowerPoint Presentation</vt:lpstr>
      <vt:lpstr>Thank you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Dhivya</cp:lastModifiedBy>
  <cp:revision>1</cp:revision>
  <dcterms:created xsi:type="dcterms:W3CDTF">2013-01-27T09:14:16Z</dcterms:created>
  <dcterms:modified xsi:type="dcterms:W3CDTF">2025-01-06T18:19:34Z</dcterms:modified>
  <cp:category/>
</cp:coreProperties>
</file>